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285" r:id="rId2"/>
    <p:sldId id="286" r:id="rId3"/>
    <p:sldId id="287" r:id="rId4"/>
    <p:sldId id="476" r:id="rId5"/>
    <p:sldId id="477" r:id="rId6"/>
    <p:sldId id="478" r:id="rId7"/>
    <p:sldId id="479" r:id="rId8"/>
    <p:sldId id="553" r:id="rId9"/>
    <p:sldId id="555" r:id="rId10"/>
    <p:sldId id="480" r:id="rId11"/>
    <p:sldId id="481" r:id="rId12"/>
    <p:sldId id="482" r:id="rId13"/>
    <p:sldId id="483" r:id="rId14"/>
    <p:sldId id="288" r:id="rId15"/>
    <p:sldId id="289" r:id="rId16"/>
    <p:sldId id="290" r:id="rId17"/>
    <p:sldId id="291" r:id="rId18"/>
    <p:sldId id="544" r:id="rId19"/>
    <p:sldId id="550" r:id="rId20"/>
    <p:sldId id="292" r:id="rId21"/>
    <p:sldId id="293" r:id="rId22"/>
    <p:sldId id="294" r:id="rId23"/>
    <p:sldId id="486" r:id="rId24"/>
    <p:sldId id="485" r:id="rId25"/>
    <p:sldId id="296" r:id="rId26"/>
    <p:sldId id="541" r:id="rId27"/>
    <p:sldId id="542" r:id="rId28"/>
    <p:sldId id="543" r:id="rId29"/>
    <p:sldId id="546" r:id="rId30"/>
    <p:sldId id="549" r:id="rId31"/>
    <p:sldId id="552" r:id="rId32"/>
    <p:sldId id="295" r:id="rId33"/>
    <p:sldId id="525" r:id="rId34"/>
    <p:sldId id="526" r:id="rId35"/>
    <p:sldId id="527" r:id="rId36"/>
    <p:sldId id="528" r:id="rId37"/>
    <p:sldId id="529" r:id="rId38"/>
    <p:sldId id="530" r:id="rId39"/>
    <p:sldId id="531" r:id="rId40"/>
    <p:sldId id="532" r:id="rId41"/>
    <p:sldId id="533" r:id="rId42"/>
    <p:sldId id="534" r:id="rId43"/>
    <p:sldId id="535" r:id="rId44"/>
    <p:sldId id="536" r:id="rId45"/>
    <p:sldId id="537" r:id="rId46"/>
    <p:sldId id="538" r:id="rId47"/>
    <p:sldId id="539" r:id="rId48"/>
    <p:sldId id="540" r:id="rId49"/>
    <p:sldId id="551" r:id="rId50"/>
    <p:sldId id="487" r:id="rId51"/>
    <p:sldId id="488" r:id="rId52"/>
    <p:sldId id="489" r:id="rId53"/>
    <p:sldId id="490" r:id="rId54"/>
    <p:sldId id="554" r:id="rId55"/>
    <p:sldId id="547" r:id="rId56"/>
    <p:sldId id="548" r:id="rId57"/>
    <p:sldId id="545" r:id="rId58"/>
    <p:sldId id="283" r:id="rId59"/>
    <p:sldId id="298" r:id="rId60"/>
    <p:sldId id="524" r:id="rId61"/>
    <p:sldId id="502" r:id="rId62"/>
    <p:sldId id="523" r:id="rId63"/>
    <p:sldId id="503" r:id="rId64"/>
    <p:sldId id="522" r:id="rId65"/>
    <p:sldId id="504" r:id="rId66"/>
    <p:sldId id="521" r:id="rId67"/>
    <p:sldId id="299" r:id="rId68"/>
    <p:sldId id="520" r:id="rId69"/>
    <p:sldId id="300" r:id="rId70"/>
    <p:sldId id="519" r:id="rId71"/>
    <p:sldId id="301" r:id="rId72"/>
    <p:sldId id="518" r:id="rId73"/>
    <p:sldId id="302" r:id="rId74"/>
    <p:sldId id="517" r:id="rId75"/>
    <p:sldId id="303" r:id="rId76"/>
    <p:sldId id="516" r:id="rId77"/>
    <p:sldId id="304" r:id="rId78"/>
    <p:sldId id="475" r:id="rId79"/>
    <p:sldId id="505" r:id="rId80"/>
    <p:sldId id="491" r:id="rId81"/>
    <p:sldId id="506" r:id="rId82"/>
    <p:sldId id="492" r:id="rId83"/>
    <p:sldId id="507" r:id="rId84"/>
    <p:sldId id="493" r:id="rId85"/>
    <p:sldId id="508" r:id="rId86"/>
    <p:sldId id="494" r:id="rId87"/>
    <p:sldId id="509" r:id="rId88"/>
    <p:sldId id="495" r:id="rId89"/>
    <p:sldId id="510" r:id="rId90"/>
    <p:sldId id="496" r:id="rId91"/>
    <p:sldId id="511" r:id="rId92"/>
    <p:sldId id="497" r:id="rId93"/>
    <p:sldId id="305" r:id="rId9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3C501E-7F69-4B11-84CD-E7809DDB93C1}" v="304" dt="2022-03-16T21:31:05.5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10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rsat ymn" userId="47174fbee67923fe" providerId="LiveId" clId="{AA3C501E-7F69-4B11-84CD-E7809DDB93C1}"/>
    <pc:docChg chg="undo custSel addSld delSld modSld sldOrd">
      <pc:chgData name="kursat ymn" userId="47174fbee67923fe" providerId="LiveId" clId="{AA3C501E-7F69-4B11-84CD-E7809DDB93C1}" dt="2022-03-16T21:31:05.542" v="1792"/>
      <pc:docMkLst>
        <pc:docMk/>
      </pc:docMkLst>
      <pc:sldChg chg="del">
        <pc:chgData name="kursat ymn" userId="47174fbee67923fe" providerId="LiveId" clId="{AA3C501E-7F69-4B11-84CD-E7809DDB93C1}" dt="2022-03-16T20:19:37.137" v="348" actId="47"/>
        <pc:sldMkLst>
          <pc:docMk/>
          <pc:sldMk cId="1871224454" sldId="280"/>
        </pc:sldMkLst>
      </pc:sldChg>
      <pc:sldChg chg="del">
        <pc:chgData name="kursat ymn" userId="47174fbee67923fe" providerId="LiveId" clId="{AA3C501E-7F69-4B11-84CD-E7809DDB93C1}" dt="2022-03-16T20:19:37.653" v="349" actId="47"/>
        <pc:sldMkLst>
          <pc:docMk/>
          <pc:sldMk cId="4291533412" sldId="281"/>
        </pc:sldMkLst>
      </pc:sldChg>
      <pc:sldChg chg="del">
        <pc:chgData name="kursat ymn" userId="47174fbee67923fe" providerId="LiveId" clId="{AA3C501E-7F69-4B11-84CD-E7809DDB93C1}" dt="2022-03-16T20:19:38.189" v="350" actId="47"/>
        <pc:sldMkLst>
          <pc:docMk/>
          <pc:sldMk cId="1492955838" sldId="282"/>
        </pc:sldMkLst>
      </pc:sldChg>
      <pc:sldChg chg="modSp mod">
        <pc:chgData name="kursat ymn" userId="47174fbee67923fe" providerId="LiveId" clId="{AA3C501E-7F69-4B11-84CD-E7809DDB93C1}" dt="2022-03-16T20:19:58.962" v="367" actId="1076"/>
        <pc:sldMkLst>
          <pc:docMk/>
          <pc:sldMk cId="2239695162" sldId="283"/>
        </pc:sldMkLst>
        <pc:spChg chg="mod">
          <ac:chgData name="kursat ymn" userId="47174fbee67923fe" providerId="LiveId" clId="{AA3C501E-7F69-4B11-84CD-E7809DDB93C1}" dt="2022-03-16T20:19:57.388" v="366" actId="1076"/>
          <ac:spMkLst>
            <pc:docMk/>
            <pc:sldMk cId="2239695162" sldId="283"/>
            <ac:spMk id="4" creationId="{2034F318-0DA0-44D8-A98B-3B914607AEA3}"/>
          </ac:spMkLst>
        </pc:spChg>
        <pc:picChg chg="mod">
          <ac:chgData name="kursat ymn" userId="47174fbee67923fe" providerId="LiveId" clId="{AA3C501E-7F69-4B11-84CD-E7809DDB93C1}" dt="2022-03-16T20:19:58.962" v="367" actId="1076"/>
          <ac:picMkLst>
            <pc:docMk/>
            <pc:sldMk cId="2239695162" sldId="283"/>
            <ac:picMk id="33" creationId="{D1C180C0-C7F5-4B4F-857F-10B9F70327AA}"/>
          </ac:picMkLst>
        </pc:picChg>
      </pc:sldChg>
      <pc:sldChg chg="addSp modSp mod setBg">
        <pc:chgData name="kursat ymn" userId="47174fbee67923fe" providerId="LiveId" clId="{AA3C501E-7F69-4B11-84CD-E7809DDB93C1}" dt="2022-03-16T08:52:31.024" v="88" actId="27636"/>
        <pc:sldMkLst>
          <pc:docMk/>
          <pc:sldMk cId="1069268768" sldId="285"/>
        </pc:sldMkLst>
        <pc:spChg chg="add mod">
          <ac:chgData name="kursat ymn" userId="47174fbee67923fe" providerId="LiveId" clId="{AA3C501E-7F69-4B11-84CD-E7809DDB93C1}" dt="2022-03-16T08:52:31.024" v="88" actId="27636"/>
          <ac:spMkLst>
            <pc:docMk/>
            <pc:sldMk cId="1069268768" sldId="285"/>
            <ac:spMk id="4" creationId="{2627C2E1-0AB3-48E5-B852-9B6EF7E18742}"/>
          </ac:spMkLst>
        </pc:spChg>
        <pc:spChg chg="add">
          <ac:chgData name="kursat ymn" userId="47174fbee67923fe" providerId="LiveId" clId="{AA3C501E-7F69-4B11-84CD-E7809DDB93C1}" dt="2022-03-16T08:52:19.570" v="84" actId="26606"/>
          <ac:spMkLst>
            <pc:docMk/>
            <pc:sldMk cId="1069268768" sldId="285"/>
            <ac:spMk id="73" creationId="{823AC064-BC96-4F32-8AE1-B2FD38754823}"/>
          </ac:spMkLst>
        </pc:spChg>
        <pc:picChg chg="ord">
          <ac:chgData name="kursat ymn" userId="47174fbee67923fe" providerId="LiveId" clId="{AA3C501E-7F69-4B11-84CD-E7809DDB93C1}" dt="2022-03-16T08:52:19.570" v="84" actId="26606"/>
          <ac:picMkLst>
            <pc:docMk/>
            <pc:sldMk cId="1069268768" sldId="285"/>
            <ac:picMk id="2" creationId="{65E373CA-0280-4820-8EE5-B81CA340A607}"/>
          </ac:picMkLst>
        </pc:picChg>
        <pc:picChg chg="add mod">
          <ac:chgData name="kursat ymn" userId="47174fbee67923fe" providerId="LiveId" clId="{AA3C501E-7F69-4B11-84CD-E7809DDB93C1}" dt="2022-03-16T08:52:19.570" v="84" actId="26606"/>
          <ac:picMkLst>
            <pc:docMk/>
            <pc:sldMk cId="1069268768" sldId="285"/>
            <ac:picMk id="1026" creationId="{E3EEA4FE-A656-4701-BFE1-4B89C8B28D1F}"/>
          </ac:picMkLst>
        </pc:picChg>
        <pc:picChg chg="add mod">
          <ac:chgData name="kursat ymn" userId="47174fbee67923fe" providerId="LiveId" clId="{AA3C501E-7F69-4B11-84CD-E7809DDB93C1}" dt="2022-03-16T08:52:19.570" v="84" actId="26606"/>
          <ac:picMkLst>
            <pc:docMk/>
            <pc:sldMk cId="1069268768" sldId="285"/>
            <ac:picMk id="1028" creationId="{92A5B32A-72D8-48EB-A2C8-C8DE443F21BA}"/>
          </ac:picMkLst>
        </pc:picChg>
        <pc:cxnChg chg="add">
          <ac:chgData name="kursat ymn" userId="47174fbee67923fe" providerId="LiveId" clId="{AA3C501E-7F69-4B11-84CD-E7809DDB93C1}" dt="2022-03-16T08:52:19.570" v="84" actId="26606"/>
          <ac:cxnSpMkLst>
            <pc:docMk/>
            <pc:sldMk cId="1069268768" sldId="285"/>
            <ac:cxnSpMk id="75" creationId="{7E7C77BC-7138-40B1-A15B-20F57A494629}"/>
          </ac:cxnSpMkLst>
        </pc:cxnChg>
        <pc:cxnChg chg="add">
          <ac:chgData name="kursat ymn" userId="47174fbee67923fe" providerId="LiveId" clId="{AA3C501E-7F69-4B11-84CD-E7809DDB93C1}" dt="2022-03-16T08:52:19.570" v="84" actId="26606"/>
          <ac:cxnSpMkLst>
            <pc:docMk/>
            <pc:sldMk cId="1069268768" sldId="285"/>
            <ac:cxnSpMk id="77" creationId="{DB146403-F3D6-484B-B2ED-97F9565D0370}"/>
          </ac:cxnSpMkLst>
        </pc:cxnChg>
      </pc:sldChg>
      <pc:sldChg chg="addSp modSp mod setBg">
        <pc:chgData name="kursat ymn" userId="47174fbee67923fe" providerId="LiveId" clId="{AA3C501E-7F69-4B11-84CD-E7809DDB93C1}" dt="2022-03-16T08:58:45.491" v="104" actId="2711"/>
        <pc:sldMkLst>
          <pc:docMk/>
          <pc:sldMk cId="1395971572" sldId="286"/>
        </pc:sldMkLst>
        <pc:spChg chg="add mod">
          <ac:chgData name="kursat ymn" userId="47174fbee67923fe" providerId="LiveId" clId="{AA3C501E-7F69-4B11-84CD-E7809DDB93C1}" dt="2022-03-16T08:58:45.491" v="104" actId="2711"/>
          <ac:spMkLst>
            <pc:docMk/>
            <pc:sldMk cId="1395971572" sldId="286"/>
            <ac:spMk id="4" creationId="{AD679F0A-88A3-4957-9758-3244590F493F}"/>
          </ac:spMkLst>
        </pc:spChg>
        <pc:picChg chg="ord">
          <ac:chgData name="kursat ymn" userId="47174fbee67923fe" providerId="LiveId" clId="{AA3C501E-7F69-4B11-84CD-E7809DDB93C1}" dt="2022-03-16T08:53:42.362" v="100" actId="26606"/>
          <ac:picMkLst>
            <pc:docMk/>
            <pc:sldMk cId="1395971572" sldId="286"/>
            <ac:picMk id="2" creationId="{65E373CA-0280-4820-8EE5-B81CA340A607}"/>
          </ac:picMkLst>
        </pc:picChg>
        <pc:picChg chg="add mod">
          <ac:chgData name="kursat ymn" userId="47174fbee67923fe" providerId="LiveId" clId="{AA3C501E-7F69-4B11-84CD-E7809DDB93C1}" dt="2022-03-16T08:53:42.362" v="100" actId="26606"/>
          <ac:picMkLst>
            <pc:docMk/>
            <pc:sldMk cId="1395971572" sldId="286"/>
            <ac:picMk id="2050" creationId="{A860D459-84AD-4C79-A537-4120E19737FA}"/>
          </ac:picMkLst>
        </pc:picChg>
      </pc:sldChg>
      <pc:sldChg chg="addSp delSp modSp mod setBg">
        <pc:chgData name="kursat ymn" userId="47174fbee67923fe" providerId="LiveId" clId="{AA3C501E-7F69-4B11-84CD-E7809DDB93C1}" dt="2022-03-16T09:02:05.232" v="113" actId="14100"/>
        <pc:sldMkLst>
          <pc:docMk/>
          <pc:sldMk cId="3376485754" sldId="287"/>
        </pc:sldMkLst>
        <pc:spChg chg="add mod ord">
          <ac:chgData name="kursat ymn" userId="47174fbee67923fe" providerId="LiveId" clId="{AA3C501E-7F69-4B11-84CD-E7809DDB93C1}" dt="2022-03-16T09:02:05.232" v="113" actId="14100"/>
          <ac:spMkLst>
            <pc:docMk/>
            <pc:sldMk cId="3376485754" sldId="287"/>
            <ac:spMk id="4" creationId="{B4811956-42A8-4F7B-B911-FDAEE5EE874A}"/>
          </ac:spMkLst>
        </pc:spChg>
        <pc:spChg chg="add del">
          <ac:chgData name="kursat ymn" userId="47174fbee67923fe" providerId="LiveId" clId="{AA3C501E-7F69-4B11-84CD-E7809DDB93C1}" dt="2022-03-16T09:01:57.013" v="109" actId="26606"/>
          <ac:spMkLst>
            <pc:docMk/>
            <pc:sldMk cId="3376485754" sldId="287"/>
            <ac:spMk id="71" creationId="{4038CB10-1F5C-4D54-9DF7-12586DE5B007}"/>
          </ac:spMkLst>
        </pc:spChg>
        <pc:spChg chg="add del">
          <ac:chgData name="kursat ymn" userId="47174fbee67923fe" providerId="LiveId" clId="{AA3C501E-7F69-4B11-84CD-E7809DDB93C1}" dt="2022-03-16T09:01:57.013" v="109" actId="26606"/>
          <ac:spMkLst>
            <pc:docMk/>
            <pc:sldMk cId="3376485754" sldId="287"/>
            <ac:spMk id="73" creationId="{73ED6512-6858-4552-B699-9A97FE9A4EA2}"/>
          </ac:spMkLst>
        </pc:spChg>
        <pc:spChg chg="add">
          <ac:chgData name="kursat ymn" userId="47174fbee67923fe" providerId="LiveId" clId="{AA3C501E-7F69-4B11-84CD-E7809DDB93C1}" dt="2022-03-16T09:01:57.028" v="110" actId="26606"/>
          <ac:spMkLst>
            <pc:docMk/>
            <pc:sldMk cId="3376485754" sldId="287"/>
            <ac:spMk id="96" creationId="{E972DE0D-2E53-4159-ABD3-C601524262C2}"/>
          </ac:spMkLst>
        </pc:spChg>
        <pc:spChg chg="add">
          <ac:chgData name="kursat ymn" userId="47174fbee67923fe" providerId="LiveId" clId="{AA3C501E-7F69-4B11-84CD-E7809DDB93C1}" dt="2022-03-16T09:01:57.028" v="110" actId="26606"/>
          <ac:spMkLst>
            <pc:docMk/>
            <pc:sldMk cId="3376485754" sldId="287"/>
            <ac:spMk id="3076" creationId="{828D1E49-2A21-4A83-A0E0-FB1597B4B2ED}"/>
          </ac:spMkLst>
        </pc:spChg>
        <pc:grpChg chg="add">
          <ac:chgData name="kursat ymn" userId="47174fbee67923fe" providerId="LiveId" clId="{AA3C501E-7F69-4B11-84CD-E7809DDB93C1}" dt="2022-03-16T09:01:57.028" v="110" actId="26606"/>
          <ac:grpSpMkLst>
            <pc:docMk/>
            <pc:sldMk cId="3376485754" sldId="287"/>
            <ac:grpSpMk id="3077" creationId="{088B852E-5494-418B-A833-75CF016A9E20}"/>
          </ac:grpSpMkLst>
        </pc:grpChg>
        <pc:picChg chg="ord">
          <ac:chgData name="kursat ymn" userId="47174fbee67923fe" providerId="LiveId" clId="{AA3C501E-7F69-4B11-84CD-E7809DDB93C1}" dt="2022-03-16T09:01:57.028" v="110" actId="26606"/>
          <ac:picMkLst>
            <pc:docMk/>
            <pc:sldMk cId="3376485754" sldId="287"/>
            <ac:picMk id="2" creationId="{65E373CA-0280-4820-8EE5-B81CA340A607}"/>
          </ac:picMkLst>
        </pc:picChg>
        <pc:picChg chg="add mod">
          <ac:chgData name="kursat ymn" userId="47174fbee67923fe" providerId="LiveId" clId="{AA3C501E-7F69-4B11-84CD-E7809DDB93C1}" dt="2022-03-16T09:01:57.028" v="110" actId="26606"/>
          <ac:picMkLst>
            <pc:docMk/>
            <pc:sldMk cId="3376485754" sldId="287"/>
            <ac:picMk id="3074" creationId="{3C8B04AA-5387-4363-A542-83DDEC15E672}"/>
          </ac:picMkLst>
        </pc:picChg>
      </pc:sldChg>
      <pc:sldChg chg="addSp delSp modSp mod setBg">
        <pc:chgData name="kursat ymn" userId="47174fbee67923fe" providerId="LiveId" clId="{AA3C501E-7F69-4B11-84CD-E7809DDB93C1}" dt="2022-03-16T14:48:53.310" v="264" actId="1076"/>
        <pc:sldMkLst>
          <pc:docMk/>
          <pc:sldMk cId="1318685166" sldId="288"/>
        </pc:sldMkLst>
        <pc:spChg chg="add mod">
          <ac:chgData name="kursat ymn" userId="47174fbee67923fe" providerId="LiveId" clId="{AA3C501E-7F69-4B11-84CD-E7809DDB93C1}" dt="2022-03-16T14:48:53.310" v="264" actId="1076"/>
          <ac:spMkLst>
            <pc:docMk/>
            <pc:sldMk cId="1318685166" sldId="288"/>
            <ac:spMk id="4" creationId="{545BC252-E93F-4CCA-AE2C-FF4F11945801}"/>
          </ac:spMkLst>
        </pc:spChg>
        <pc:spChg chg="add">
          <ac:chgData name="kursat ymn" userId="47174fbee67923fe" providerId="LiveId" clId="{AA3C501E-7F69-4B11-84CD-E7809DDB93C1}" dt="2022-03-16T14:48:35.130" v="257" actId="26606"/>
          <ac:spMkLst>
            <pc:docMk/>
            <pc:sldMk cId="1318685166" sldId="288"/>
            <ac:spMk id="73" creationId="{5E39A796-BE83-48B1-B33F-35C4A32AAB57}"/>
          </ac:spMkLst>
        </pc:spChg>
        <pc:spChg chg="add">
          <ac:chgData name="kursat ymn" userId="47174fbee67923fe" providerId="LiveId" clId="{AA3C501E-7F69-4B11-84CD-E7809DDB93C1}" dt="2022-03-16T14:48:35.130" v="257" actId="26606"/>
          <ac:spMkLst>
            <pc:docMk/>
            <pc:sldMk cId="1318685166" sldId="288"/>
            <ac:spMk id="75" creationId="{72F84B47-E267-4194-8194-831DB7B5547F}"/>
          </ac:spMkLst>
        </pc:spChg>
        <pc:picChg chg="ord">
          <ac:chgData name="kursat ymn" userId="47174fbee67923fe" providerId="LiveId" clId="{AA3C501E-7F69-4B11-84CD-E7809DDB93C1}" dt="2022-03-16T14:48:35.130" v="257" actId="26606"/>
          <ac:picMkLst>
            <pc:docMk/>
            <pc:sldMk cId="1318685166" sldId="288"/>
            <ac:picMk id="2" creationId="{65E373CA-0280-4820-8EE5-B81CA340A607}"/>
          </ac:picMkLst>
        </pc:picChg>
        <pc:picChg chg="add del">
          <ac:chgData name="kursat ymn" userId="47174fbee67923fe" providerId="LiveId" clId="{AA3C501E-7F69-4B11-84CD-E7809DDB93C1}" dt="2022-03-16T14:48:04.478" v="253" actId="478"/>
          <ac:picMkLst>
            <pc:docMk/>
            <pc:sldMk cId="1318685166" sldId="288"/>
            <ac:picMk id="5122" creationId="{49A1D1A6-87B9-4F6D-9917-667E9F8D0463}"/>
          </ac:picMkLst>
        </pc:picChg>
        <pc:picChg chg="add mod">
          <ac:chgData name="kursat ymn" userId="47174fbee67923fe" providerId="LiveId" clId="{AA3C501E-7F69-4B11-84CD-E7809DDB93C1}" dt="2022-03-16T14:48:35.130" v="257" actId="26606"/>
          <ac:picMkLst>
            <pc:docMk/>
            <pc:sldMk cId="1318685166" sldId="288"/>
            <ac:picMk id="5124" creationId="{C04D64CD-4F6A-4336-B41E-1F3FEE4696F3}"/>
          </ac:picMkLst>
        </pc:picChg>
        <pc:picChg chg="add del">
          <ac:chgData name="kursat ymn" userId="47174fbee67923fe" providerId="LiveId" clId="{AA3C501E-7F69-4B11-84CD-E7809DDB93C1}" dt="2022-03-16T14:48:30.571" v="256" actId="478"/>
          <ac:picMkLst>
            <pc:docMk/>
            <pc:sldMk cId="1318685166" sldId="288"/>
            <ac:picMk id="5126" creationId="{B37B5139-5DB0-4DDC-9B52-46AC01312D29}"/>
          </ac:picMkLst>
        </pc:picChg>
      </pc:sldChg>
      <pc:sldChg chg="addSp modSp mod setBg">
        <pc:chgData name="kursat ymn" userId="47174fbee67923fe" providerId="LiveId" clId="{AA3C501E-7F69-4B11-84CD-E7809DDB93C1}" dt="2022-03-16T14:49:12.593" v="268" actId="2711"/>
        <pc:sldMkLst>
          <pc:docMk/>
          <pc:sldMk cId="4281581917" sldId="289"/>
        </pc:sldMkLst>
        <pc:spChg chg="add mod">
          <ac:chgData name="kursat ymn" userId="47174fbee67923fe" providerId="LiveId" clId="{AA3C501E-7F69-4B11-84CD-E7809DDB93C1}" dt="2022-03-16T14:49:12.593" v="268" actId="2711"/>
          <ac:spMkLst>
            <pc:docMk/>
            <pc:sldMk cId="4281581917" sldId="289"/>
            <ac:spMk id="4" creationId="{6F1B6D7F-AEB0-4C9A-872E-06C5F947F403}"/>
          </ac:spMkLst>
        </pc:spChg>
        <pc:spChg chg="add">
          <ac:chgData name="kursat ymn" userId="47174fbee67923fe" providerId="LiveId" clId="{AA3C501E-7F69-4B11-84CD-E7809DDB93C1}" dt="2022-03-16T14:49:05.871" v="265" actId="26606"/>
          <ac:spMkLst>
            <pc:docMk/>
            <pc:sldMk cId="4281581917" sldId="289"/>
            <ac:spMk id="71" creationId="{46F7435D-E3DB-47B1-BA61-B00ACC83A9DE}"/>
          </ac:spMkLst>
        </pc:spChg>
        <pc:spChg chg="add">
          <ac:chgData name="kursat ymn" userId="47174fbee67923fe" providerId="LiveId" clId="{AA3C501E-7F69-4B11-84CD-E7809DDB93C1}" dt="2022-03-16T14:49:05.871" v="265" actId="26606"/>
          <ac:spMkLst>
            <pc:docMk/>
            <pc:sldMk cId="4281581917" sldId="289"/>
            <ac:spMk id="73" creationId="{F263A0B5-F8C4-4116-809F-78A768EA79A6}"/>
          </ac:spMkLst>
        </pc:spChg>
        <pc:picChg chg="ord">
          <ac:chgData name="kursat ymn" userId="47174fbee67923fe" providerId="LiveId" clId="{AA3C501E-7F69-4B11-84CD-E7809DDB93C1}" dt="2022-03-16T14:49:05.871" v="265" actId="26606"/>
          <ac:picMkLst>
            <pc:docMk/>
            <pc:sldMk cId="4281581917" sldId="289"/>
            <ac:picMk id="2" creationId="{65E373CA-0280-4820-8EE5-B81CA340A607}"/>
          </ac:picMkLst>
        </pc:picChg>
        <pc:picChg chg="add mod">
          <ac:chgData name="kursat ymn" userId="47174fbee67923fe" providerId="LiveId" clId="{AA3C501E-7F69-4B11-84CD-E7809DDB93C1}" dt="2022-03-16T14:49:05.871" v="265" actId="26606"/>
          <ac:picMkLst>
            <pc:docMk/>
            <pc:sldMk cId="4281581917" sldId="289"/>
            <ac:picMk id="6146" creationId="{CFE887E3-3D77-4F25-9382-06B6CEE8D00B}"/>
          </ac:picMkLst>
        </pc:picChg>
      </pc:sldChg>
      <pc:sldChg chg="addSp modSp mod setBg">
        <pc:chgData name="kursat ymn" userId="47174fbee67923fe" providerId="LiveId" clId="{AA3C501E-7F69-4B11-84CD-E7809DDB93C1}" dt="2022-03-16T14:49:52.744" v="282" actId="5793"/>
        <pc:sldMkLst>
          <pc:docMk/>
          <pc:sldMk cId="2259037069" sldId="290"/>
        </pc:sldMkLst>
        <pc:spChg chg="add mod">
          <ac:chgData name="kursat ymn" userId="47174fbee67923fe" providerId="LiveId" clId="{AA3C501E-7F69-4B11-84CD-E7809DDB93C1}" dt="2022-03-16T14:49:52.744" v="282" actId="5793"/>
          <ac:spMkLst>
            <pc:docMk/>
            <pc:sldMk cId="2259037069" sldId="290"/>
            <ac:spMk id="4" creationId="{6435C48A-1963-426F-90CA-11592182B921}"/>
          </ac:spMkLst>
        </pc:spChg>
        <pc:spChg chg="add">
          <ac:chgData name="kursat ymn" userId="47174fbee67923fe" providerId="LiveId" clId="{AA3C501E-7F69-4B11-84CD-E7809DDB93C1}" dt="2022-03-16T14:49:36.261" v="273" actId="26606"/>
          <ac:spMkLst>
            <pc:docMk/>
            <pc:sldMk cId="2259037069" sldId="290"/>
            <ac:spMk id="71" creationId="{46F7435D-E3DB-47B1-BA61-B00ACC83A9DE}"/>
          </ac:spMkLst>
        </pc:spChg>
        <pc:spChg chg="add">
          <ac:chgData name="kursat ymn" userId="47174fbee67923fe" providerId="LiveId" clId="{AA3C501E-7F69-4B11-84CD-E7809DDB93C1}" dt="2022-03-16T14:49:36.261" v="273" actId="26606"/>
          <ac:spMkLst>
            <pc:docMk/>
            <pc:sldMk cId="2259037069" sldId="290"/>
            <ac:spMk id="73" creationId="{F263A0B5-F8C4-4116-809F-78A768EA79A6}"/>
          </ac:spMkLst>
        </pc:spChg>
        <pc:picChg chg="ord">
          <ac:chgData name="kursat ymn" userId="47174fbee67923fe" providerId="LiveId" clId="{AA3C501E-7F69-4B11-84CD-E7809DDB93C1}" dt="2022-03-16T14:49:36.261" v="273" actId="26606"/>
          <ac:picMkLst>
            <pc:docMk/>
            <pc:sldMk cId="2259037069" sldId="290"/>
            <ac:picMk id="2" creationId="{65E373CA-0280-4820-8EE5-B81CA340A607}"/>
          </ac:picMkLst>
        </pc:picChg>
        <pc:picChg chg="add mod">
          <ac:chgData name="kursat ymn" userId="47174fbee67923fe" providerId="LiveId" clId="{AA3C501E-7F69-4B11-84CD-E7809DDB93C1}" dt="2022-03-16T14:49:36.261" v="273" actId="26606"/>
          <ac:picMkLst>
            <pc:docMk/>
            <pc:sldMk cId="2259037069" sldId="290"/>
            <ac:picMk id="7170" creationId="{98CF1AF6-10D3-4F0D-A61D-69E3227C182C}"/>
          </ac:picMkLst>
        </pc:picChg>
      </pc:sldChg>
      <pc:sldChg chg="addSp modSp mod setBg">
        <pc:chgData name="kursat ymn" userId="47174fbee67923fe" providerId="LiveId" clId="{AA3C501E-7F69-4B11-84CD-E7809DDB93C1}" dt="2022-03-16T14:51:33.245" v="286" actId="113"/>
        <pc:sldMkLst>
          <pc:docMk/>
          <pc:sldMk cId="1834858253" sldId="291"/>
        </pc:sldMkLst>
        <pc:spChg chg="add mod ord">
          <ac:chgData name="kursat ymn" userId="47174fbee67923fe" providerId="LiveId" clId="{AA3C501E-7F69-4B11-84CD-E7809DDB93C1}" dt="2022-03-16T14:51:33.245" v="286" actId="113"/>
          <ac:spMkLst>
            <pc:docMk/>
            <pc:sldMk cId="1834858253" sldId="291"/>
            <ac:spMk id="4" creationId="{E9AFCDB3-2745-4AB1-8B22-1043F11E1EAC}"/>
          </ac:spMkLst>
        </pc:spChg>
        <pc:spChg chg="add">
          <ac:chgData name="kursat ymn" userId="47174fbee67923fe" providerId="LiveId" clId="{AA3C501E-7F69-4B11-84CD-E7809DDB93C1}" dt="2022-03-16T14:51:23.092" v="284" actId="26606"/>
          <ac:spMkLst>
            <pc:docMk/>
            <pc:sldMk cId="1834858253" sldId="291"/>
            <ac:spMk id="71" creationId="{1C574E90-1949-4924-B663-AEA13DB7910B}"/>
          </ac:spMkLst>
        </pc:spChg>
        <pc:spChg chg="add">
          <ac:chgData name="kursat ymn" userId="47174fbee67923fe" providerId="LiveId" clId="{AA3C501E-7F69-4B11-84CD-E7809DDB93C1}" dt="2022-03-16T14:51:23.092" v="284" actId="26606"/>
          <ac:spMkLst>
            <pc:docMk/>
            <pc:sldMk cId="1834858253" sldId="291"/>
            <ac:spMk id="73" creationId="{3CD1EA40-7116-4FCB-9369-70F29FAA91EC}"/>
          </ac:spMkLst>
        </pc:spChg>
        <pc:spChg chg="add">
          <ac:chgData name="kursat ymn" userId="47174fbee67923fe" providerId="LiveId" clId="{AA3C501E-7F69-4B11-84CD-E7809DDB93C1}" dt="2022-03-16T14:51:23.092" v="284" actId="26606"/>
          <ac:spMkLst>
            <pc:docMk/>
            <pc:sldMk cId="1834858253" sldId="291"/>
            <ac:spMk id="75" creationId="{D9F5512A-48E1-4C07-B75E-3CCC517B6804}"/>
          </ac:spMkLst>
        </pc:spChg>
        <pc:spChg chg="add">
          <ac:chgData name="kursat ymn" userId="47174fbee67923fe" providerId="LiveId" clId="{AA3C501E-7F69-4B11-84CD-E7809DDB93C1}" dt="2022-03-16T14:51:23.092" v="284" actId="26606"/>
          <ac:spMkLst>
            <pc:docMk/>
            <pc:sldMk cId="1834858253" sldId="291"/>
            <ac:spMk id="99" creationId="{A5271697-90F1-4A23-8EF2-0179F2EAFACB}"/>
          </ac:spMkLst>
        </pc:spChg>
        <pc:grpChg chg="add">
          <ac:chgData name="kursat ymn" userId="47174fbee67923fe" providerId="LiveId" clId="{AA3C501E-7F69-4B11-84CD-E7809DDB93C1}" dt="2022-03-16T14:51:23.092" v="284" actId="26606"/>
          <ac:grpSpMkLst>
            <pc:docMk/>
            <pc:sldMk cId="1834858253" sldId="291"/>
            <ac:grpSpMk id="77" creationId="{9CF1CD8B-D430-49E7-8630-84152C414EAC}"/>
          </ac:grpSpMkLst>
        </pc:grpChg>
        <pc:picChg chg="ord">
          <ac:chgData name="kursat ymn" userId="47174fbee67923fe" providerId="LiveId" clId="{AA3C501E-7F69-4B11-84CD-E7809DDB93C1}" dt="2022-03-16T14:51:23.092" v="284" actId="26606"/>
          <ac:picMkLst>
            <pc:docMk/>
            <pc:sldMk cId="1834858253" sldId="291"/>
            <ac:picMk id="2" creationId="{65E373CA-0280-4820-8EE5-B81CA340A607}"/>
          </ac:picMkLst>
        </pc:picChg>
        <pc:picChg chg="add mod">
          <ac:chgData name="kursat ymn" userId="47174fbee67923fe" providerId="LiveId" clId="{AA3C501E-7F69-4B11-84CD-E7809DDB93C1}" dt="2022-03-16T14:51:23.092" v="284" actId="26606"/>
          <ac:picMkLst>
            <pc:docMk/>
            <pc:sldMk cId="1834858253" sldId="291"/>
            <ac:picMk id="8194" creationId="{DDA7A2C5-B2F4-4A53-B6FD-C519A3696FB7}"/>
          </ac:picMkLst>
        </pc:picChg>
      </pc:sldChg>
      <pc:sldChg chg="addSp modSp mod setBg">
        <pc:chgData name="kursat ymn" userId="47174fbee67923fe" providerId="LiveId" clId="{AA3C501E-7F69-4B11-84CD-E7809DDB93C1}" dt="2022-03-16T14:53:00.464" v="313" actId="1076"/>
        <pc:sldMkLst>
          <pc:docMk/>
          <pc:sldMk cId="1852432745" sldId="292"/>
        </pc:sldMkLst>
        <pc:spChg chg="add mod">
          <ac:chgData name="kursat ymn" userId="47174fbee67923fe" providerId="LiveId" clId="{AA3C501E-7F69-4B11-84CD-E7809DDB93C1}" dt="2022-03-16T14:53:00.464" v="313" actId="1076"/>
          <ac:spMkLst>
            <pc:docMk/>
            <pc:sldMk cId="1852432745" sldId="292"/>
            <ac:spMk id="4" creationId="{2E620789-9DA8-4FF0-96D2-ABAECDA82264}"/>
          </ac:spMkLst>
        </pc:spChg>
        <pc:spChg chg="add">
          <ac:chgData name="kursat ymn" userId="47174fbee67923fe" providerId="LiveId" clId="{AA3C501E-7F69-4B11-84CD-E7809DDB93C1}" dt="2022-03-16T14:52:16.123" v="288" actId="26606"/>
          <ac:spMkLst>
            <pc:docMk/>
            <pc:sldMk cId="1852432745" sldId="292"/>
            <ac:spMk id="71" creationId="{233F6408-E1FB-40EE-933F-488D38CCC73F}"/>
          </ac:spMkLst>
        </pc:spChg>
        <pc:spChg chg="add">
          <ac:chgData name="kursat ymn" userId="47174fbee67923fe" providerId="LiveId" clId="{AA3C501E-7F69-4B11-84CD-E7809DDB93C1}" dt="2022-03-16T14:52:16.123" v="288" actId="26606"/>
          <ac:spMkLst>
            <pc:docMk/>
            <pc:sldMk cId="1852432745" sldId="292"/>
            <ac:spMk id="73" creationId="{F055C0C5-567C-4C02-83F3-B427BC740697}"/>
          </ac:spMkLst>
        </pc:spChg>
        <pc:spChg chg="add">
          <ac:chgData name="kursat ymn" userId="47174fbee67923fe" providerId="LiveId" clId="{AA3C501E-7F69-4B11-84CD-E7809DDB93C1}" dt="2022-03-16T14:52:16.123" v="288" actId="26606"/>
          <ac:spMkLst>
            <pc:docMk/>
            <pc:sldMk cId="1852432745" sldId="292"/>
            <ac:spMk id="75" creationId="{E48B6BD6-5DED-4B86-A4B3-D35037F68FC4}"/>
          </ac:spMkLst>
        </pc:spChg>
        <pc:picChg chg="ord">
          <ac:chgData name="kursat ymn" userId="47174fbee67923fe" providerId="LiveId" clId="{AA3C501E-7F69-4B11-84CD-E7809DDB93C1}" dt="2022-03-16T14:52:16.123" v="288" actId="26606"/>
          <ac:picMkLst>
            <pc:docMk/>
            <pc:sldMk cId="1852432745" sldId="292"/>
            <ac:picMk id="2" creationId="{65E373CA-0280-4820-8EE5-B81CA340A607}"/>
          </ac:picMkLst>
        </pc:picChg>
        <pc:picChg chg="add mod">
          <ac:chgData name="kursat ymn" userId="47174fbee67923fe" providerId="LiveId" clId="{AA3C501E-7F69-4B11-84CD-E7809DDB93C1}" dt="2022-03-16T14:52:16.123" v="288" actId="26606"/>
          <ac:picMkLst>
            <pc:docMk/>
            <pc:sldMk cId="1852432745" sldId="292"/>
            <ac:picMk id="9218" creationId="{020DFF26-014E-4F02-BC0A-DF81A6C0D086}"/>
          </ac:picMkLst>
        </pc:picChg>
      </pc:sldChg>
      <pc:sldChg chg="addSp delSp modSp mod setBg">
        <pc:chgData name="kursat ymn" userId="47174fbee67923fe" providerId="LiveId" clId="{AA3C501E-7F69-4B11-84CD-E7809DDB93C1}" dt="2022-03-16T14:53:41.438" v="330" actId="1076"/>
        <pc:sldMkLst>
          <pc:docMk/>
          <pc:sldMk cId="2280270841" sldId="293"/>
        </pc:sldMkLst>
        <pc:spChg chg="add mod">
          <ac:chgData name="kursat ymn" userId="47174fbee67923fe" providerId="LiveId" clId="{AA3C501E-7F69-4B11-84CD-E7809DDB93C1}" dt="2022-03-16T14:53:41.438" v="330" actId="1076"/>
          <ac:spMkLst>
            <pc:docMk/>
            <pc:sldMk cId="2280270841" sldId="293"/>
            <ac:spMk id="4" creationId="{1E501A6A-A6F7-4134-87BD-C6DCEBC26E7E}"/>
          </ac:spMkLst>
        </pc:spChg>
        <pc:spChg chg="add del">
          <ac:chgData name="kursat ymn" userId="47174fbee67923fe" providerId="LiveId" clId="{AA3C501E-7F69-4B11-84CD-E7809DDB93C1}" dt="2022-03-16T14:53:22.553" v="316" actId="26606"/>
          <ac:spMkLst>
            <pc:docMk/>
            <pc:sldMk cId="2280270841" sldId="293"/>
            <ac:spMk id="71" creationId="{233F6408-E1FB-40EE-933F-488D38CCC73F}"/>
          </ac:spMkLst>
        </pc:spChg>
        <pc:spChg chg="add del">
          <ac:chgData name="kursat ymn" userId="47174fbee67923fe" providerId="LiveId" clId="{AA3C501E-7F69-4B11-84CD-E7809DDB93C1}" dt="2022-03-16T14:53:22.553" v="316" actId="26606"/>
          <ac:spMkLst>
            <pc:docMk/>
            <pc:sldMk cId="2280270841" sldId="293"/>
            <ac:spMk id="73" creationId="{F055C0C5-567C-4C02-83F3-B427BC740697}"/>
          </ac:spMkLst>
        </pc:spChg>
        <pc:spChg chg="add del">
          <ac:chgData name="kursat ymn" userId="47174fbee67923fe" providerId="LiveId" clId="{AA3C501E-7F69-4B11-84CD-E7809DDB93C1}" dt="2022-03-16T14:53:22.553" v="316" actId="26606"/>
          <ac:spMkLst>
            <pc:docMk/>
            <pc:sldMk cId="2280270841" sldId="293"/>
            <ac:spMk id="75" creationId="{E48B6BD6-5DED-4B86-A4B3-D35037F68FC4}"/>
          </ac:spMkLst>
        </pc:spChg>
        <pc:spChg chg="add">
          <ac:chgData name="kursat ymn" userId="47174fbee67923fe" providerId="LiveId" clId="{AA3C501E-7F69-4B11-84CD-E7809DDB93C1}" dt="2022-03-16T14:53:22.568" v="317" actId="26606"/>
          <ac:spMkLst>
            <pc:docMk/>
            <pc:sldMk cId="2280270841" sldId="293"/>
            <ac:spMk id="10244" creationId="{5E39A796-BE83-48B1-B33F-35C4A32AAB57}"/>
          </ac:spMkLst>
        </pc:spChg>
        <pc:spChg chg="add">
          <ac:chgData name="kursat ymn" userId="47174fbee67923fe" providerId="LiveId" clId="{AA3C501E-7F69-4B11-84CD-E7809DDB93C1}" dt="2022-03-16T14:53:22.568" v="317" actId="26606"/>
          <ac:spMkLst>
            <pc:docMk/>
            <pc:sldMk cId="2280270841" sldId="293"/>
            <ac:spMk id="10245" creationId="{72F84B47-E267-4194-8194-831DB7B5547F}"/>
          </ac:spMkLst>
        </pc:spChg>
        <pc:picChg chg="ord">
          <ac:chgData name="kursat ymn" userId="47174fbee67923fe" providerId="LiveId" clId="{AA3C501E-7F69-4B11-84CD-E7809DDB93C1}" dt="2022-03-16T14:53:22.568" v="317" actId="26606"/>
          <ac:picMkLst>
            <pc:docMk/>
            <pc:sldMk cId="2280270841" sldId="293"/>
            <ac:picMk id="2" creationId="{65E373CA-0280-4820-8EE5-B81CA340A607}"/>
          </ac:picMkLst>
        </pc:picChg>
        <pc:picChg chg="add mod">
          <ac:chgData name="kursat ymn" userId="47174fbee67923fe" providerId="LiveId" clId="{AA3C501E-7F69-4B11-84CD-E7809DDB93C1}" dt="2022-03-16T14:53:22.568" v="317" actId="26606"/>
          <ac:picMkLst>
            <pc:docMk/>
            <pc:sldMk cId="2280270841" sldId="293"/>
            <ac:picMk id="10242" creationId="{DB52EE65-3727-4C79-B334-E235D9FD4666}"/>
          </ac:picMkLst>
        </pc:picChg>
      </pc:sldChg>
      <pc:sldChg chg="addSp modSp mod setBg">
        <pc:chgData name="kursat ymn" userId="47174fbee67923fe" providerId="LiveId" clId="{AA3C501E-7F69-4B11-84CD-E7809DDB93C1}" dt="2022-03-16T14:54:54.520" v="337" actId="207"/>
        <pc:sldMkLst>
          <pc:docMk/>
          <pc:sldMk cId="2505692685" sldId="294"/>
        </pc:sldMkLst>
        <pc:spChg chg="add mod">
          <ac:chgData name="kursat ymn" userId="47174fbee67923fe" providerId="LiveId" clId="{AA3C501E-7F69-4B11-84CD-E7809DDB93C1}" dt="2022-03-16T14:54:54.520" v="337" actId="207"/>
          <ac:spMkLst>
            <pc:docMk/>
            <pc:sldMk cId="2505692685" sldId="294"/>
            <ac:spMk id="4" creationId="{F86B4EEF-4428-43C8-9420-C3E58B27A8F0}"/>
          </ac:spMkLst>
        </pc:spChg>
        <pc:spChg chg="add">
          <ac:chgData name="kursat ymn" userId="47174fbee67923fe" providerId="LiveId" clId="{AA3C501E-7F69-4B11-84CD-E7809DDB93C1}" dt="2022-03-16T14:54:33.550" v="332" actId="26606"/>
          <ac:spMkLst>
            <pc:docMk/>
            <pc:sldMk cId="2505692685" sldId="294"/>
            <ac:spMk id="71" creationId="{743AA782-23D1-4521-8CAD-47662984AA08}"/>
          </ac:spMkLst>
        </pc:spChg>
        <pc:spChg chg="add">
          <ac:chgData name="kursat ymn" userId="47174fbee67923fe" providerId="LiveId" clId="{AA3C501E-7F69-4B11-84CD-E7809DDB93C1}" dt="2022-03-16T14:54:33.550" v="332" actId="26606"/>
          <ac:spMkLst>
            <pc:docMk/>
            <pc:sldMk cId="2505692685" sldId="294"/>
            <ac:spMk id="73" creationId="{650D18FE-0824-4A46-B22C-A86B52E5780A}"/>
          </ac:spMkLst>
        </pc:spChg>
        <pc:picChg chg="ord">
          <ac:chgData name="kursat ymn" userId="47174fbee67923fe" providerId="LiveId" clId="{AA3C501E-7F69-4B11-84CD-E7809DDB93C1}" dt="2022-03-16T14:54:33.550" v="332" actId="26606"/>
          <ac:picMkLst>
            <pc:docMk/>
            <pc:sldMk cId="2505692685" sldId="294"/>
            <ac:picMk id="2" creationId="{65E373CA-0280-4820-8EE5-B81CA340A607}"/>
          </ac:picMkLst>
        </pc:picChg>
        <pc:picChg chg="add mod">
          <ac:chgData name="kursat ymn" userId="47174fbee67923fe" providerId="LiveId" clId="{AA3C501E-7F69-4B11-84CD-E7809DDB93C1}" dt="2022-03-16T14:54:33.550" v="332" actId="26606"/>
          <ac:picMkLst>
            <pc:docMk/>
            <pc:sldMk cId="2505692685" sldId="294"/>
            <ac:picMk id="11266" creationId="{1345277F-A566-43F6-9E99-9BC9AB8E96C8}"/>
          </ac:picMkLst>
        </pc:picChg>
      </pc:sldChg>
      <pc:sldChg chg="addSp delSp modSp mod">
        <pc:chgData name="kursat ymn" userId="47174fbee67923fe" providerId="LiveId" clId="{AA3C501E-7F69-4B11-84CD-E7809DDB93C1}" dt="2022-03-16T20:31:28.967" v="903" actId="404"/>
        <pc:sldMkLst>
          <pc:docMk/>
          <pc:sldMk cId="3443734038" sldId="295"/>
        </pc:sldMkLst>
        <pc:spChg chg="add del">
          <ac:chgData name="kursat ymn" userId="47174fbee67923fe" providerId="LiveId" clId="{AA3C501E-7F69-4B11-84CD-E7809DDB93C1}" dt="2022-03-16T20:30:56.567" v="893" actId="478"/>
          <ac:spMkLst>
            <pc:docMk/>
            <pc:sldMk cId="3443734038" sldId="295"/>
            <ac:spMk id="4" creationId="{11CFB67A-216F-4FFA-9D46-3BBA3C83AF6C}"/>
          </ac:spMkLst>
        </pc:spChg>
        <pc:spChg chg="add mod">
          <ac:chgData name="kursat ymn" userId="47174fbee67923fe" providerId="LiveId" clId="{AA3C501E-7F69-4B11-84CD-E7809DDB93C1}" dt="2022-03-16T20:31:28.967" v="903" actId="404"/>
          <ac:spMkLst>
            <pc:docMk/>
            <pc:sldMk cId="3443734038" sldId="295"/>
            <ac:spMk id="5" creationId="{A5493E96-FC64-4F7E-BBC6-47EDCDC0C9B5}"/>
          </ac:spMkLst>
        </pc:spChg>
        <pc:picChg chg="add mod">
          <ac:chgData name="kursat ymn" userId="47174fbee67923fe" providerId="LiveId" clId="{AA3C501E-7F69-4B11-84CD-E7809DDB93C1}" dt="2022-03-16T20:31:26.628" v="902" actId="1076"/>
          <ac:picMkLst>
            <pc:docMk/>
            <pc:sldMk cId="3443734038" sldId="295"/>
            <ac:picMk id="7" creationId="{8DBA1F0B-753D-4A17-95E9-398C8455A386}"/>
          </ac:picMkLst>
        </pc:picChg>
      </pc:sldChg>
      <pc:sldChg chg="addSp delSp modSp mod ord setBg">
        <pc:chgData name="kursat ymn" userId="47174fbee67923fe" providerId="LiveId" clId="{AA3C501E-7F69-4B11-84CD-E7809DDB93C1}" dt="2022-03-16T21:04:29.536" v="1310" actId="2711"/>
        <pc:sldMkLst>
          <pc:docMk/>
          <pc:sldMk cId="1547400025" sldId="296"/>
        </pc:sldMkLst>
        <pc:spChg chg="add mod ord">
          <ac:chgData name="kursat ymn" userId="47174fbee67923fe" providerId="LiveId" clId="{AA3C501E-7F69-4B11-84CD-E7809DDB93C1}" dt="2022-03-16T21:04:29.536" v="1310" actId="2711"/>
          <ac:spMkLst>
            <pc:docMk/>
            <pc:sldMk cId="1547400025" sldId="296"/>
            <ac:spMk id="4" creationId="{0AC47836-BB7D-49BF-840B-9C83506B0216}"/>
          </ac:spMkLst>
        </pc:spChg>
        <pc:spChg chg="add">
          <ac:chgData name="kursat ymn" userId="47174fbee67923fe" providerId="LiveId" clId="{AA3C501E-7F69-4B11-84CD-E7809DDB93C1}" dt="2022-03-16T21:03:46.571" v="1299" actId="26606"/>
          <ac:spMkLst>
            <pc:docMk/>
            <pc:sldMk cId="1547400025" sldId="296"/>
            <ac:spMk id="71" creationId="{6EFFF4A2-EB01-4738-9824-8D9A72A51BB9}"/>
          </ac:spMkLst>
        </pc:spChg>
        <pc:spChg chg="add">
          <ac:chgData name="kursat ymn" userId="47174fbee67923fe" providerId="LiveId" clId="{AA3C501E-7F69-4B11-84CD-E7809DDB93C1}" dt="2022-03-16T21:03:46.571" v="1299" actId="26606"/>
          <ac:spMkLst>
            <pc:docMk/>
            <pc:sldMk cId="1547400025" sldId="296"/>
            <ac:spMk id="73" creationId="{23D97D8B-CFC5-431A-AA32-93C4522A6EE6}"/>
          </ac:spMkLst>
        </pc:spChg>
        <pc:grpChg chg="add">
          <ac:chgData name="kursat ymn" userId="47174fbee67923fe" providerId="LiveId" clId="{AA3C501E-7F69-4B11-84CD-E7809DDB93C1}" dt="2022-03-16T21:03:46.571" v="1299" actId="26606"/>
          <ac:grpSpMkLst>
            <pc:docMk/>
            <pc:sldMk cId="1547400025" sldId="296"/>
            <ac:grpSpMk id="75" creationId="{F91EAA54-AC0A-4AEF-ACE5-B1DD3DC8173B}"/>
          </ac:grpSpMkLst>
        </pc:grpChg>
        <pc:picChg chg="ord">
          <ac:chgData name="kursat ymn" userId="47174fbee67923fe" providerId="LiveId" clId="{AA3C501E-7F69-4B11-84CD-E7809DDB93C1}" dt="2022-03-16T21:03:46.571" v="1299" actId="26606"/>
          <ac:picMkLst>
            <pc:docMk/>
            <pc:sldMk cId="1547400025" sldId="296"/>
            <ac:picMk id="2" creationId="{65E373CA-0280-4820-8EE5-B81CA340A607}"/>
          </ac:picMkLst>
        </pc:picChg>
        <pc:picChg chg="add del mod">
          <ac:chgData name="kursat ymn" userId="47174fbee67923fe" providerId="LiveId" clId="{AA3C501E-7F69-4B11-84CD-E7809DDB93C1}" dt="2022-03-16T21:03:42.529" v="1298" actId="21"/>
          <ac:picMkLst>
            <pc:docMk/>
            <pc:sldMk cId="1547400025" sldId="296"/>
            <ac:picMk id="5" creationId="{27551F8B-2E9E-4718-89E4-1C7B4BD5B099}"/>
          </ac:picMkLst>
        </pc:picChg>
        <pc:picChg chg="add mod">
          <ac:chgData name="kursat ymn" userId="47174fbee67923fe" providerId="LiveId" clId="{AA3C501E-7F69-4B11-84CD-E7809DDB93C1}" dt="2022-03-16T21:03:46.571" v="1299" actId="26606"/>
          <ac:picMkLst>
            <pc:docMk/>
            <pc:sldMk cId="1547400025" sldId="296"/>
            <ac:picMk id="2050" creationId="{8D55EE68-3321-4F80-9609-639113C4CE81}"/>
          </ac:picMkLst>
        </pc:picChg>
      </pc:sldChg>
      <pc:sldChg chg="addSp modSp del mod ord">
        <pc:chgData name="kursat ymn" userId="47174fbee67923fe" providerId="LiveId" clId="{AA3C501E-7F69-4B11-84CD-E7809DDB93C1}" dt="2022-03-16T21:04:31.647" v="1311" actId="47"/>
        <pc:sldMkLst>
          <pc:docMk/>
          <pc:sldMk cId="844632798" sldId="297"/>
        </pc:sldMkLst>
        <pc:spChg chg="add mod">
          <ac:chgData name="kursat ymn" userId="47174fbee67923fe" providerId="LiveId" clId="{AA3C501E-7F69-4B11-84CD-E7809DDB93C1}" dt="2022-03-16T14:55:45.841" v="347" actId="313"/>
          <ac:spMkLst>
            <pc:docMk/>
            <pc:sldMk cId="844632798" sldId="297"/>
            <ac:spMk id="4" creationId="{46C9446F-5B90-4284-AC6C-8D3F8BEBD91E}"/>
          </ac:spMkLst>
        </pc:spChg>
      </pc:sldChg>
      <pc:sldChg chg="addSp modSp mod">
        <pc:chgData name="kursat ymn" userId="47174fbee67923fe" providerId="LiveId" clId="{AA3C501E-7F69-4B11-84CD-E7809DDB93C1}" dt="2022-03-16T20:22:24.564" v="430" actId="1076"/>
        <pc:sldMkLst>
          <pc:docMk/>
          <pc:sldMk cId="1681441590" sldId="298"/>
        </pc:sldMkLst>
        <pc:spChg chg="add mod">
          <ac:chgData name="kursat ymn" userId="47174fbee67923fe" providerId="LiveId" clId="{AA3C501E-7F69-4B11-84CD-E7809DDB93C1}" dt="2022-03-16T20:22:24.564" v="430" actId="1076"/>
          <ac:spMkLst>
            <pc:docMk/>
            <pc:sldMk cId="1681441590" sldId="298"/>
            <ac:spMk id="4" creationId="{267ED0B2-1EFB-4D19-BE01-85EF9623636D}"/>
          </ac:spMkLst>
        </pc:spChg>
      </pc:sldChg>
      <pc:sldChg chg="addSp modSp add mod">
        <pc:chgData name="kursat ymn" userId="47174fbee67923fe" providerId="LiveId" clId="{AA3C501E-7F69-4B11-84CD-E7809DDB93C1}" dt="2022-03-16T20:28:16.767" v="870" actId="1076"/>
        <pc:sldMkLst>
          <pc:docMk/>
          <pc:sldMk cId="1702854333" sldId="299"/>
        </pc:sldMkLst>
        <pc:spChg chg="add mod">
          <ac:chgData name="kursat ymn" userId="47174fbee67923fe" providerId="LiveId" clId="{AA3C501E-7F69-4B11-84CD-E7809DDB93C1}" dt="2022-03-16T20:27:59.388" v="866" actId="1076"/>
          <ac:spMkLst>
            <pc:docMk/>
            <pc:sldMk cId="1702854333" sldId="299"/>
            <ac:spMk id="4" creationId="{5B21836C-2543-4804-BAB2-C4252E89CCF9}"/>
          </ac:spMkLst>
        </pc:spChg>
        <pc:picChg chg="add mod">
          <ac:chgData name="kursat ymn" userId="47174fbee67923fe" providerId="LiveId" clId="{AA3C501E-7F69-4B11-84CD-E7809DDB93C1}" dt="2022-03-16T20:28:16.767" v="870" actId="1076"/>
          <ac:picMkLst>
            <pc:docMk/>
            <pc:sldMk cId="1702854333" sldId="299"/>
            <ac:picMk id="6" creationId="{FCD910B7-1761-487F-BDA2-CBFAF20159E0}"/>
          </ac:picMkLst>
        </pc:picChg>
      </pc:sldChg>
      <pc:sldChg chg="del">
        <pc:chgData name="kursat ymn" userId="47174fbee67923fe" providerId="LiveId" clId="{AA3C501E-7F69-4B11-84CD-E7809DDB93C1}" dt="2022-03-16T20:20:07.370" v="368" actId="2696"/>
        <pc:sldMkLst>
          <pc:docMk/>
          <pc:sldMk cId="3403401567" sldId="299"/>
        </pc:sldMkLst>
      </pc:sldChg>
      <pc:sldChg chg="addSp modSp add mod">
        <pc:chgData name="kursat ymn" userId="47174fbee67923fe" providerId="LiveId" clId="{AA3C501E-7F69-4B11-84CD-E7809DDB93C1}" dt="2022-03-16T20:29:16.570" v="888" actId="1076"/>
        <pc:sldMkLst>
          <pc:docMk/>
          <pc:sldMk cId="46627118" sldId="300"/>
        </pc:sldMkLst>
        <pc:spChg chg="add mod">
          <ac:chgData name="kursat ymn" userId="47174fbee67923fe" providerId="LiveId" clId="{AA3C501E-7F69-4B11-84CD-E7809DDB93C1}" dt="2022-03-16T20:28:41.010" v="879" actId="20577"/>
          <ac:spMkLst>
            <pc:docMk/>
            <pc:sldMk cId="46627118" sldId="300"/>
            <ac:spMk id="4" creationId="{FB86A409-FECD-40F2-AD0D-51B49B6AFF23}"/>
          </ac:spMkLst>
        </pc:spChg>
        <pc:picChg chg="add mod">
          <ac:chgData name="kursat ymn" userId="47174fbee67923fe" providerId="LiveId" clId="{AA3C501E-7F69-4B11-84CD-E7809DDB93C1}" dt="2022-03-16T20:29:12.464" v="886" actId="14100"/>
          <ac:picMkLst>
            <pc:docMk/>
            <pc:sldMk cId="46627118" sldId="300"/>
            <ac:picMk id="6" creationId="{97F2576B-4B1A-4120-A1A5-F1E57D710889}"/>
          </ac:picMkLst>
        </pc:picChg>
        <pc:picChg chg="add mod">
          <ac:chgData name="kursat ymn" userId="47174fbee67923fe" providerId="LiveId" clId="{AA3C501E-7F69-4B11-84CD-E7809DDB93C1}" dt="2022-03-16T20:29:16.570" v="888" actId="1076"/>
          <ac:picMkLst>
            <pc:docMk/>
            <pc:sldMk cId="46627118" sldId="300"/>
            <ac:picMk id="8" creationId="{3E89D69E-69B2-4DC0-9EFB-11E411182A50}"/>
          </ac:picMkLst>
        </pc:picChg>
      </pc:sldChg>
      <pc:sldChg chg="del">
        <pc:chgData name="kursat ymn" userId="47174fbee67923fe" providerId="LiveId" clId="{AA3C501E-7F69-4B11-84CD-E7809DDB93C1}" dt="2022-03-16T20:20:07.370" v="368" actId="2696"/>
        <pc:sldMkLst>
          <pc:docMk/>
          <pc:sldMk cId="713521153" sldId="300"/>
        </pc:sldMkLst>
      </pc:sldChg>
      <pc:sldChg chg="addSp modSp add mod">
        <pc:chgData name="kursat ymn" userId="47174fbee67923fe" providerId="LiveId" clId="{AA3C501E-7F69-4B11-84CD-E7809DDB93C1}" dt="2022-03-16T20:32:24.371" v="919" actId="403"/>
        <pc:sldMkLst>
          <pc:docMk/>
          <pc:sldMk cId="755682198" sldId="301"/>
        </pc:sldMkLst>
        <pc:spChg chg="add mod">
          <ac:chgData name="kursat ymn" userId="47174fbee67923fe" providerId="LiveId" clId="{AA3C501E-7F69-4B11-84CD-E7809DDB93C1}" dt="2022-03-16T20:32:24.371" v="919" actId="403"/>
          <ac:spMkLst>
            <pc:docMk/>
            <pc:sldMk cId="755682198" sldId="301"/>
            <ac:spMk id="4" creationId="{F4615C55-8415-401A-B9CC-A3FA79CAB205}"/>
          </ac:spMkLst>
        </pc:spChg>
      </pc:sldChg>
      <pc:sldChg chg="del">
        <pc:chgData name="kursat ymn" userId="47174fbee67923fe" providerId="LiveId" clId="{AA3C501E-7F69-4B11-84CD-E7809DDB93C1}" dt="2022-03-16T20:20:07.370" v="368" actId="2696"/>
        <pc:sldMkLst>
          <pc:docMk/>
          <pc:sldMk cId="968847337" sldId="301"/>
        </pc:sldMkLst>
      </pc:sldChg>
      <pc:sldChg chg="addSp modSp add mod">
        <pc:chgData name="kursat ymn" userId="47174fbee67923fe" providerId="LiveId" clId="{AA3C501E-7F69-4B11-84CD-E7809DDB93C1}" dt="2022-03-16T20:33:13.847" v="940" actId="1076"/>
        <pc:sldMkLst>
          <pc:docMk/>
          <pc:sldMk cId="895165625" sldId="302"/>
        </pc:sldMkLst>
        <pc:spChg chg="add mod">
          <ac:chgData name="kursat ymn" userId="47174fbee67923fe" providerId="LiveId" clId="{AA3C501E-7F69-4B11-84CD-E7809DDB93C1}" dt="2022-03-16T20:33:13.847" v="940" actId="1076"/>
          <ac:spMkLst>
            <pc:docMk/>
            <pc:sldMk cId="895165625" sldId="302"/>
            <ac:spMk id="4" creationId="{F7E5D1E0-C2B0-4EB1-97DC-82064EE5E464}"/>
          </ac:spMkLst>
        </pc:spChg>
      </pc:sldChg>
      <pc:sldChg chg="del">
        <pc:chgData name="kursat ymn" userId="47174fbee67923fe" providerId="LiveId" clId="{AA3C501E-7F69-4B11-84CD-E7809DDB93C1}" dt="2022-03-16T20:20:07.370" v="368" actId="2696"/>
        <pc:sldMkLst>
          <pc:docMk/>
          <pc:sldMk cId="1971632367" sldId="302"/>
        </pc:sldMkLst>
      </pc:sldChg>
      <pc:sldChg chg="addSp modSp add mod">
        <pc:chgData name="kursat ymn" userId="47174fbee67923fe" providerId="LiveId" clId="{AA3C501E-7F69-4B11-84CD-E7809DDB93C1}" dt="2022-03-16T20:33:56.192" v="950" actId="1076"/>
        <pc:sldMkLst>
          <pc:docMk/>
          <pc:sldMk cId="270367780" sldId="303"/>
        </pc:sldMkLst>
        <pc:spChg chg="add mod">
          <ac:chgData name="kursat ymn" userId="47174fbee67923fe" providerId="LiveId" clId="{AA3C501E-7F69-4B11-84CD-E7809DDB93C1}" dt="2022-03-16T20:33:56.192" v="950" actId="1076"/>
          <ac:spMkLst>
            <pc:docMk/>
            <pc:sldMk cId="270367780" sldId="303"/>
            <ac:spMk id="4" creationId="{F741B435-9540-4C29-9F7B-FEE0F59144BD}"/>
          </ac:spMkLst>
        </pc:spChg>
      </pc:sldChg>
      <pc:sldChg chg="del">
        <pc:chgData name="kursat ymn" userId="47174fbee67923fe" providerId="LiveId" clId="{AA3C501E-7F69-4B11-84CD-E7809DDB93C1}" dt="2022-03-16T20:20:07.370" v="368" actId="2696"/>
        <pc:sldMkLst>
          <pc:docMk/>
          <pc:sldMk cId="929704889" sldId="303"/>
        </pc:sldMkLst>
      </pc:sldChg>
      <pc:sldChg chg="del">
        <pc:chgData name="kursat ymn" userId="47174fbee67923fe" providerId="LiveId" clId="{AA3C501E-7F69-4B11-84CD-E7809DDB93C1}" dt="2022-03-16T20:20:07.370" v="368" actId="2696"/>
        <pc:sldMkLst>
          <pc:docMk/>
          <pc:sldMk cId="207087279" sldId="304"/>
        </pc:sldMkLst>
      </pc:sldChg>
      <pc:sldChg chg="addSp modSp add mod">
        <pc:chgData name="kursat ymn" userId="47174fbee67923fe" providerId="LiveId" clId="{AA3C501E-7F69-4B11-84CD-E7809DDB93C1}" dt="2022-03-16T20:35:02.288" v="978" actId="313"/>
        <pc:sldMkLst>
          <pc:docMk/>
          <pc:sldMk cId="3610028384" sldId="304"/>
        </pc:sldMkLst>
        <pc:spChg chg="add mod">
          <ac:chgData name="kursat ymn" userId="47174fbee67923fe" providerId="LiveId" clId="{AA3C501E-7F69-4B11-84CD-E7809DDB93C1}" dt="2022-03-16T20:35:02.288" v="978" actId="313"/>
          <ac:spMkLst>
            <pc:docMk/>
            <pc:sldMk cId="3610028384" sldId="304"/>
            <ac:spMk id="4" creationId="{CAA17750-98D6-4C70-8A88-405C5F5C0D19}"/>
          </ac:spMkLst>
        </pc:spChg>
        <pc:picChg chg="mod">
          <ac:chgData name="kursat ymn" userId="47174fbee67923fe" providerId="LiveId" clId="{AA3C501E-7F69-4B11-84CD-E7809DDB93C1}" dt="2022-03-16T20:35:00.274" v="977" actId="14100"/>
          <ac:picMkLst>
            <pc:docMk/>
            <pc:sldMk cId="3610028384" sldId="304"/>
            <ac:picMk id="2" creationId="{65E373CA-0280-4820-8EE5-B81CA340A607}"/>
          </ac:picMkLst>
        </pc:picChg>
      </pc:sldChg>
      <pc:sldChg chg="addSp modSp mod">
        <pc:chgData name="kursat ymn" userId="47174fbee67923fe" providerId="LiveId" clId="{AA3C501E-7F69-4B11-84CD-E7809DDB93C1}" dt="2022-03-16T20:49:55.956" v="1199" actId="1076"/>
        <pc:sldMkLst>
          <pc:docMk/>
          <pc:sldMk cId="715485766" sldId="475"/>
        </pc:sldMkLst>
        <pc:spChg chg="mod">
          <ac:chgData name="kursat ymn" userId="47174fbee67923fe" providerId="LiveId" clId="{AA3C501E-7F69-4B11-84CD-E7809DDB93C1}" dt="2022-03-16T20:49:53.393" v="1198" actId="20577"/>
          <ac:spMkLst>
            <pc:docMk/>
            <pc:sldMk cId="715485766" sldId="475"/>
            <ac:spMk id="10" creationId="{557B9060-DE7C-4A62-8194-0E47E131BDA8}"/>
          </ac:spMkLst>
        </pc:spChg>
        <pc:spChg chg="add mod ord">
          <ac:chgData name="kursat ymn" userId="47174fbee67923fe" providerId="LiveId" clId="{AA3C501E-7F69-4B11-84CD-E7809DDB93C1}" dt="2022-03-16T20:49:51.156" v="1197" actId="167"/>
          <ac:spMkLst>
            <pc:docMk/>
            <pc:sldMk cId="715485766" sldId="475"/>
            <ac:spMk id="12" creationId="{9F54193B-8742-498D-89F5-A37C7055C4A1}"/>
          </ac:spMkLst>
        </pc:spChg>
        <pc:picChg chg="mod">
          <ac:chgData name="kursat ymn" userId="47174fbee67923fe" providerId="LiveId" clId="{AA3C501E-7F69-4B11-84CD-E7809DDB93C1}" dt="2022-03-16T20:49:48.505" v="1196" actId="1076"/>
          <ac:picMkLst>
            <pc:docMk/>
            <pc:sldMk cId="715485766" sldId="475"/>
            <ac:picMk id="9" creationId="{2A5BD407-9394-4B05-A977-06B04CB0E367}"/>
          </ac:picMkLst>
        </pc:picChg>
        <pc:picChg chg="mod">
          <ac:chgData name="kursat ymn" userId="47174fbee67923fe" providerId="LiveId" clId="{AA3C501E-7F69-4B11-84CD-E7809DDB93C1}" dt="2022-03-16T20:49:55.956" v="1199" actId="1076"/>
          <ac:picMkLst>
            <pc:docMk/>
            <pc:sldMk cId="715485766" sldId="475"/>
            <ac:picMk id="11" creationId="{A99B3A82-7A1D-4E81-B207-CD6692908A7E}"/>
          </ac:picMkLst>
        </pc:picChg>
      </pc:sldChg>
      <pc:sldChg chg="addSp modSp add mod setBg">
        <pc:chgData name="kursat ymn" userId="47174fbee67923fe" providerId="LiveId" clId="{AA3C501E-7F69-4B11-84CD-E7809DDB93C1}" dt="2022-03-16T09:09:40.051" v="175" actId="14100"/>
        <pc:sldMkLst>
          <pc:docMk/>
          <pc:sldMk cId="3121110562" sldId="476"/>
        </pc:sldMkLst>
        <pc:spChg chg="add mod ord">
          <ac:chgData name="kursat ymn" userId="47174fbee67923fe" providerId="LiveId" clId="{AA3C501E-7F69-4B11-84CD-E7809DDB93C1}" dt="2022-03-16T09:09:40.051" v="175" actId="14100"/>
          <ac:spMkLst>
            <pc:docMk/>
            <pc:sldMk cId="3121110562" sldId="476"/>
            <ac:spMk id="4" creationId="{01717F98-04E3-41E9-8CA0-F895C9600488}"/>
          </ac:spMkLst>
        </pc:spChg>
        <pc:spChg chg="add">
          <ac:chgData name="kursat ymn" userId="47174fbee67923fe" providerId="LiveId" clId="{AA3C501E-7F69-4B11-84CD-E7809DDB93C1}" dt="2022-03-16T09:07:46.147" v="115" actId="26606"/>
          <ac:spMkLst>
            <pc:docMk/>
            <pc:sldMk cId="3121110562" sldId="476"/>
            <ac:spMk id="11" creationId="{828D1E49-2A21-4A83-A0E0-FB1597B4B2ED}"/>
          </ac:spMkLst>
        </pc:spChg>
        <pc:spChg chg="add">
          <ac:chgData name="kursat ymn" userId="47174fbee67923fe" providerId="LiveId" clId="{AA3C501E-7F69-4B11-84CD-E7809DDB93C1}" dt="2022-03-16T09:07:46.147" v="115" actId="26606"/>
          <ac:spMkLst>
            <pc:docMk/>
            <pc:sldMk cId="3121110562" sldId="476"/>
            <ac:spMk id="36" creationId="{E972DE0D-2E53-4159-ABD3-C601524262C2}"/>
          </ac:spMkLst>
        </pc:spChg>
        <pc:grpChg chg="add">
          <ac:chgData name="kursat ymn" userId="47174fbee67923fe" providerId="LiveId" clId="{AA3C501E-7F69-4B11-84CD-E7809DDB93C1}" dt="2022-03-16T09:07:46.147" v="115" actId="26606"/>
          <ac:grpSpMkLst>
            <pc:docMk/>
            <pc:sldMk cId="3121110562" sldId="476"/>
            <ac:grpSpMk id="13" creationId="{088B852E-5494-418B-A833-75CF016A9E20}"/>
          </ac:grpSpMkLst>
        </pc:grpChg>
        <pc:picChg chg="ord">
          <ac:chgData name="kursat ymn" userId="47174fbee67923fe" providerId="LiveId" clId="{AA3C501E-7F69-4B11-84CD-E7809DDB93C1}" dt="2022-03-16T09:07:46.147" v="115" actId="26606"/>
          <ac:picMkLst>
            <pc:docMk/>
            <pc:sldMk cId="3121110562" sldId="476"/>
            <ac:picMk id="2" creationId="{65E373CA-0280-4820-8EE5-B81CA340A607}"/>
          </ac:picMkLst>
        </pc:picChg>
        <pc:picChg chg="add mod">
          <ac:chgData name="kursat ymn" userId="47174fbee67923fe" providerId="LiveId" clId="{AA3C501E-7F69-4B11-84CD-E7809DDB93C1}" dt="2022-03-16T09:07:46.147" v="115" actId="26606"/>
          <ac:picMkLst>
            <pc:docMk/>
            <pc:sldMk cId="3121110562" sldId="476"/>
            <ac:picMk id="6" creationId="{73CC9762-045E-4A6D-8737-1D6439EA8B7F}"/>
          </ac:picMkLst>
        </pc:picChg>
      </pc:sldChg>
      <pc:sldChg chg="addSp modSp add mod setBg">
        <pc:chgData name="kursat ymn" userId="47174fbee67923fe" providerId="LiveId" clId="{AA3C501E-7F69-4B11-84CD-E7809DDB93C1}" dt="2022-03-16T09:23:27.085" v="189" actId="14100"/>
        <pc:sldMkLst>
          <pc:docMk/>
          <pc:sldMk cId="3308784616" sldId="477"/>
        </pc:sldMkLst>
        <pc:spChg chg="add mod ord">
          <ac:chgData name="kursat ymn" userId="47174fbee67923fe" providerId="LiveId" clId="{AA3C501E-7F69-4B11-84CD-E7809DDB93C1}" dt="2022-03-16T09:23:27.085" v="189" actId="14100"/>
          <ac:spMkLst>
            <pc:docMk/>
            <pc:sldMk cId="3308784616" sldId="477"/>
            <ac:spMk id="4" creationId="{B690BEE5-03AD-49B4-9D7A-D846F53CA389}"/>
          </ac:spMkLst>
        </pc:spChg>
        <pc:spChg chg="add">
          <ac:chgData name="kursat ymn" userId="47174fbee67923fe" providerId="LiveId" clId="{AA3C501E-7F69-4B11-84CD-E7809DDB93C1}" dt="2022-03-16T09:22:57.639" v="178" actId="26606"/>
          <ac:spMkLst>
            <pc:docMk/>
            <pc:sldMk cId="3308784616" sldId="477"/>
            <ac:spMk id="11" creationId="{42A5316D-ED2F-4F89-B4B4-8D9240B1A348}"/>
          </ac:spMkLst>
        </pc:spChg>
        <pc:picChg chg="ord">
          <ac:chgData name="kursat ymn" userId="47174fbee67923fe" providerId="LiveId" clId="{AA3C501E-7F69-4B11-84CD-E7809DDB93C1}" dt="2022-03-16T09:22:57.639" v="178" actId="26606"/>
          <ac:picMkLst>
            <pc:docMk/>
            <pc:sldMk cId="3308784616" sldId="477"/>
            <ac:picMk id="2" creationId="{65E373CA-0280-4820-8EE5-B81CA340A607}"/>
          </ac:picMkLst>
        </pc:picChg>
        <pc:picChg chg="add mod">
          <ac:chgData name="kursat ymn" userId="47174fbee67923fe" providerId="LiveId" clId="{AA3C501E-7F69-4B11-84CD-E7809DDB93C1}" dt="2022-03-16T09:22:59.811" v="179" actId="1076"/>
          <ac:picMkLst>
            <pc:docMk/>
            <pc:sldMk cId="3308784616" sldId="477"/>
            <ac:picMk id="6" creationId="{813B7C3C-1010-4E86-8030-B46017741A78}"/>
          </ac:picMkLst>
        </pc:picChg>
      </pc:sldChg>
      <pc:sldChg chg="addSp modSp add mod setBg">
        <pc:chgData name="kursat ymn" userId="47174fbee67923fe" providerId="LiveId" clId="{AA3C501E-7F69-4B11-84CD-E7809DDB93C1}" dt="2022-03-16T09:27:24.447" v="211" actId="1076"/>
        <pc:sldMkLst>
          <pc:docMk/>
          <pc:sldMk cId="452177613" sldId="478"/>
        </pc:sldMkLst>
        <pc:spChg chg="add mod">
          <ac:chgData name="kursat ymn" userId="47174fbee67923fe" providerId="LiveId" clId="{AA3C501E-7F69-4B11-84CD-E7809DDB93C1}" dt="2022-03-16T09:26:30.824" v="193" actId="2711"/>
          <ac:spMkLst>
            <pc:docMk/>
            <pc:sldMk cId="452177613" sldId="478"/>
            <ac:spMk id="4" creationId="{990B5E44-2CA3-4498-8475-8C82D1B4823E}"/>
          </ac:spMkLst>
        </pc:spChg>
        <pc:spChg chg="add">
          <ac:chgData name="kursat ymn" userId="47174fbee67923fe" providerId="LiveId" clId="{AA3C501E-7F69-4B11-84CD-E7809DDB93C1}" dt="2022-03-16T09:26:24.582" v="191" actId="26606"/>
          <ac:spMkLst>
            <pc:docMk/>
            <pc:sldMk cId="452177613" sldId="478"/>
            <ac:spMk id="11" creationId="{2B566528-1B12-4246-9431-5C2D7D081168}"/>
          </ac:spMkLst>
        </pc:spChg>
        <pc:grpChg chg="add">
          <ac:chgData name="kursat ymn" userId="47174fbee67923fe" providerId="LiveId" clId="{AA3C501E-7F69-4B11-84CD-E7809DDB93C1}" dt="2022-03-16T09:26:24.582" v="191" actId="26606"/>
          <ac:grpSpMkLst>
            <pc:docMk/>
            <pc:sldMk cId="452177613" sldId="478"/>
            <ac:grpSpMk id="13" creationId="{828A5161-06F1-46CF-8AD7-844680A59E13}"/>
          </ac:grpSpMkLst>
        </pc:grpChg>
        <pc:grpChg chg="add">
          <ac:chgData name="kursat ymn" userId="47174fbee67923fe" providerId="LiveId" clId="{AA3C501E-7F69-4B11-84CD-E7809DDB93C1}" dt="2022-03-16T09:26:24.582" v="191" actId="26606"/>
          <ac:grpSpMkLst>
            <pc:docMk/>
            <pc:sldMk cId="452177613" sldId="478"/>
            <ac:grpSpMk id="17" creationId="{5995D10D-E9C9-47DB-AE7E-801FEF38F5C9}"/>
          </ac:grpSpMkLst>
        </pc:grpChg>
        <pc:picChg chg="ord">
          <ac:chgData name="kursat ymn" userId="47174fbee67923fe" providerId="LiveId" clId="{AA3C501E-7F69-4B11-84CD-E7809DDB93C1}" dt="2022-03-16T09:26:24.582" v="191" actId="26606"/>
          <ac:picMkLst>
            <pc:docMk/>
            <pc:sldMk cId="452177613" sldId="478"/>
            <ac:picMk id="2" creationId="{65E373CA-0280-4820-8EE5-B81CA340A607}"/>
          </ac:picMkLst>
        </pc:picChg>
        <pc:picChg chg="add mod">
          <ac:chgData name="kursat ymn" userId="47174fbee67923fe" providerId="LiveId" clId="{AA3C501E-7F69-4B11-84CD-E7809DDB93C1}" dt="2022-03-16T09:26:24.582" v="191" actId="26606"/>
          <ac:picMkLst>
            <pc:docMk/>
            <pc:sldMk cId="452177613" sldId="478"/>
            <ac:picMk id="6" creationId="{B09865FE-F289-46D2-907E-DE12B7A87B78}"/>
          </ac:picMkLst>
        </pc:picChg>
        <pc:cxnChg chg="add mod">
          <ac:chgData name="kursat ymn" userId="47174fbee67923fe" providerId="LiveId" clId="{AA3C501E-7F69-4B11-84CD-E7809DDB93C1}" dt="2022-03-16T09:26:48.238" v="196" actId="1582"/>
          <ac:cxnSpMkLst>
            <pc:docMk/>
            <pc:sldMk cId="452177613" sldId="478"/>
            <ac:cxnSpMk id="8" creationId="{0440C492-EA8D-4327-A201-A5B41EAACCE2}"/>
          </ac:cxnSpMkLst>
        </pc:cxnChg>
        <pc:cxnChg chg="add mod">
          <ac:chgData name="kursat ymn" userId="47174fbee67923fe" providerId="LiveId" clId="{AA3C501E-7F69-4B11-84CD-E7809DDB93C1}" dt="2022-03-16T09:27:24.447" v="211" actId="1076"/>
          <ac:cxnSpMkLst>
            <pc:docMk/>
            <pc:sldMk cId="452177613" sldId="478"/>
            <ac:cxnSpMk id="16" creationId="{FFBBC4E9-5C15-4AC6-AD36-B247A2B9053C}"/>
          </ac:cxnSpMkLst>
        </pc:cxnChg>
        <pc:cxnChg chg="add mod">
          <ac:chgData name="kursat ymn" userId="47174fbee67923fe" providerId="LiveId" clId="{AA3C501E-7F69-4B11-84CD-E7809DDB93C1}" dt="2022-03-16T09:26:59.524" v="202" actId="14100"/>
          <ac:cxnSpMkLst>
            <pc:docMk/>
            <pc:sldMk cId="452177613" sldId="478"/>
            <ac:cxnSpMk id="20" creationId="{1713A9A3-04B9-4F6B-A7C4-C01593B34409}"/>
          </ac:cxnSpMkLst>
        </pc:cxnChg>
        <pc:cxnChg chg="add mod">
          <ac:chgData name="kursat ymn" userId="47174fbee67923fe" providerId="LiveId" clId="{AA3C501E-7F69-4B11-84CD-E7809DDB93C1}" dt="2022-03-16T09:27:05.448" v="205" actId="14100"/>
          <ac:cxnSpMkLst>
            <pc:docMk/>
            <pc:sldMk cId="452177613" sldId="478"/>
            <ac:cxnSpMk id="21" creationId="{B0BD5B7A-9579-4504-8911-8ACD1243501F}"/>
          </ac:cxnSpMkLst>
        </pc:cxnChg>
        <pc:cxnChg chg="add mod">
          <ac:chgData name="kursat ymn" userId="47174fbee67923fe" providerId="LiveId" clId="{AA3C501E-7F69-4B11-84CD-E7809DDB93C1}" dt="2022-03-16T09:27:21.358" v="210" actId="14100"/>
          <ac:cxnSpMkLst>
            <pc:docMk/>
            <pc:sldMk cId="452177613" sldId="478"/>
            <ac:cxnSpMk id="22" creationId="{642BE968-6030-4BBD-BE7F-12F271015523}"/>
          </ac:cxnSpMkLst>
        </pc:cxnChg>
      </pc:sldChg>
      <pc:sldChg chg="addSp modSp add mod setBg">
        <pc:chgData name="kursat ymn" userId="47174fbee67923fe" providerId="LiveId" clId="{AA3C501E-7F69-4B11-84CD-E7809DDB93C1}" dt="2022-03-16T09:27:56.142" v="215" actId="2710"/>
        <pc:sldMkLst>
          <pc:docMk/>
          <pc:sldMk cId="757584511" sldId="479"/>
        </pc:sldMkLst>
        <pc:spChg chg="add mod ord">
          <ac:chgData name="kursat ymn" userId="47174fbee67923fe" providerId="LiveId" clId="{AA3C501E-7F69-4B11-84CD-E7809DDB93C1}" dt="2022-03-16T09:27:56.142" v="215" actId="2710"/>
          <ac:spMkLst>
            <pc:docMk/>
            <pc:sldMk cId="757584511" sldId="479"/>
            <ac:spMk id="4" creationId="{6DDF6F9B-B96C-4DD7-BA5F-3684330B71D0}"/>
          </ac:spMkLst>
        </pc:spChg>
        <pc:spChg chg="add">
          <ac:chgData name="kursat ymn" userId="47174fbee67923fe" providerId="LiveId" clId="{AA3C501E-7F69-4B11-84CD-E7809DDB93C1}" dt="2022-03-16T09:27:50.921" v="213" actId="26606"/>
          <ac:spMkLst>
            <pc:docMk/>
            <pc:sldMk cId="757584511" sldId="479"/>
            <ac:spMk id="71" creationId="{FF9B822F-893E-44C8-963C-64F50ACECBB2}"/>
          </ac:spMkLst>
        </pc:spChg>
        <pc:spChg chg="add">
          <ac:chgData name="kursat ymn" userId="47174fbee67923fe" providerId="LiveId" clId="{AA3C501E-7F69-4B11-84CD-E7809DDB93C1}" dt="2022-03-16T09:27:50.921" v="213" actId="26606"/>
          <ac:spMkLst>
            <pc:docMk/>
            <pc:sldMk cId="757584511" sldId="479"/>
            <ac:spMk id="73" creationId="{EBF87945-A001-489F-9D9B-7D9435F0B9CA}"/>
          </ac:spMkLst>
        </pc:spChg>
        <pc:picChg chg="ord">
          <ac:chgData name="kursat ymn" userId="47174fbee67923fe" providerId="LiveId" clId="{AA3C501E-7F69-4B11-84CD-E7809DDB93C1}" dt="2022-03-16T09:27:50.921" v="213" actId="26606"/>
          <ac:picMkLst>
            <pc:docMk/>
            <pc:sldMk cId="757584511" sldId="479"/>
            <ac:picMk id="2" creationId="{65E373CA-0280-4820-8EE5-B81CA340A607}"/>
          </ac:picMkLst>
        </pc:picChg>
        <pc:picChg chg="add mod">
          <ac:chgData name="kursat ymn" userId="47174fbee67923fe" providerId="LiveId" clId="{AA3C501E-7F69-4B11-84CD-E7809DDB93C1}" dt="2022-03-16T09:27:50.921" v="213" actId="26606"/>
          <ac:picMkLst>
            <pc:docMk/>
            <pc:sldMk cId="757584511" sldId="479"/>
            <ac:picMk id="4098" creationId="{B7FCD163-1AC7-41E2-AAB3-B6F8829EF113}"/>
          </ac:picMkLst>
        </pc:picChg>
      </pc:sldChg>
      <pc:sldChg chg="addSp modSp add mod setBg">
        <pc:chgData name="kursat ymn" userId="47174fbee67923fe" providerId="LiveId" clId="{AA3C501E-7F69-4B11-84CD-E7809DDB93C1}" dt="2022-03-16T14:41:13.900" v="221" actId="12"/>
        <pc:sldMkLst>
          <pc:docMk/>
          <pc:sldMk cId="2313034771" sldId="480"/>
        </pc:sldMkLst>
        <pc:spChg chg="add mod ord">
          <ac:chgData name="kursat ymn" userId="47174fbee67923fe" providerId="LiveId" clId="{AA3C501E-7F69-4B11-84CD-E7809DDB93C1}" dt="2022-03-16T14:41:13.900" v="221" actId="12"/>
          <ac:spMkLst>
            <pc:docMk/>
            <pc:sldMk cId="2313034771" sldId="480"/>
            <ac:spMk id="4" creationId="{45A1B150-9202-46A2-8CA6-B65E7035E16B}"/>
          </ac:spMkLst>
        </pc:spChg>
        <pc:picChg chg="ord">
          <ac:chgData name="kursat ymn" userId="47174fbee67923fe" providerId="LiveId" clId="{AA3C501E-7F69-4B11-84CD-E7809DDB93C1}" dt="2022-03-16T14:41:00.687" v="217" actId="26606"/>
          <ac:picMkLst>
            <pc:docMk/>
            <pc:sldMk cId="2313034771" sldId="480"/>
            <ac:picMk id="2" creationId="{65E373CA-0280-4820-8EE5-B81CA340A607}"/>
          </ac:picMkLst>
        </pc:picChg>
        <pc:picChg chg="add mod">
          <ac:chgData name="kursat ymn" userId="47174fbee67923fe" providerId="LiveId" clId="{AA3C501E-7F69-4B11-84CD-E7809DDB93C1}" dt="2022-03-16T14:41:00.687" v="217" actId="26606"/>
          <ac:picMkLst>
            <pc:docMk/>
            <pc:sldMk cId="2313034771" sldId="480"/>
            <ac:picMk id="1026" creationId="{58F96507-EB2A-449A-A6CC-1B602E99773D}"/>
          </ac:picMkLst>
        </pc:picChg>
      </pc:sldChg>
      <pc:sldChg chg="addSp modSp add mod setBg">
        <pc:chgData name="kursat ymn" userId="47174fbee67923fe" providerId="LiveId" clId="{AA3C501E-7F69-4B11-84CD-E7809DDB93C1}" dt="2022-03-16T14:42:30.493" v="231" actId="1076"/>
        <pc:sldMkLst>
          <pc:docMk/>
          <pc:sldMk cId="3697039237" sldId="481"/>
        </pc:sldMkLst>
        <pc:spChg chg="add mod">
          <ac:chgData name="kursat ymn" userId="47174fbee67923fe" providerId="LiveId" clId="{AA3C501E-7F69-4B11-84CD-E7809DDB93C1}" dt="2022-03-16T14:42:30.493" v="231" actId="1076"/>
          <ac:spMkLst>
            <pc:docMk/>
            <pc:sldMk cId="3697039237" sldId="481"/>
            <ac:spMk id="4" creationId="{EA9F2566-5B5C-4E96-925B-F7790E0B470F}"/>
          </ac:spMkLst>
        </pc:spChg>
        <pc:spChg chg="add">
          <ac:chgData name="kursat ymn" userId="47174fbee67923fe" providerId="LiveId" clId="{AA3C501E-7F69-4B11-84CD-E7809DDB93C1}" dt="2022-03-16T14:42:18.622" v="223" actId="26606"/>
          <ac:spMkLst>
            <pc:docMk/>
            <pc:sldMk cId="3697039237" sldId="481"/>
            <ac:spMk id="71" creationId="{5E39A796-BE83-48B1-B33F-35C4A32AAB57}"/>
          </ac:spMkLst>
        </pc:spChg>
        <pc:spChg chg="add">
          <ac:chgData name="kursat ymn" userId="47174fbee67923fe" providerId="LiveId" clId="{AA3C501E-7F69-4B11-84CD-E7809DDB93C1}" dt="2022-03-16T14:42:18.622" v="223" actId="26606"/>
          <ac:spMkLst>
            <pc:docMk/>
            <pc:sldMk cId="3697039237" sldId="481"/>
            <ac:spMk id="73" creationId="{72F84B47-E267-4194-8194-831DB7B5547F}"/>
          </ac:spMkLst>
        </pc:spChg>
        <pc:picChg chg="ord">
          <ac:chgData name="kursat ymn" userId="47174fbee67923fe" providerId="LiveId" clId="{AA3C501E-7F69-4B11-84CD-E7809DDB93C1}" dt="2022-03-16T14:42:18.622" v="223" actId="26606"/>
          <ac:picMkLst>
            <pc:docMk/>
            <pc:sldMk cId="3697039237" sldId="481"/>
            <ac:picMk id="2" creationId="{65E373CA-0280-4820-8EE5-B81CA340A607}"/>
          </ac:picMkLst>
        </pc:picChg>
        <pc:picChg chg="add mod">
          <ac:chgData name="kursat ymn" userId="47174fbee67923fe" providerId="LiveId" clId="{AA3C501E-7F69-4B11-84CD-E7809DDB93C1}" dt="2022-03-16T14:42:18.622" v="223" actId="26606"/>
          <ac:picMkLst>
            <pc:docMk/>
            <pc:sldMk cId="3697039237" sldId="481"/>
            <ac:picMk id="2050" creationId="{0FB84A49-5B0C-4B3A-8280-2ADFAE1DCDDE}"/>
          </ac:picMkLst>
        </pc:picChg>
      </pc:sldChg>
      <pc:sldChg chg="addSp delSp modSp add mod setBg setClrOvrMap">
        <pc:chgData name="kursat ymn" userId="47174fbee67923fe" providerId="LiveId" clId="{AA3C501E-7F69-4B11-84CD-E7809DDB93C1}" dt="2022-03-16T14:45:47.635" v="240" actId="2710"/>
        <pc:sldMkLst>
          <pc:docMk/>
          <pc:sldMk cId="1030338082" sldId="482"/>
        </pc:sldMkLst>
        <pc:spChg chg="add mod ord">
          <ac:chgData name="kursat ymn" userId="47174fbee67923fe" providerId="LiveId" clId="{AA3C501E-7F69-4B11-84CD-E7809DDB93C1}" dt="2022-03-16T14:45:47.635" v="240" actId="2710"/>
          <ac:spMkLst>
            <pc:docMk/>
            <pc:sldMk cId="1030338082" sldId="482"/>
            <ac:spMk id="4" creationId="{DEE8947B-C0FB-4077-A444-9B87D878DA71}"/>
          </ac:spMkLst>
        </pc:spChg>
        <pc:spChg chg="add del">
          <ac:chgData name="kursat ymn" userId="47174fbee67923fe" providerId="LiveId" clId="{AA3C501E-7F69-4B11-84CD-E7809DDB93C1}" dt="2022-03-16T14:45:30.889" v="234" actId="26606"/>
          <ac:spMkLst>
            <pc:docMk/>
            <pc:sldMk cId="1030338082" sldId="482"/>
            <ac:spMk id="71" creationId="{A3BAF07C-C39E-42EB-BB22-8D46691D9735}"/>
          </ac:spMkLst>
        </pc:spChg>
        <pc:spChg chg="add del">
          <ac:chgData name="kursat ymn" userId="47174fbee67923fe" providerId="LiveId" clId="{AA3C501E-7F69-4B11-84CD-E7809DDB93C1}" dt="2022-03-16T14:45:30.889" v="234" actId="26606"/>
          <ac:spMkLst>
            <pc:docMk/>
            <pc:sldMk cId="1030338082" sldId="482"/>
            <ac:spMk id="94" creationId="{44C110BA-81E8-4247-853A-5F2B93E92E46}"/>
          </ac:spMkLst>
        </pc:spChg>
        <pc:grpChg chg="add del">
          <ac:chgData name="kursat ymn" userId="47174fbee67923fe" providerId="LiveId" clId="{AA3C501E-7F69-4B11-84CD-E7809DDB93C1}" dt="2022-03-16T14:45:30.889" v="234" actId="26606"/>
          <ac:grpSpMkLst>
            <pc:docMk/>
            <pc:sldMk cId="1030338082" sldId="482"/>
            <ac:grpSpMk id="73" creationId="{D8E9CF54-0466-4261-9E62-0249E60E1886}"/>
          </ac:grpSpMkLst>
        </pc:grpChg>
        <pc:picChg chg="ord">
          <ac:chgData name="kursat ymn" userId="47174fbee67923fe" providerId="LiveId" clId="{AA3C501E-7F69-4B11-84CD-E7809DDB93C1}" dt="2022-03-16T14:45:30.905" v="235" actId="26606"/>
          <ac:picMkLst>
            <pc:docMk/>
            <pc:sldMk cId="1030338082" sldId="482"/>
            <ac:picMk id="2" creationId="{65E373CA-0280-4820-8EE5-B81CA340A607}"/>
          </ac:picMkLst>
        </pc:picChg>
        <pc:picChg chg="add mod">
          <ac:chgData name="kursat ymn" userId="47174fbee67923fe" providerId="LiveId" clId="{AA3C501E-7F69-4B11-84CD-E7809DDB93C1}" dt="2022-03-16T14:45:30.905" v="235" actId="26606"/>
          <ac:picMkLst>
            <pc:docMk/>
            <pc:sldMk cId="1030338082" sldId="482"/>
            <ac:picMk id="3074" creationId="{7BBEA861-B4AD-41FA-B5B2-18ABA241D85E}"/>
          </ac:picMkLst>
        </pc:picChg>
      </pc:sldChg>
      <pc:sldChg chg="addSp delSp modSp add mod setBg">
        <pc:chgData name="kursat ymn" userId="47174fbee67923fe" providerId="LiveId" clId="{AA3C501E-7F69-4B11-84CD-E7809DDB93C1}" dt="2022-03-16T14:47:08.843" v="249" actId="2711"/>
        <pc:sldMkLst>
          <pc:docMk/>
          <pc:sldMk cId="848233766" sldId="483"/>
        </pc:sldMkLst>
        <pc:spChg chg="add mod ord">
          <ac:chgData name="kursat ymn" userId="47174fbee67923fe" providerId="LiveId" clId="{AA3C501E-7F69-4B11-84CD-E7809DDB93C1}" dt="2022-03-16T14:47:08.843" v="249" actId="2711"/>
          <ac:spMkLst>
            <pc:docMk/>
            <pc:sldMk cId="848233766" sldId="483"/>
            <ac:spMk id="4" creationId="{90F19FB9-3809-4CD1-861C-4741DF72E7DC}"/>
          </ac:spMkLst>
        </pc:spChg>
        <pc:spChg chg="add del">
          <ac:chgData name="kursat ymn" userId="47174fbee67923fe" providerId="LiveId" clId="{AA3C501E-7F69-4B11-84CD-E7809DDB93C1}" dt="2022-03-16T14:47:01.730" v="245" actId="26606"/>
          <ac:spMkLst>
            <pc:docMk/>
            <pc:sldMk cId="848233766" sldId="483"/>
            <ac:spMk id="71" creationId="{1C574E90-1949-4924-B663-AEA13DB7910B}"/>
          </ac:spMkLst>
        </pc:spChg>
        <pc:spChg chg="add del">
          <ac:chgData name="kursat ymn" userId="47174fbee67923fe" providerId="LiveId" clId="{AA3C501E-7F69-4B11-84CD-E7809DDB93C1}" dt="2022-03-16T14:47:01.730" v="245" actId="26606"/>
          <ac:spMkLst>
            <pc:docMk/>
            <pc:sldMk cId="848233766" sldId="483"/>
            <ac:spMk id="73" creationId="{3CD1EA40-7116-4FCB-9369-70F29FAA91EC}"/>
          </ac:spMkLst>
        </pc:spChg>
        <pc:spChg chg="add del">
          <ac:chgData name="kursat ymn" userId="47174fbee67923fe" providerId="LiveId" clId="{AA3C501E-7F69-4B11-84CD-E7809DDB93C1}" dt="2022-03-16T14:47:01.730" v="245" actId="26606"/>
          <ac:spMkLst>
            <pc:docMk/>
            <pc:sldMk cId="848233766" sldId="483"/>
            <ac:spMk id="75" creationId="{D9F5512A-48E1-4C07-B75E-3CCC517B6804}"/>
          </ac:spMkLst>
        </pc:spChg>
        <pc:spChg chg="add del">
          <ac:chgData name="kursat ymn" userId="47174fbee67923fe" providerId="LiveId" clId="{AA3C501E-7F69-4B11-84CD-E7809DDB93C1}" dt="2022-03-16T14:47:01.730" v="245" actId="26606"/>
          <ac:spMkLst>
            <pc:docMk/>
            <pc:sldMk cId="848233766" sldId="483"/>
            <ac:spMk id="99" creationId="{A5271697-90F1-4A23-8EF2-0179F2EAFACB}"/>
          </ac:spMkLst>
        </pc:spChg>
        <pc:spChg chg="add">
          <ac:chgData name="kursat ymn" userId="47174fbee67923fe" providerId="LiveId" clId="{AA3C501E-7F69-4B11-84CD-E7809DDB93C1}" dt="2022-03-16T14:47:01.745" v="246" actId="26606"/>
          <ac:spMkLst>
            <pc:docMk/>
            <pc:sldMk cId="848233766" sldId="483"/>
            <ac:spMk id="4100" creationId="{7B831B6F-405A-4B47-B9BB-5CA88F285844}"/>
          </ac:spMkLst>
        </pc:spChg>
        <pc:spChg chg="add">
          <ac:chgData name="kursat ymn" userId="47174fbee67923fe" providerId="LiveId" clId="{AA3C501E-7F69-4B11-84CD-E7809DDB93C1}" dt="2022-03-16T14:47:01.745" v="246" actId="26606"/>
          <ac:spMkLst>
            <pc:docMk/>
            <pc:sldMk cId="848233766" sldId="483"/>
            <ac:spMk id="4101" creationId="{953EE71A-6488-4203-A7C4-77102FD0DCCA}"/>
          </ac:spMkLst>
        </pc:spChg>
        <pc:grpChg chg="add del">
          <ac:chgData name="kursat ymn" userId="47174fbee67923fe" providerId="LiveId" clId="{AA3C501E-7F69-4B11-84CD-E7809DDB93C1}" dt="2022-03-16T14:47:01.730" v="245" actId="26606"/>
          <ac:grpSpMkLst>
            <pc:docMk/>
            <pc:sldMk cId="848233766" sldId="483"/>
            <ac:grpSpMk id="77" creationId="{9CF1CD8B-D430-49E7-8630-84152C414EAC}"/>
          </ac:grpSpMkLst>
        </pc:grpChg>
        <pc:picChg chg="ord">
          <ac:chgData name="kursat ymn" userId="47174fbee67923fe" providerId="LiveId" clId="{AA3C501E-7F69-4B11-84CD-E7809DDB93C1}" dt="2022-03-16T14:47:01.745" v="246" actId="26606"/>
          <ac:picMkLst>
            <pc:docMk/>
            <pc:sldMk cId="848233766" sldId="483"/>
            <ac:picMk id="2" creationId="{65E373CA-0280-4820-8EE5-B81CA340A607}"/>
          </ac:picMkLst>
        </pc:picChg>
        <pc:picChg chg="add mod">
          <ac:chgData name="kursat ymn" userId="47174fbee67923fe" providerId="LiveId" clId="{AA3C501E-7F69-4B11-84CD-E7809DDB93C1}" dt="2022-03-16T14:47:01.745" v="246" actId="26606"/>
          <ac:picMkLst>
            <pc:docMk/>
            <pc:sldMk cId="848233766" sldId="483"/>
            <ac:picMk id="4098" creationId="{49C18725-DD7F-4C23-859B-02BB7417E65C}"/>
          </ac:picMkLst>
        </pc:picChg>
      </pc:sldChg>
      <pc:sldChg chg="addSp add del mod">
        <pc:chgData name="kursat ymn" userId="47174fbee67923fe" providerId="LiveId" clId="{AA3C501E-7F69-4B11-84CD-E7809DDB93C1}" dt="2022-03-16T21:10:01.468" v="1476" actId="47"/>
        <pc:sldMkLst>
          <pc:docMk/>
          <pc:sldMk cId="1495759490" sldId="484"/>
        </pc:sldMkLst>
        <pc:spChg chg="add">
          <ac:chgData name="kursat ymn" userId="47174fbee67923fe" providerId="LiveId" clId="{AA3C501E-7F69-4B11-84CD-E7809DDB93C1}" dt="2022-03-16T08:47:54.689" v="46" actId="22"/>
          <ac:spMkLst>
            <pc:docMk/>
            <pc:sldMk cId="1495759490" sldId="484"/>
            <ac:spMk id="4" creationId="{DDA4FBDB-D76A-459B-B7E9-E9815046085E}"/>
          </ac:spMkLst>
        </pc:spChg>
      </pc:sldChg>
      <pc:sldChg chg="addSp modSp add mod ord setBg">
        <pc:chgData name="kursat ymn" userId="47174fbee67923fe" providerId="LiveId" clId="{AA3C501E-7F69-4B11-84CD-E7809DDB93C1}" dt="2022-03-16T21:03:02.067" v="1290" actId="1076"/>
        <pc:sldMkLst>
          <pc:docMk/>
          <pc:sldMk cId="316111279" sldId="485"/>
        </pc:sldMkLst>
        <pc:spChg chg="add mod ord">
          <ac:chgData name="kursat ymn" userId="47174fbee67923fe" providerId="LiveId" clId="{AA3C501E-7F69-4B11-84CD-E7809DDB93C1}" dt="2022-03-16T21:03:02.067" v="1290" actId="1076"/>
          <ac:spMkLst>
            <pc:docMk/>
            <pc:sldMk cId="316111279" sldId="485"/>
            <ac:spMk id="4" creationId="{8A167FA8-CB20-4854-920C-0BF9049D9043}"/>
          </ac:spMkLst>
        </pc:spChg>
        <pc:spChg chg="add">
          <ac:chgData name="kursat ymn" userId="47174fbee67923fe" providerId="LiveId" clId="{AA3C501E-7F69-4B11-84CD-E7809DDB93C1}" dt="2022-03-16T21:02:37.894" v="1279" actId="26606"/>
          <ac:spMkLst>
            <pc:docMk/>
            <pc:sldMk cId="316111279" sldId="485"/>
            <ac:spMk id="71" creationId="{6EFFF4A2-EB01-4738-9824-8D9A72A51BB9}"/>
          </ac:spMkLst>
        </pc:spChg>
        <pc:spChg chg="add">
          <ac:chgData name="kursat ymn" userId="47174fbee67923fe" providerId="LiveId" clId="{AA3C501E-7F69-4B11-84CD-E7809DDB93C1}" dt="2022-03-16T21:02:37.894" v="1279" actId="26606"/>
          <ac:spMkLst>
            <pc:docMk/>
            <pc:sldMk cId="316111279" sldId="485"/>
            <ac:spMk id="73" creationId="{23D97D8B-CFC5-431A-AA32-93C4522A6EE6}"/>
          </ac:spMkLst>
        </pc:spChg>
        <pc:grpChg chg="add">
          <ac:chgData name="kursat ymn" userId="47174fbee67923fe" providerId="LiveId" clId="{AA3C501E-7F69-4B11-84CD-E7809DDB93C1}" dt="2022-03-16T21:02:37.894" v="1279" actId="26606"/>
          <ac:grpSpMkLst>
            <pc:docMk/>
            <pc:sldMk cId="316111279" sldId="485"/>
            <ac:grpSpMk id="75" creationId="{F91EAA54-AC0A-4AEF-ACE5-B1DD3DC8173B}"/>
          </ac:grpSpMkLst>
        </pc:grpChg>
        <pc:picChg chg="ord">
          <ac:chgData name="kursat ymn" userId="47174fbee67923fe" providerId="LiveId" clId="{AA3C501E-7F69-4B11-84CD-E7809DDB93C1}" dt="2022-03-16T21:02:37.894" v="1279" actId="26606"/>
          <ac:picMkLst>
            <pc:docMk/>
            <pc:sldMk cId="316111279" sldId="485"/>
            <ac:picMk id="2" creationId="{65E373CA-0280-4820-8EE5-B81CA340A607}"/>
          </ac:picMkLst>
        </pc:picChg>
        <pc:picChg chg="add mod ord">
          <ac:chgData name="kursat ymn" userId="47174fbee67923fe" providerId="LiveId" clId="{AA3C501E-7F69-4B11-84CD-E7809DDB93C1}" dt="2022-03-16T21:02:47.645" v="1282" actId="732"/>
          <ac:picMkLst>
            <pc:docMk/>
            <pc:sldMk cId="316111279" sldId="485"/>
            <ac:picMk id="5" creationId="{3DDF3910-1FCA-4D3D-9A90-918434BD8308}"/>
          </ac:picMkLst>
        </pc:picChg>
        <pc:picChg chg="add mod">
          <ac:chgData name="kursat ymn" userId="47174fbee67923fe" providerId="LiveId" clId="{AA3C501E-7F69-4B11-84CD-E7809DDB93C1}" dt="2022-03-16T21:02:37.894" v="1279" actId="26606"/>
          <ac:picMkLst>
            <pc:docMk/>
            <pc:sldMk cId="316111279" sldId="485"/>
            <ac:picMk id="6" creationId="{6DA585C4-180D-408F-83D5-3A3D0C2D93BD}"/>
          </ac:picMkLst>
        </pc:picChg>
        <pc:picChg chg="add mod ord">
          <ac:chgData name="kursat ymn" userId="47174fbee67923fe" providerId="LiveId" clId="{AA3C501E-7F69-4B11-84CD-E7809DDB93C1}" dt="2022-03-16T21:02:37.894" v="1279" actId="26606"/>
          <ac:picMkLst>
            <pc:docMk/>
            <pc:sldMk cId="316111279" sldId="485"/>
            <ac:picMk id="3074" creationId="{7E392728-D4D2-4980-98C9-7E09E5275ACD}"/>
          </ac:picMkLst>
        </pc:picChg>
      </pc:sldChg>
      <pc:sldChg chg="addSp modSp add mod ord setBg">
        <pc:chgData name="kursat ymn" userId="47174fbee67923fe" providerId="LiveId" clId="{AA3C501E-7F69-4B11-84CD-E7809DDB93C1}" dt="2022-03-16T21:00:03.566" v="1255" actId="113"/>
        <pc:sldMkLst>
          <pc:docMk/>
          <pc:sldMk cId="53675634" sldId="486"/>
        </pc:sldMkLst>
        <pc:spChg chg="add mod">
          <ac:chgData name="kursat ymn" userId="47174fbee67923fe" providerId="LiveId" clId="{AA3C501E-7F69-4B11-84CD-E7809DDB93C1}" dt="2022-03-16T21:00:03.566" v="1255" actId="113"/>
          <ac:spMkLst>
            <pc:docMk/>
            <pc:sldMk cId="53675634" sldId="486"/>
            <ac:spMk id="4" creationId="{95617A09-2C72-437A-9098-08487E1F1D15}"/>
          </ac:spMkLst>
        </pc:spChg>
        <pc:spChg chg="add">
          <ac:chgData name="kursat ymn" userId="47174fbee67923fe" providerId="LiveId" clId="{AA3C501E-7F69-4B11-84CD-E7809DDB93C1}" dt="2022-03-16T20:59:32.407" v="1240" actId="26606"/>
          <ac:spMkLst>
            <pc:docMk/>
            <pc:sldMk cId="53675634" sldId="486"/>
            <ac:spMk id="71" creationId="{5E39A796-BE83-48B1-B33F-35C4A32AAB57}"/>
          </ac:spMkLst>
        </pc:spChg>
        <pc:spChg chg="add">
          <ac:chgData name="kursat ymn" userId="47174fbee67923fe" providerId="LiveId" clId="{AA3C501E-7F69-4B11-84CD-E7809DDB93C1}" dt="2022-03-16T20:59:32.407" v="1240" actId="26606"/>
          <ac:spMkLst>
            <pc:docMk/>
            <pc:sldMk cId="53675634" sldId="486"/>
            <ac:spMk id="73" creationId="{72F84B47-E267-4194-8194-831DB7B5547F}"/>
          </ac:spMkLst>
        </pc:spChg>
        <pc:picChg chg="ord">
          <ac:chgData name="kursat ymn" userId="47174fbee67923fe" providerId="LiveId" clId="{AA3C501E-7F69-4B11-84CD-E7809DDB93C1}" dt="2022-03-16T20:59:32.407" v="1240" actId="26606"/>
          <ac:picMkLst>
            <pc:docMk/>
            <pc:sldMk cId="53675634" sldId="486"/>
            <ac:picMk id="2" creationId="{65E373CA-0280-4820-8EE5-B81CA340A607}"/>
          </ac:picMkLst>
        </pc:picChg>
        <pc:picChg chg="add mod">
          <ac:chgData name="kursat ymn" userId="47174fbee67923fe" providerId="LiveId" clId="{AA3C501E-7F69-4B11-84CD-E7809DDB93C1}" dt="2022-03-16T20:59:32.407" v="1240" actId="26606"/>
          <ac:picMkLst>
            <pc:docMk/>
            <pc:sldMk cId="53675634" sldId="486"/>
            <ac:picMk id="1026" creationId="{037D3B98-A50A-4A43-9803-F041BC595A97}"/>
          </ac:picMkLst>
        </pc:picChg>
      </pc:sldChg>
      <pc:sldChg chg="addSp delSp modSp add mod setBg">
        <pc:chgData name="kursat ymn" userId="47174fbee67923fe" providerId="LiveId" clId="{AA3C501E-7F69-4B11-84CD-E7809DDB93C1}" dt="2022-03-16T21:11:10.939" v="1492"/>
        <pc:sldMkLst>
          <pc:docMk/>
          <pc:sldMk cId="2994667867" sldId="487"/>
        </pc:sldMkLst>
        <pc:spChg chg="add mod ord">
          <ac:chgData name="kursat ymn" userId="47174fbee67923fe" providerId="LiveId" clId="{AA3C501E-7F69-4B11-84CD-E7809DDB93C1}" dt="2022-03-16T21:11:10.939" v="1492"/>
          <ac:spMkLst>
            <pc:docMk/>
            <pc:sldMk cId="2994667867" sldId="487"/>
            <ac:spMk id="4" creationId="{D5A13796-514C-4B59-B0ED-3F71C648F02C}"/>
          </ac:spMkLst>
        </pc:spChg>
        <pc:spChg chg="add del">
          <ac:chgData name="kursat ymn" userId="47174fbee67923fe" providerId="LiveId" clId="{AA3C501E-7F69-4B11-84CD-E7809DDB93C1}" dt="2022-03-16T21:10:59.911" v="1482" actId="26606"/>
          <ac:spMkLst>
            <pc:docMk/>
            <pc:sldMk cId="2994667867" sldId="487"/>
            <ac:spMk id="71" creationId="{4038CB10-1F5C-4D54-9DF7-12586DE5B007}"/>
          </ac:spMkLst>
        </pc:spChg>
        <pc:spChg chg="add del">
          <ac:chgData name="kursat ymn" userId="47174fbee67923fe" providerId="LiveId" clId="{AA3C501E-7F69-4B11-84CD-E7809DDB93C1}" dt="2022-03-16T21:10:59.911" v="1482" actId="26606"/>
          <ac:spMkLst>
            <pc:docMk/>
            <pc:sldMk cId="2994667867" sldId="487"/>
            <ac:spMk id="73" creationId="{73ED6512-6858-4552-B699-9A97FE9A4EA2}"/>
          </ac:spMkLst>
        </pc:spChg>
        <pc:spChg chg="add">
          <ac:chgData name="kursat ymn" userId="47174fbee67923fe" providerId="LiveId" clId="{AA3C501E-7F69-4B11-84CD-E7809DDB93C1}" dt="2022-03-16T21:10:59.927" v="1483" actId="26606"/>
          <ac:spMkLst>
            <pc:docMk/>
            <pc:sldMk cId="2994667867" sldId="487"/>
            <ac:spMk id="4100" creationId="{33CD251C-A887-4D2F-925B-FC097198538B}"/>
          </ac:spMkLst>
        </pc:spChg>
        <pc:spChg chg="add">
          <ac:chgData name="kursat ymn" userId="47174fbee67923fe" providerId="LiveId" clId="{AA3C501E-7F69-4B11-84CD-E7809DDB93C1}" dt="2022-03-16T21:10:59.927" v="1483" actId="26606"/>
          <ac:spMkLst>
            <pc:docMk/>
            <pc:sldMk cId="2994667867" sldId="487"/>
            <ac:spMk id="4101" creationId="{3B2069EE-A08E-44F0-B3F9-3CF8CC2DCAD5}"/>
          </ac:spMkLst>
        </pc:spChg>
        <pc:grpChg chg="add">
          <ac:chgData name="kursat ymn" userId="47174fbee67923fe" providerId="LiveId" clId="{AA3C501E-7F69-4B11-84CD-E7809DDB93C1}" dt="2022-03-16T21:10:59.927" v="1483" actId="26606"/>
          <ac:grpSpMkLst>
            <pc:docMk/>
            <pc:sldMk cId="2994667867" sldId="487"/>
            <ac:grpSpMk id="75" creationId="{C9888C69-11CC-40BA-BABF-F9B7E11C9156}"/>
          </ac:grpSpMkLst>
        </pc:grpChg>
        <pc:picChg chg="ord">
          <ac:chgData name="kursat ymn" userId="47174fbee67923fe" providerId="LiveId" clId="{AA3C501E-7F69-4B11-84CD-E7809DDB93C1}" dt="2022-03-16T21:10:59.927" v="1483" actId="26606"/>
          <ac:picMkLst>
            <pc:docMk/>
            <pc:sldMk cId="2994667867" sldId="487"/>
            <ac:picMk id="2" creationId="{65E373CA-0280-4820-8EE5-B81CA340A607}"/>
          </ac:picMkLst>
        </pc:picChg>
        <pc:picChg chg="add mod">
          <ac:chgData name="kursat ymn" userId="47174fbee67923fe" providerId="LiveId" clId="{AA3C501E-7F69-4B11-84CD-E7809DDB93C1}" dt="2022-03-16T21:10:59.927" v="1483" actId="26606"/>
          <ac:picMkLst>
            <pc:docMk/>
            <pc:sldMk cId="2994667867" sldId="487"/>
            <ac:picMk id="4098" creationId="{2AC966CF-91E9-4CE7-8814-B057AE2EB790}"/>
          </ac:picMkLst>
        </pc:picChg>
      </pc:sldChg>
      <pc:sldChg chg="addSp modSp add mod setBg">
        <pc:chgData name="kursat ymn" userId="47174fbee67923fe" providerId="LiveId" clId="{AA3C501E-7F69-4B11-84CD-E7809DDB93C1}" dt="2022-03-16T21:11:45.389" v="1504" actId="12"/>
        <pc:sldMkLst>
          <pc:docMk/>
          <pc:sldMk cId="2421683023" sldId="488"/>
        </pc:sldMkLst>
        <pc:spChg chg="add mod ord">
          <ac:chgData name="kursat ymn" userId="47174fbee67923fe" providerId="LiveId" clId="{AA3C501E-7F69-4B11-84CD-E7809DDB93C1}" dt="2022-03-16T21:11:45.389" v="1504" actId="12"/>
          <ac:spMkLst>
            <pc:docMk/>
            <pc:sldMk cId="2421683023" sldId="488"/>
            <ac:spMk id="4" creationId="{FCA83D17-4559-4161-87AA-6F11489903B1}"/>
          </ac:spMkLst>
        </pc:spChg>
        <pc:spChg chg="add">
          <ac:chgData name="kursat ymn" userId="47174fbee67923fe" providerId="LiveId" clId="{AA3C501E-7F69-4B11-84CD-E7809DDB93C1}" dt="2022-03-16T21:11:31.213" v="1494" actId="26606"/>
          <ac:spMkLst>
            <pc:docMk/>
            <pc:sldMk cId="2421683023" sldId="488"/>
            <ac:spMk id="71" creationId="{04812C46-200A-4DEB-A05E-3ED6C68C2387}"/>
          </ac:spMkLst>
        </pc:spChg>
        <pc:picChg chg="ord">
          <ac:chgData name="kursat ymn" userId="47174fbee67923fe" providerId="LiveId" clId="{AA3C501E-7F69-4B11-84CD-E7809DDB93C1}" dt="2022-03-16T21:11:31.213" v="1494" actId="26606"/>
          <ac:picMkLst>
            <pc:docMk/>
            <pc:sldMk cId="2421683023" sldId="488"/>
            <ac:picMk id="2" creationId="{65E373CA-0280-4820-8EE5-B81CA340A607}"/>
          </ac:picMkLst>
        </pc:picChg>
        <pc:picChg chg="add mod">
          <ac:chgData name="kursat ymn" userId="47174fbee67923fe" providerId="LiveId" clId="{AA3C501E-7F69-4B11-84CD-E7809DDB93C1}" dt="2022-03-16T21:11:33.539" v="1495" actId="14100"/>
          <ac:picMkLst>
            <pc:docMk/>
            <pc:sldMk cId="2421683023" sldId="488"/>
            <ac:picMk id="5122" creationId="{BBB22130-33FE-4679-9249-B0D1F40D48E3}"/>
          </ac:picMkLst>
        </pc:picChg>
      </pc:sldChg>
      <pc:sldChg chg="addSp delSp modSp add mod setBg">
        <pc:chgData name="kursat ymn" userId="47174fbee67923fe" providerId="LiveId" clId="{AA3C501E-7F69-4B11-84CD-E7809DDB93C1}" dt="2022-03-16T21:14:22.126" v="1516" actId="12"/>
        <pc:sldMkLst>
          <pc:docMk/>
          <pc:sldMk cId="3301977964" sldId="489"/>
        </pc:sldMkLst>
        <pc:spChg chg="add mod">
          <ac:chgData name="kursat ymn" userId="47174fbee67923fe" providerId="LiveId" clId="{AA3C501E-7F69-4B11-84CD-E7809DDB93C1}" dt="2022-03-16T21:14:22.126" v="1516" actId="12"/>
          <ac:spMkLst>
            <pc:docMk/>
            <pc:sldMk cId="3301977964" sldId="489"/>
            <ac:spMk id="4" creationId="{97F4BAD7-4ED5-4224-B89F-53CCB8AE331B}"/>
          </ac:spMkLst>
        </pc:spChg>
        <pc:spChg chg="add del">
          <ac:chgData name="kursat ymn" userId="47174fbee67923fe" providerId="LiveId" clId="{AA3C501E-7F69-4B11-84CD-E7809DDB93C1}" dt="2022-03-16T21:14:15.450" v="1513" actId="26606"/>
          <ac:spMkLst>
            <pc:docMk/>
            <pc:sldMk cId="3301977964" sldId="489"/>
            <ac:spMk id="73" creationId="{D2B783EE-0239-4717-BBEA-8C9EAC61C824}"/>
          </ac:spMkLst>
        </pc:spChg>
        <pc:spChg chg="add del">
          <ac:chgData name="kursat ymn" userId="47174fbee67923fe" providerId="LiveId" clId="{AA3C501E-7F69-4B11-84CD-E7809DDB93C1}" dt="2022-03-16T21:14:15.450" v="1513" actId="26606"/>
          <ac:spMkLst>
            <pc:docMk/>
            <pc:sldMk cId="3301977964" sldId="489"/>
            <ac:spMk id="75" creationId="{A7B99495-F43F-4D80-A44F-2CB4764EB90B}"/>
          </ac:spMkLst>
        </pc:spChg>
        <pc:spChg chg="add del">
          <ac:chgData name="kursat ymn" userId="47174fbee67923fe" providerId="LiveId" clId="{AA3C501E-7F69-4B11-84CD-E7809DDB93C1}" dt="2022-03-16T21:14:15.450" v="1513" actId="26606"/>
          <ac:spMkLst>
            <pc:docMk/>
            <pc:sldMk cId="3301977964" sldId="489"/>
            <ac:spMk id="77" creationId="{70BEB1E7-2F88-40BC-B73D-42E5B6F80BFC}"/>
          </ac:spMkLst>
        </pc:spChg>
        <pc:spChg chg="add">
          <ac:chgData name="kursat ymn" userId="47174fbee67923fe" providerId="LiveId" clId="{AA3C501E-7F69-4B11-84CD-E7809DDB93C1}" dt="2022-03-16T21:14:15.450" v="1513" actId="26606"/>
          <ac:spMkLst>
            <pc:docMk/>
            <pc:sldMk cId="3301977964" sldId="489"/>
            <ac:spMk id="139" creationId="{B3684CCF-CEBB-4D8E-A366-95E43D4C790B}"/>
          </ac:spMkLst>
        </pc:spChg>
        <pc:spChg chg="add">
          <ac:chgData name="kursat ymn" userId="47174fbee67923fe" providerId="LiveId" clId="{AA3C501E-7F69-4B11-84CD-E7809DDB93C1}" dt="2022-03-16T21:14:15.450" v="1513" actId="26606"/>
          <ac:spMkLst>
            <pc:docMk/>
            <pc:sldMk cId="3301977964" sldId="489"/>
            <ac:spMk id="141" creationId="{70BEB1E7-2F88-40BC-B73D-42E5B6F80BFC}"/>
          </ac:spMkLst>
        </pc:spChg>
        <pc:picChg chg="ord">
          <ac:chgData name="kursat ymn" userId="47174fbee67923fe" providerId="LiveId" clId="{AA3C501E-7F69-4B11-84CD-E7809DDB93C1}" dt="2022-03-16T21:13:14.926" v="1507" actId="26606"/>
          <ac:picMkLst>
            <pc:docMk/>
            <pc:sldMk cId="3301977964" sldId="489"/>
            <ac:picMk id="2" creationId="{65E373CA-0280-4820-8EE5-B81CA340A607}"/>
          </ac:picMkLst>
        </pc:picChg>
        <pc:picChg chg="add mod ord">
          <ac:chgData name="kursat ymn" userId="47174fbee67923fe" providerId="LiveId" clId="{AA3C501E-7F69-4B11-84CD-E7809DDB93C1}" dt="2022-03-16T21:14:15.450" v="1513" actId="26606"/>
          <ac:picMkLst>
            <pc:docMk/>
            <pc:sldMk cId="3301977964" sldId="489"/>
            <ac:picMk id="6146" creationId="{373498F0-A5D8-4E1A-B138-A23C346DB076}"/>
          </ac:picMkLst>
        </pc:picChg>
        <pc:picChg chg="add mod">
          <ac:chgData name="kursat ymn" userId="47174fbee67923fe" providerId="LiveId" clId="{AA3C501E-7F69-4B11-84CD-E7809DDB93C1}" dt="2022-03-16T21:14:15.450" v="1513" actId="26606"/>
          <ac:picMkLst>
            <pc:docMk/>
            <pc:sldMk cId="3301977964" sldId="489"/>
            <ac:picMk id="6148" creationId="{E3698E43-750E-45A2-8A23-3951EB2E8B17}"/>
          </ac:picMkLst>
        </pc:picChg>
        <pc:picChg chg="add mod ord">
          <ac:chgData name="kursat ymn" userId="47174fbee67923fe" providerId="LiveId" clId="{AA3C501E-7F69-4B11-84CD-E7809DDB93C1}" dt="2022-03-16T21:14:15.450" v="1513" actId="26606"/>
          <ac:picMkLst>
            <pc:docMk/>
            <pc:sldMk cId="3301977964" sldId="489"/>
            <ac:picMk id="6150" creationId="{50CA587B-D52D-4ACB-AA79-EFFFF19A0E01}"/>
          </ac:picMkLst>
        </pc:picChg>
      </pc:sldChg>
      <pc:sldChg chg="addSp modSp add mod setBg">
        <pc:chgData name="kursat ymn" userId="47174fbee67923fe" providerId="LiveId" clId="{AA3C501E-7F69-4B11-84CD-E7809DDB93C1}" dt="2022-03-16T21:15:13.508" v="1523" actId="12"/>
        <pc:sldMkLst>
          <pc:docMk/>
          <pc:sldMk cId="3108687125" sldId="490"/>
        </pc:sldMkLst>
        <pc:spChg chg="add mod ord">
          <ac:chgData name="kursat ymn" userId="47174fbee67923fe" providerId="LiveId" clId="{AA3C501E-7F69-4B11-84CD-E7809DDB93C1}" dt="2022-03-16T21:15:13.508" v="1523" actId="12"/>
          <ac:spMkLst>
            <pc:docMk/>
            <pc:sldMk cId="3108687125" sldId="490"/>
            <ac:spMk id="4" creationId="{F30A0826-B9AB-4BC4-912F-C3008B3855B4}"/>
          </ac:spMkLst>
        </pc:spChg>
        <pc:picChg chg="ord">
          <ac:chgData name="kursat ymn" userId="47174fbee67923fe" providerId="LiveId" clId="{AA3C501E-7F69-4B11-84CD-E7809DDB93C1}" dt="2022-03-16T21:15:05.638" v="1518" actId="26606"/>
          <ac:picMkLst>
            <pc:docMk/>
            <pc:sldMk cId="3108687125" sldId="490"/>
            <ac:picMk id="2" creationId="{65E373CA-0280-4820-8EE5-B81CA340A607}"/>
          </ac:picMkLst>
        </pc:picChg>
        <pc:picChg chg="add mod">
          <ac:chgData name="kursat ymn" userId="47174fbee67923fe" providerId="LiveId" clId="{AA3C501E-7F69-4B11-84CD-E7809DDB93C1}" dt="2022-03-16T21:15:05.638" v="1518" actId="26606"/>
          <ac:picMkLst>
            <pc:docMk/>
            <pc:sldMk cId="3108687125" sldId="490"/>
            <ac:picMk id="7170" creationId="{2A6C1A66-31DE-478C-BBA3-724E226DEB66}"/>
          </ac:picMkLst>
        </pc:picChg>
      </pc:sldChg>
      <pc:sldChg chg="add del">
        <pc:chgData name="kursat ymn" userId="47174fbee67923fe" providerId="LiveId" clId="{AA3C501E-7F69-4B11-84CD-E7809DDB93C1}" dt="2022-03-16T08:50:06.195" v="66" actId="47"/>
        <pc:sldMkLst>
          <pc:docMk/>
          <pc:sldMk cId="2312643889" sldId="491"/>
        </pc:sldMkLst>
      </pc:sldChg>
      <pc:sldChg chg="addSp modSp add mod">
        <pc:chgData name="kursat ymn" userId="47174fbee67923fe" providerId="LiveId" clId="{AA3C501E-7F69-4B11-84CD-E7809DDB93C1}" dt="2022-03-16T20:50:06.597" v="1202" actId="1076"/>
        <pc:sldMkLst>
          <pc:docMk/>
          <pc:sldMk cId="2931278613" sldId="491"/>
        </pc:sldMkLst>
        <pc:spChg chg="add mod ord">
          <ac:chgData name="kursat ymn" userId="47174fbee67923fe" providerId="LiveId" clId="{AA3C501E-7F69-4B11-84CD-E7809DDB93C1}" dt="2022-03-16T20:50:04.397" v="1201" actId="167"/>
          <ac:spMkLst>
            <pc:docMk/>
            <pc:sldMk cId="2931278613" sldId="491"/>
            <ac:spMk id="12" creationId="{BBB5133F-A2CF-47AD-9E3B-F3B1F997E8E5}"/>
          </ac:spMkLst>
        </pc:spChg>
        <pc:picChg chg="mod">
          <ac:chgData name="kursat ymn" userId="47174fbee67923fe" providerId="LiveId" clId="{AA3C501E-7F69-4B11-84CD-E7809DDB93C1}" dt="2022-03-16T20:50:06.597" v="1202" actId="1076"/>
          <ac:picMkLst>
            <pc:docMk/>
            <pc:sldMk cId="2931278613" sldId="491"/>
            <ac:picMk id="11" creationId="{A99B3A82-7A1D-4E81-B207-CD6692908A7E}"/>
          </ac:picMkLst>
        </pc:picChg>
      </pc:sldChg>
      <pc:sldChg chg="addSp delSp modSp add mod">
        <pc:chgData name="kursat ymn" userId="47174fbee67923fe" providerId="LiveId" clId="{AA3C501E-7F69-4B11-84CD-E7809DDB93C1}" dt="2022-03-16T20:50:30.757" v="1211" actId="1076"/>
        <pc:sldMkLst>
          <pc:docMk/>
          <pc:sldMk cId="1740091610" sldId="492"/>
        </pc:sldMkLst>
        <pc:spChg chg="add mod ord">
          <ac:chgData name="kursat ymn" userId="47174fbee67923fe" providerId="LiveId" clId="{AA3C501E-7F69-4B11-84CD-E7809DDB93C1}" dt="2022-03-16T20:50:21.489" v="1208" actId="1076"/>
          <ac:spMkLst>
            <pc:docMk/>
            <pc:sldMk cId="1740091610" sldId="492"/>
            <ac:spMk id="12" creationId="{F0DF9C84-9C2C-48C4-A9D1-FA26A924A89C}"/>
          </ac:spMkLst>
        </pc:spChg>
        <pc:picChg chg="del">
          <ac:chgData name="kursat ymn" userId="47174fbee67923fe" providerId="LiveId" clId="{AA3C501E-7F69-4B11-84CD-E7809DDB93C1}" dt="2022-03-16T20:50:26.975" v="1210" actId="478"/>
          <ac:picMkLst>
            <pc:docMk/>
            <pc:sldMk cId="1740091610" sldId="492"/>
            <ac:picMk id="7" creationId="{ACB403C1-FD68-446B-8871-940E74D9DC1A}"/>
          </ac:picMkLst>
        </pc:picChg>
        <pc:picChg chg="mod">
          <ac:chgData name="kursat ymn" userId="47174fbee67923fe" providerId="LiveId" clId="{AA3C501E-7F69-4B11-84CD-E7809DDB93C1}" dt="2022-03-16T20:50:24.011" v="1209" actId="1076"/>
          <ac:picMkLst>
            <pc:docMk/>
            <pc:sldMk cId="1740091610" sldId="492"/>
            <ac:picMk id="9" creationId="{2A5BD407-9394-4B05-A977-06B04CB0E367}"/>
          </ac:picMkLst>
        </pc:picChg>
        <pc:picChg chg="mod">
          <ac:chgData name="kursat ymn" userId="47174fbee67923fe" providerId="LiveId" clId="{AA3C501E-7F69-4B11-84CD-E7809DDB93C1}" dt="2022-03-16T20:50:30.757" v="1211" actId="1076"/>
          <ac:picMkLst>
            <pc:docMk/>
            <pc:sldMk cId="1740091610" sldId="492"/>
            <ac:picMk id="11" creationId="{A99B3A82-7A1D-4E81-B207-CD6692908A7E}"/>
          </ac:picMkLst>
        </pc:picChg>
        <pc:picChg chg="mod">
          <ac:chgData name="kursat ymn" userId="47174fbee67923fe" providerId="LiveId" clId="{AA3C501E-7F69-4B11-84CD-E7809DDB93C1}" dt="2022-03-16T20:50:16.611" v="1206" actId="1076"/>
          <ac:picMkLst>
            <pc:docMk/>
            <pc:sldMk cId="1740091610" sldId="492"/>
            <ac:picMk id="13" creationId="{CA59447E-EB35-40D2-B495-A044AF9941B0}"/>
          </ac:picMkLst>
        </pc:picChg>
      </pc:sldChg>
      <pc:sldChg chg="addSp modSp add mod">
        <pc:chgData name="kursat ymn" userId="47174fbee67923fe" providerId="LiveId" clId="{AA3C501E-7F69-4B11-84CD-E7809DDB93C1}" dt="2022-03-16T20:50:47.881" v="1215" actId="20577"/>
        <pc:sldMkLst>
          <pc:docMk/>
          <pc:sldMk cId="3444844392" sldId="493"/>
        </pc:sldMkLst>
        <pc:spChg chg="mod">
          <ac:chgData name="kursat ymn" userId="47174fbee67923fe" providerId="LiveId" clId="{AA3C501E-7F69-4B11-84CD-E7809DDB93C1}" dt="2022-03-16T20:50:47.881" v="1215" actId="20577"/>
          <ac:spMkLst>
            <pc:docMk/>
            <pc:sldMk cId="3444844392" sldId="493"/>
            <ac:spMk id="10" creationId="{557B9060-DE7C-4A62-8194-0E47E131BDA8}"/>
          </ac:spMkLst>
        </pc:spChg>
        <pc:spChg chg="add mod ord">
          <ac:chgData name="kursat ymn" userId="47174fbee67923fe" providerId="LiveId" clId="{AA3C501E-7F69-4B11-84CD-E7809DDB93C1}" dt="2022-03-16T20:50:43.344" v="1213" actId="167"/>
          <ac:spMkLst>
            <pc:docMk/>
            <pc:sldMk cId="3444844392" sldId="493"/>
            <ac:spMk id="12" creationId="{27B5EDA9-84D8-44FC-8B3F-EF283A0FCBA9}"/>
          </ac:spMkLst>
        </pc:spChg>
        <pc:picChg chg="mod">
          <ac:chgData name="kursat ymn" userId="47174fbee67923fe" providerId="LiveId" clId="{AA3C501E-7F69-4B11-84CD-E7809DDB93C1}" dt="2022-03-16T20:50:46.054" v="1214" actId="1076"/>
          <ac:picMkLst>
            <pc:docMk/>
            <pc:sldMk cId="3444844392" sldId="493"/>
            <ac:picMk id="11" creationId="{A99B3A82-7A1D-4E81-B207-CD6692908A7E}"/>
          </ac:picMkLst>
        </pc:picChg>
      </pc:sldChg>
      <pc:sldChg chg="addSp delSp modSp add mod">
        <pc:chgData name="kursat ymn" userId="47174fbee67923fe" providerId="LiveId" clId="{AA3C501E-7F69-4B11-84CD-E7809DDB93C1}" dt="2022-03-16T20:51:14.612" v="1225" actId="1076"/>
        <pc:sldMkLst>
          <pc:docMk/>
          <pc:sldMk cId="2423000757" sldId="494"/>
        </pc:sldMkLst>
        <pc:spChg chg="mod">
          <ac:chgData name="kursat ymn" userId="47174fbee67923fe" providerId="LiveId" clId="{AA3C501E-7F69-4B11-84CD-E7809DDB93C1}" dt="2022-03-16T20:51:05.174" v="1221" actId="20577"/>
          <ac:spMkLst>
            <pc:docMk/>
            <pc:sldMk cId="2423000757" sldId="494"/>
            <ac:spMk id="10" creationId="{557B9060-DE7C-4A62-8194-0E47E131BDA8}"/>
          </ac:spMkLst>
        </pc:spChg>
        <pc:spChg chg="add mod ord">
          <ac:chgData name="kursat ymn" userId="47174fbee67923fe" providerId="LiveId" clId="{AA3C501E-7F69-4B11-84CD-E7809DDB93C1}" dt="2022-03-16T20:50:55.842" v="1217" actId="167"/>
          <ac:spMkLst>
            <pc:docMk/>
            <pc:sldMk cId="2423000757" sldId="494"/>
            <ac:spMk id="12" creationId="{2F021AE7-522A-48C7-9452-ABE96B2CDA87}"/>
          </ac:spMkLst>
        </pc:spChg>
        <pc:picChg chg="del">
          <ac:chgData name="kursat ymn" userId="47174fbee67923fe" providerId="LiveId" clId="{AA3C501E-7F69-4B11-84CD-E7809DDB93C1}" dt="2022-03-16T20:51:06.848" v="1222" actId="478"/>
          <ac:picMkLst>
            <pc:docMk/>
            <pc:sldMk cId="2423000757" sldId="494"/>
            <ac:picMk id="7" creationId="{ACB403C1-FD68-446B-8871-940E74D9DC1A}"/>
          </ac:picMkLst>
        </pc:picChg>
        <pc:picChg chg="del">
          <ac:chgData name="kursat ymn" userId="47174fbee67923fe" providerId="LiveId" clId="{AA3C501E-7F69-4B11-84CD-E7809DDB93C1}" dt="2022-03-16T20:50:58.405" v="1218" actId="478"/>
          <ac:picMkLst>
            <pc:docMk/>
            <pc:sldMk cId="2423000757" sldId="494"/>
            <ac:picMk id="9" creationId="{2A5BD407-9394-4B05-A977-06B04CB0E367}"/>
          </ac:picMkLst>
        </pc:picChg>
        <pc:picChg chg="mod">
          <ac:chgData name="kursat ymn" userId="47174fbee67923fe" providerId="LiveId" clId="{AA3C501E-7F69-4B11-84CD-E7809DDB93C1}" dt="2022-03-16T20:51:02.663" v="1220" actId="1076"/>
          <ac:picMkLst>
            <pc:docMk/>
            <pc:sldMk cId="2423000757" sldId="494"/>
            <ac:picMk id="11" creationId="{A99B3A82-7A1D-4E81-B207-CD6692908A7E}"/>
          </ac:picMkLst>
        </pc:picChg>
        <pc:picChg chg="mod">
          <ac:chgData name="kursat ymn" userId="47174fbee67923fe" providerId="LiveId" clId="{AA3C501E-7F69-4B11-84CD-E7809DDB93C1}" dt="2022-03-16T20:51:14.612" v="1225" actId="1076"/>
          <ac:picMkLst>
            <pc:docMk/>
            <pc:sldMk cId="2423000757" sldId="494"/>
            <ac:picMk id="13" creationId="{CA59447E-EB35-40D2-B495-A044AF9941B0}"/>
          </ac:picMkLst>
        </pc:picChg>
        <pc:picChg chg="add mod ord">
          <ac:chgData name="kursat ymn" userId="47174fbee67923fe" providerId="LiveId" clId="{AA3C501E-7F69-4B11-84CD-E7809DDB93C1}" dt="2022-03-16T20:51:12.095" v="1224" actId="1076"/>
          <ac:picMkLst>
            <pc:docMk/>
            <pc:sldMk cId="2423000757" sldId="494"/>
            <ac:picMk id="14" creationId="{0AF8B660-F598-4198-9429-F9EFA4A132B0}"/>
          </ac:picMkLst>
        </pc:picChg>
      </pc:sldChg>
      <pc:sldChg chg="addSp modSp add mod">
        <pc:chgData name="kursat ymn" userId="47174fbee67923fe" providerId="LiveId" clId="{AA3C501E-7F69-4B11-84CD-E7809DDB93C1}" dt="2022-03-16T20:51:29.291" v="1228" actId="1076"/>
        <pc:sldMkLst>
          <pc:docMk/>
          <pc:sldMk cId="693928344" sldId="495"/>
        </pc:sldMkLst>
        <pc:spChg chg="add mod ord">
          <ac:chgData name="kursat ymn" userId="47174fbee67923fe" providerId="LiveId" clId="{AA3C501E-7F69-4B11-84CD-E7809DDB93C1}" dt="2022-03-16T20:51:27.407" v="1227" actId="167"/>
          <ac:spMkLst>
            <pc:docMk/>
            <pc:sldMk cId="693928344" sldId="495"/>
            <ac:spMk id="12" creationId="{A1C6F56E-C04C-40A2-BEA6-414BB5356F61}"/>
          </ac:spMkLst>
        </pc:spChg>
        <pc:picChg chg="mod">
          <ac:chgData name="kursat ymn" userId="47174fbee67923fe" providerId="LiveId" clId="{AA3C501E-7F69-4B11-84CD-E7809DDB93C1}" dt="2022-03-16T20:51:29.291" v="1228" actId="1076"/>
          <ac:picMkLst>
            <pc:docMk/>
            <pc:sldMk cId="693928344" sldId="495"/>
            <ac:picMk id="11" creationId="{A99B3A82-7A1D-4E81-B207-CD6692908A7E}"/>
          </ac:picMkLst>
        </pc:picChg>
      </pc:sldChg>
      <pc:sldChg chg="addSp modSp add mod">
        <pc:chgData name="kursat ymn" userId="47174fbee67923fe" providerId="LiveId" clId="{AA3C501E-7F69-4B11-84CD-E7809DDB93C1}" dt="2022-03-16T20:51:41.249" v="1233" actId="20577"/>
        <pc:sldMkLst>
          <pc:docMk/>
          <pc:sldMk cId="3724567064" sldId="496"/>
        </pc:sldMkLst>
        <pc:spChg chg="mod">
          <ac:chgData name="kursat ymn" userId="47174fbee67923fe" providerId="LiveId" clId="{AA3C501E-7F69-4B11-84CD-E7809DDB93C1}" dt="2022-03-16T20:51:41.249" v="1233" actId="20577"/>
          <ac:spMkLst>
            <pc:docMk/>
            <pc:sldMk cId="3724567064" sldId="496"/>
            <ac:spMk id="10" creationId="{557B9060-DE7C-4A62-8194-0E47E131BDA8}"/>
          </ac:spMkLst>
        </pc:spChg>
        <pc:spChg chg="add mod ord">
          <ac:chgData name="kursat ymn" userId="47174fbee67923fe" providerId="LiveId" clId="{AA3C501E-7F69-4B11-84CD-E7809DDB93C1}" dt="2022-03-16T20:51:36.152" v="1230" actId="167"/>
          <ac:spMkLst>
            <pc:docMk/>
            <pc:sldMk cId="3724567064" sldId="496"/>
            <ac:spMk id="12" creationId="{FE35B480-51A2-44C4-8CE3-EC7CECDC17E5}"/>
          </ac:spMkLst>
        </pc:spChg>
        <pc:picChg chg="mod">
          <ac:chgData name="kursat ymn" userId="47174fbee67923fe" providerId="LiveId" clId="{AA3C501E-7F69-4B11-84CD-E7809DDB93C1}" dt="2022-03-16T20:51:38.165" v="1231" actId="1076"/>
          <ac:picMkLst>
            <pc:docMk/>
            <pc:sldMk cId="3724567064" sldId="496"/>
            <ac:picMk id="9" creationId="{2A5BD407-9394-4B05-A977-06B04CB0E367}"/>
          </ac:picMkLst>
        </pc:picChg>
        <pc:picChg chg="mod">
          <ac:chgData name="kursat ymn" userId="47174fbee67923fe" providerId="LiveId" clId="{AA3C501E-7F69-4B11-84CD-E7809DDB93C1}" dt="2022-03-16T20:51:39.653" v="1232" actId="1076"/>
          <ac:picMkLst>
            <pc:docMk/>
            <pc:sldMk cId="3724567064" sldId="496"/>
            <ac:picMk id="11" creationId="{A99B3A82-7A1D-4E81-B207-CD6692908A7E}"/>
          </ac:picMkLst>
        </pc:picChg>
      </pc:sldChg>
      <pc:sldChg chg="addSp modSp add mod">
        <pc:chgData name="kursat ymn" userId="47174fbee67923fe" providerId="LiveId" clId="{AA3C501E-7F69-4B11-84CD-E7809DDB93C1}" dt="2022-03-16T20:51:58.510" v="1238" actId="20577"/>
        <pc:sldMkLst>
          <pc:docMk/>
          <pc:sldMk cId="1265478358" sldId="497"/>
        </pc:sldMkLst>
        <pc:spChg chg="mod">
          <ac:chgData name="kursat ymn" userId="47174fbee67923fe" providerId="LiveId" clId="{AA3C501E-7F69-4B11-84CD-E7809DDB93C1}" dt="2022-03-16T20:51:58.510" v="1238" actId="20577"/>
          <ac:spMkLst>
            <pc:docMk/>
            <pc:sldMk cId="1265478358" sldId="497"/>
            <ac:spMk id="10" creationId="{557B9060-DE7C-4A62-8194-0E47E131BDA8}"/>
          </ac:spMkLst>
        </pc:spChg>
        <pc:spChg chg="add mod ord">
          <ac:chgData name="kursat ymn" userId="47174fbee67923fe" providerId="LiveId" clId="{AA3C501E-7F69-4B11-84CD-E7809DDB93C1}" dt="2022-03-16T20:51:50.858" v="1235" actId="167"/>
          <ac:spMkLst>
            <pc:docMk/>
            <pc:sldMk cId="1265478358" sldId="497"/>
            <ac:spMk id="14" creationId="{2CA25FD0-B285-4CD3-9FE5-4844A6752401}"/>
          </ac:spMkLst>
        </pc:spChg>
        <pc:picChg chg="mod">
          <ac:chgData name="kursat ymn" userId="47174fbee67923fe" providerId="LiveId" clId="{AA3C501E-7F69-4B11-84CD-E7809DDB93C1}" dt="2022-03-16T20:51:53.485" v="1236" actId="1076"/>
          <ac:picMkLst>
            <pc:docMk/>
            <pc:sldMk cId="1265478358" sldId="497"/>
            <ac:picMk id="9" creationId="{2A5BD407-9394-4B05-A977-06B04CB0E367}"/>
          </ac:picMkLst>
        </pc:picChg>
        <pc:picChg chg="mod">
          <ac:chgData name="kursat ymn" userId="47174fbee67923fe" providerId="LiveId" clId="{AA3C501E-7F69-4B11-84CD-E7809DDB93C1}" dt="2022-03-16T20:51:56.155" v="1237" actId="1076"/>
          <ac:picMkLst>
            <pc:docMk/>
            <pc:sldMk cId="1265478358" sldId="497"/>
            <ac:picMk id="11" creationId="{A99B3A82-7A1D-4E81-B207-CD6692908A7E}"/>
          </ac:picMkLst>
        </pc:picChg>
        <pc:picChg chg="add mod ord">
          <ac:chgData name="kursat ymn" userId="47174fbee67923fe" providerId="LiveId" clId="{AA3C501E-7F69-4B11-84CD-E7809DDB93C1}" dt="2022-03-16T20:51:50.858" v="1235" actId="167"/>
          <ac:picMkLst>
            <pc:docMk/>
            <pc:sldMk cId="1265478358" sldId="497"/>
            <ac:picMk id="12" creationId="{33F6FAF8-7210-4304-BF3B-9E9D68828F35}"/>
          </ac:picMkLst>
        </pc:picChg>
      </pc:sldChg>
      <pc:sldChg chg="add del">
        <pc:chgData name="kursat ymn" userId="47174fbee67923fe" providerId="LiveId" clId="{AA3C501E-7F69-4B11-84CD-E7809DDB93C1}" dt="2022-03-16T20:43:10.524" v="1125" actId="47"/>
        <pc:sldMkLst>
          <pc:docMk/>
          <pc:sldMk cId="3357019739" sldId="498"/>
        </pc:sldMkLst>
      </pc:sldChg>
      <pc:sldChg chg="add del">
        <pc:chgData name="kursat ymn" userId="47174fbee67923fe" providerId="LiveId" clId="{AA3C501E-7F69-4B11-84CD-E7809DDB93C1}" dt="2022-03-16T20:43:11.352" v="1127" actId="47"/>
        <pc:sldMkLst>
          <pc:docMk/>
          <pc:sldMk cId="3576405547" sldId="499"/>
        </pc:sldMkLst>
      </pc:sldChg>
      <pc:sldChg chg="add del">
        <pc:chgData name="kursat ymn" userId="47174fbee67923fe" providerId="LiveId" clId="{AA3C501E-7F69-4B11-84CD-E7809DDB93C1}" dt="2022-03-16T20:43:12.259" v="1129" actId="47"/>
        <pc:sldMkLst>
          <pc:docMk/>
          <pc:sldMk cId="2714650943" sldId="500"/>
        </pc:sldMkLst>
      </pc:sldChg>
      <pc:sldChg chg="add del">
        <pc:chgData name="kursat ymn" userId="47174fbee67923fe" providerId="LiveId" clId="{AA3C501E-7F69-4B11-84CD-E7809DDB93C1}" dt="2022-03-16T20:43:13.195" v="1131" actId="47"/>
        <pc:sldMkLst>
          <pc:docMk/>
          <pc:sldMk cId="1988403651" sldId="501"/>
        </pc:sldMkLst>
      </pc:sldChg>
      <pc:sldChg chg="addSp modSp add mod">
        <pc:chgData name="kursat ymn" userId="47174fbee67923fe" providerId="LiveId" clId="{AA3C501E-7F69-4B11-84CD-E7809DDB93C1}" dt="2022-03-16T20:47:27.395" v="1155" actId="20577"/>
        <pc:sldMkLst>
          <pc:docMk/>
          <pc:sldMk cId="3811053951" sldId="502"/>
        </pc:sldMkLst>
        <pc:spChg chg="add mod">
          <ac:chgData name="kursat ymn" userId="47174fbee67923fe" providerId="LiveId" clId="{AA3C501E-7F69-4B11-84CD-E7809DDB93C1}" dt="2022-03-16T20:47:27.395" v="1155" actId="20577"/>
          <ac:spMkLst>
            <pc:docMk/>
            <pc:sldMk cId="3811053951" sldId="502"/>
            <ac:spMk id="4" creationId="{36697ECD-3F4B-4DA2-9EC7-0D1EA985D2C7}"/>
          </ac:spMkLst>
        </pc:spChg>
      </pc:sldChg>
      <pc:sldChg chg="addSp modSp add mod">
        <pc:chgData name="kursat ymn" userId="47174fbee67923fe" providerId="LiveId" clId="{AA3C501E-7F69-4B11-84CD-E7809DDB93C1}" dt="2022-03-16T20:25:21.976" v="588" actId="1076"/>
        <pc:sldMkLst>
          <pc:docMk/>
          <pc:sldMk cId="561238806" sldId="503"/>
        </pc:sldMkLst>
        <pc:spChg chg="add mod">
          <ac:chgData name="kursat ymn" userId="47174fbee67923fe" providerId="LiveId" clId="{AA3C501E-7F69-4B11-84CD-E7809DDB93C1}" dt="2022-03-16T20:25:21.976" v="588" actId="1076"/>
          <ac:spMkLst>
            <pc:docMk/>
            <pc:sldMk cId="561238806" sldId="503"/>
            <ac:spMk id="4" creationId="{236D5FF6-D228-4698-98C2-3B623BCF74C7}"/>
          </ac:spMkLst>
        </pc:spChg>
      </pc:sldChg>
      <pc:sldChg chg="addSp modSp add mod">
        <pc:chgData name="kursat ymn" userId="47174fbee67923fe" providerId="LiveId" clId="{AA3C501E-7F69-4B11-84CD-E7809DDB93C1}" dt="2022-03-16T20:27:22.824" v="856" actId="1076"/>
        <pc:sldMkLst>
          <pc:docMk/>
          <pc:sldMk cId="1294016226" sldId="504"/>
        </pc:sldMkLst>
        <pc:spChg chg="add mod">
          <ac:chgData name="kursat ymn" userId="47174fbee67923fe" providerId="LiveId" clId="{AA3C501E-7F69-4B11-84CD-E7809DDB93C1}" dt="2022-03-16T20:27:06.457" v="852" actId="20577"/>
          <ac:spMkLst>
            <pc:docMk/>
            <pc:sldMk cId="1294016226" sldId="504"/>
            <ac:spMk id="4" creationId="{A7C3DEEE-A52A-44EE-904F-17A00C6DC61F}"/>
          </ac:spMkLst>
        </pc:spChg>
        <pc:picChg chg="add mod">
          <ac:chgData name="kursat ymn" userId="47174fbee67923fe" providerId="LiveId" clId="{AA3C501E-7F69-4B11-84CD-E7809DDB93C1}" dt="2022-03-16T20:27:22.824" v="856" actId="1076"/>
          <ac:picMkLst>
            <pc:docMk/>
            <pc:sldMk cId="1294016226" sldId="504"/>
            <ac:picMk id="6" creationId="{DCFBA1A9-15B0-48DD-8308-F846FDA00360}"/>
          </ac:picMkLst>
        </pc:picChg>
      </pc:sldChg>
      <pc:sldChg chg="addSp modSp add mod">
        <pc:chgData name="kursat ymn" userId="47174fbee67923fe" providerId="LiveId" clId="{AA3C501E-7F69-4B11-84CD-E7809DDB93C1}" dt="2022-03-16T20:35:41.649" v="989" actId="255"/>
        <pc:sldMkLst>
          <pc:docMk/>
          <pc:sldMk cId="682541543" sldId="505"/>
        </pc:sldMkLst>
        <pc:spChg chg="add mod">
          <ac:chgData name="kursat ymn" userId="47174fbee67923fe" providerId="LiveId" clId="{AA3C501E-7F69-4B11-84CD-E7809DDB93C1}" dt="2022-03-16T20:35:41.649" v="989" actId="255"/>
          <ac:spMkLst>
            <pc:docMk/>
            <pc:sldMk cId="682541543" sldId="505"/>
            <ac:spMk id="4" creationId="{2849555A-8BCA-40E1-BFDB-70C6B28679BB}"/>
          </ac:spMkLst>
        </pc:spChg>
      </pc:sldChg>
      <pc:sldChg chg="addSp modSp add mod">
        <pc:chgData name="kursat ymn" userId="47174fbee67923fe" providerId="LiveId" clId="{AA3C501E-7F69-4B11-84CD-E7809DDB93C1}" dt="2022-03-16T20:37:13.117" v="1019" actId="1076"/>
        <pc:sldMkLst>
          <pc:docMk/>
          <pc:sldMk cId="3195302433" sldId="506"/>
        </pc:sldMkLst>
        <pc:spChg chg="add mod">
          <ac:chgData name="kursat ymn" userId="47174fbee67923fe" providerId="LiveId" clId="{AA3C501E-7F69-4B11-84CD-E7809DDB93C1}" dt="2022-03-16T20:37:09.756" v="1018" actId="1076"/>
          <ac:spMkLst>
            <pc:docMk/>
            <pc:sldMk cId="3195302433" sldId="506"/>
            <ac:spMk id="4" creationId="{80E3CD19-C11C-4385-B5A4-7608953C516E}"/>
          </ac:spMkLst>
        </pc:spChg>
        <pc:picChg chg="mod">
          <ac:chgData name="kursat ymn" userId="47174fbee67923fe" providerId="LiveId" clId="{AA3C501E-7F69-4B11-84CD-E7809DDB93C1}" dt="2022-03-16T20:37:13.117" v="1019" actId="1076"/>
          <ac:picMkLst>
            <pc:docMk/>
            <pc:sldMk cId="3195302433" sldId="506"/>
            <ac:picMk id="2" creationId="{65E373CA-0280-4820-8EE5-B81CA340A607}"/>
          </ac:picMkLst>
        </pc:picChg>
      </pc:sldChg>
      <pc:sldChg chg="addSp modSp add mod">
        <pc:chgData name="kursat ymn" userId="47174fbee67923fe" providerId="LiveId" clId="{AA3C501E-7F69-4B11-84CD-E7809DDB93C1}" dt="2022-03-16T20:37:39.383" v="1032" actId="1076"/>
        <pc:sldMkLst>
          <pc:docMk/>
          <pc:sldMk cId="4228781038" sldId="507"/>
        </pc:sldMkLst>
        <pc:spChg chg="add mod">
          <ac:chgData name="kursat ymn" userId="47174fbee67923fe" providerId="LiveId" clId="{AA3C501E-7F69-4B11-84CD-E7809DDB93C1}" dt="2022-03-16T20:37:39.383" v="1032" actId="1076"/>
          <ac:spMkLst>
            <pc:docMk/>
            <pc:sldMk cId="4228781038" sldId="507"/>
            <ac:spMk id="4" creationId="{FD248553-F402-4298-9864-1F3020BCD4CA}"/>
          </ac:spMkLst>
        </pc:spChg>
      </pc:sldChg>
      <pc:sldChg chg="addSp delSp modSp add mod">
        <pc:chgData name="kursat ymn" userId="47174fbee67923fe" providerId="LiveId" clId="{AA3C501E-7F69-4B11-84CD-E7809DDB93C1}" dt="2022-03-16T20:39:23.681" v="1067" actId="1076"/>
        <pc:sldMkLst>
          <pc:docMk/>
          <pc:sldMk cId="2118736314" sldId="508"/>
        </pc:sldMkLst>
        <pc:spChg chg="add mod">
          <ac:chgData name="kursat ymn" userId="47174fbee67923fe" providerId="LiveId" clId="{AA3C501E-7F69-4B11-84CD-E7809DDB93C1}" dt="2022-03-16T20:39:03.264" v="1059" actId="255"/>
          <ac:spMkLst>
            <pc:docMk/>
            <pc:sldMk cId="2118736314" sldId="508"/>
            <ac:spMk id="4" creationId="{1C152437-434D-43CA-9214-27ED6AB803E8}"/>
          </ac:spMkLst>
        </pc:spChg>
        <pc:picChg chg="mod">
          <ac:chgData name="kursat ymn" userId="47174fbee67923fe" providerId="LiveId" clId="{AA3C501E-7F69-4B11-84CD-E7809DDB93C1}" dt="2022-03-16T20:39:13.749" v="1063" actId="14100"/>
          <ac:picMkLst>
            <pc:docMk/>
            <pc:sldMk cId="2118736314" sldId="508"/>
            <ac:picMk id="2" creationId="{65E373CA-0280-4820-8EE5-B81CA340A607}"/>
          </ac:picMkLst>
        </pc:picChg>
        <pc:picChg chg="add del mod">
          <ac:chgData name="kursat ymn" userId="47174fbee67923fe" providerId="LiveId" clId="{AA3C501E-7F69-4B11-84CD-E7809DDB93C1}" dt="2022-03-16T20:38:42.941" v="1046" actId="21"/>
          <ac:picMkLst>
            <pc:docMk/>
            <pc:sldMk cId="2118736314" sldId="508"/>
            <ac:picMk id="6" creationId="{C309B47E-2E91-4125-BEB3-E4967956C4D4}"/>
          </ac:picMkLst>
        </pc:picChg>
        <pc:picChg chg="add mod">
          <ac:chgData name="kursat ymn" userId="47174fbee67923fe" providerId="LiveId" clId="{AA3C501E-7F69-4B11-84CD-E7809DDB93C1}" dt="2022-03-16T20:39:23.681" v="1067" actId="1076"/>
          <ac:picMkLst>
            <pc:docMk/>
            <pc:sldMk cId="2118736314" sldId="508"/>
            <ac:picMk id="7" creationId="{D1088445-765B-4AA1-BE6F-FB51209EEC11}"/>
          </ac:picMkLst>
        </pc:picChg>
      </pc:sldChg>
      <pc:sldChg chg="addSp modSp add mod">
        <pc:chgData name="kursat ymn" userId="47174fbee67923fe" providerId="LiveId" clId="{AA3C501E-7F69-4B11-84CD-E7809DDB93C1}" dt="2022-03-16T20:40:19.001" v="1083" actId="1076"/>
        <pc:sldMkLst>
          <pc:docMk/>
          <pc:sldMk cId="1203133243" sldId="509"/>
        </pc:sldMkLst>
        <pc:spChg chg="add mod">
          <ac:chgData name="kursat ymn" userId="47174fbee67923fe" providerId="LiveId" clId="{AA3C501E-7F69-4B11-84CD-E7809DDB93C1}" dt="2022-03-16T20:40:19.001" v="1083" actId="1076"/>
          <ac:spMkLst>
            <pc:docMk/>
            <pc:sldMk cId="1203133243" sldId="509"/>
            <ac:spMk id="4" creationId="{6662E34D-428F-4F47-A043-8EF616F2F256}"/>
          </ac:spMkLst>
        </pc:spChg>
      </pc:sldChg>
      <pc:sldChg chg="addSp modSp add mod">
        <pc:chgData name="kursat ymn" userId="47174fbee67923fe" providerId="LiveId" clId="{AA3C501E-7F69-4B11-84CD-E7809DDB93C1}" dt="2022-03-16T20:41:20.252" v="1099" actId="255"/>
        <pc:sldMkLst>
          <pc:docMk/>
          <pc:sldMk cId="176713147" sldId="510"/>
        </pc:sldMkLst>
        <pc:spChg chg="add mod">
          <ac:chgData name="kursat ymn" userId="47174fbee67923fe" providerId="LiveId" clId="{AA3C501E-7F69-4B11-84CD-E7809DDB93C1}" dt="2022-03-16T20:41:20.252" v="1099" actId="255"/>
          <ac:spMkLst>
            <pc:docMk/>
            <pc:sldMk cId="176713147" sldId="510"/>
            <ac:spMk id="4" creationId="{EF88DB84-DF17-4B2D-9FFE-18DF8B22536E}"/>
          </ac:spMkLst>
        </pc:spChg>
      </pc:sldChg>
      <pc:sldChg chg="addSp modSp add mod">
        <pc:chgData name="kursat ymn" userId="47174fbee67923fe" providerId="LiveId" clId="{AA3C501E-7F69-4B11-84CD-E7809DDB93C1}" dt="2022-03-16T20:42:46.485" v="1123" actId="1076"/>
        <pc:sldMkLst>
          <pc:docMk/>
          <pc:sldMk cId="3327532163" sldId="511"/>
        </pc:sldMkLst>
        <pc:spChg chg="add mod">
          <ac:chgData name="kursat ymn" userId="47174fbee67923fe" providerId="LiveId" clId="{AA3C501E-7F69-4B11-84CD-E7809DDB93C1}" dt="2022-03-16T20:42:36.967" v="1120" actId="1076"/>
          <ac:spMkLst>
            <pc:docMk/>
            <pc:sldMk cId="3327532163" sldId="511"/>
            <ac:spMk id="4" creationId="{C23C5D93-B67E-4948-8D39-6EEDDD39F845}"/>
          </ac:spMkLst>
        </pc:spChg>
        <pc:picChg chg="add mod ord">
          <ac:chgData name="kursat ymn" userId="47174fbee67923fe" providerId="LiveId" clId="{AA3C501E-7F69-4B11-84CD-E7809DDB93C1}" dt="2022-03-16T20:42:46.485" v="1123" actId="1076"/>
          <ac:picMkLst>
            <pc:docMk/>
            <pc:sldMk cId="3327532163" sldId="511"/>
            <ac:picMk id="6" creationId="{3C4D8CB4-D467-474E-9764-49B012132840}"/>
          </ac:picMkLst>
        </pc:picChg>
      </pc:sldChg>
      <pc:sldChg chg="add del">
        <pc:chgData name="kursat ymn" userId="47174fbee67923fe" providerId="LiveId" clId="{AA3C501E-7F69-4B11-84CD-E7809DDB93C1}" dt="2022-03-16T20:43:10.055" v="1124" actId="47"/>
        <pc:sldMkLst>
          <pc:docMk/>
          <pc:sldMk cId="1538530943" sldId="512"/>
        </pc:sldMkLst>
      </pc:sldChg>
      <pc:sldChg chg="add del">
        <pc:chgData name="kursat ymn" userId="47174fbee67923fe" providerId="LiveId" clId="{AA3C501E-7F69-4B11-84CD-E7809DDB93C1}" dt="2022-03-16T20:43:10.915" v="1126" actId="47"/>
        <pc:sldMkLst>
          <pc:docMk/>
          <pc:sldMk cId="2530013739" sldId="513"/>
        </pc:sldMkLst>
      </pc:sldChg>
      <pc:sldChg chg="add del">
        <pc:chgData name="kursat ymn" userId="47174fbee67923fe" providerId="LiveId" clId="{AA3C501E-7F69-4B11-84CD-E7809DDB93C1}" dt="2022-03-16T20:43:11.743" v="1128" actId="47"/>
        <pc:sldMkLst>
          <pc:docMk/>
          <pc:sldMk cId="1245717247" sldId="514"/>
        </pc:sldMkLst>
      </pc:sldChg>
      <pc:sldChg chg="add del">
        <pc:chgData name="kursat ymn" userId="47174fbee67923fe" providerId="LiveId" clId="{AA3C501E-7F69-4B11-84CD-E7809DDB93C1}" dt="2022-03-16T20:43:12.712" v="1130" actId="47"/>
        <pc:sldMkLst>
          <pc:docMk/>
          <pc:sldMk cId="3175455575" sldId="515"/>
        </pc:sldMkLst>
      </pc:sldChg>
      <pc:sldChg chg="addSp modSp add mod">
        <pc:chgData name="kursat ymn" userId="47174fbee67923fe" providerId="LiveId" clId="{AA3C501E-7F69-4B11-84CD-E7809DDB93C1}" dt="2022-03-16T20:49:33.070" v="1192" actId="20577"/>
        <pc:sldMkLst>
          <pc:docMk/>
          <pc:sldMk cId="2940358554" sldId="516"/>
        </pc:sldMkLst>
        <pc:spChg chg="mod">
          <ac:chgData name="kursat ymn" userId="47174fbee67923fe" providerId="LiveId" clId="{AA3C501E-7F69-4B11-84CD-E7809DDB93C1}" dt="2022-03-16T20:49:33.070" v="1192" actId="20577"/>
          <ac:spMkLst>
            <pc:docMk/>
            <pc:sldMk cId="2940358554" sldId="516"/>
            <ac:spMk id="10" creationId="{557B9060-DE7C-4A62-8194-0E47E131BDA8}"/>
          </ac:spMkLst>
        </pc:spChg>
        <pc:spChg chg="add mod ord">
          <ac:chgData name="kursat ymn" userId="47174fbee67923fe" providerId="LiveId" clId="{AA3C501E-7F69-4B11-84CD-E7809DDB93C1}" dt="2022-03-16T20:49:26.621" v="1189" actId="167"/>
          <ac:spMkLst>
            <pc:docMk/>
            <pc:sldMk cId="2940358554" sldId="516"/>
            <ac:spMk id="12" creationId="{F468DE74-4F96-47B0-AF06-AABF01505B2A}"/>
          </ac:spMkLst>
        </pc:spChg>
        <pc:picChg chg="mod">
          <ac:chgData name="kursat ymn" userId="47174fbee67923fe" providerId="LiveId" clId="{AA3C501E-7F69-4B11-84CD-E7809DDB93C1}" dt="2022-03-16T20:49:30.935" v="1191" actId="1076"/>
          <ac:picMkLst>
            <pc:docMk/>
            <pc:sldMk cId="2940358554" sldId="516"/>
            <ac:picMk id="11" creationId="{A99B3A82-7A1D-4E81-B207-CD6692908A7E}"/>
          </ac:picMkLst>
        </pc:picChg>
        <pc:picChg chg="mod">
          <ac:chgData name="kursat ymn" userId="47174fbee67923fe" providerId="LiveId" clId="{AA3C501E-7F69-4B11-84CD-E7809DDB93C1}" dt="2022-03-16T20:49:28.388" v="1190" actId="1076"/>
          <ac:picMkLst>
            <pc:docMk/>
            <pc:sldMk cId="2940358554" sldId="516"/>
            <ac:picMk id="13" creationId="{CA59447E-EB35-40D2-B495-A044AF9941B0}"/>
          </ac:picMkLst>
        </pc:picChg>
      </pc:sldChg>
      <pc:sldChg chg="addSp modSp add mod">
        <pc:chgData name="kursat ymn" userId="47174fbee67923fe" providerId="LiveId" clId="{AA3C501E-7F69-4B11-84CD-E7809DDB93C1}" dt="2022-03-16T20:49:16.928" v="1187" actId="1076"/>
        <pc:sldMkLst>
          <pc:docMk/>
          <pc:sldMk cId="968535902" sldId="517"/>
        </pc:sldMkLst>
        <pc:spChg chg="add mod ord">
          <ac:chgData name="kursat ymn" userId="47174fbee67923fe" providerId="LiveId" clId="{AA3C501E-7F69-4B11-84CD-E7809DDB93C1}" dt="2022-03-16T20:49:10.536" v="1185" actId="167"/>
          <ac:spMkLst>
            <pc:docMk/>
            <pc:sldMk cId="968535902" sldId="517"/>
            <ac:spMk id="12" creationId="{0DB313BD-44C5-45BC-B474-C874858FFCB9}"/>
          </ac:spMkLst>
        </pc:spChg>
        <pc:picChg chg="mod">
          <ac:chgData name="kursat ymn" userId="47174fbee67923fe" providerId="LiveId" clId="{AA3C501E-7F69-4B11-84CD-E7809DDB93C1}" dt="2022-03-16T20:49:13.587" v="1186" actId="1076"/>
          <ac:picMkLst>
            <pc:docMk/>
            <pc:sldMk cId="968535902" sldId="517"/>
            <ac:picMk id="9" creationId="{2A5BD407-9394-4B05-A977-06B04CB0E367}"/>
          </ac:picMkLst>
        </pc:picChg>
        <pc:picChg chg="mod">
          <ac:chgData name="kursat ymn" userId="47174fbee67923fe" providerId="LiveId" clId="{AA3C501E-7F69-4B11-84CD-E7809DDB93C1}" dt="2022-03-16T20:49:16.928" v="1187" actId="1076"/>
          <ac:picMkLst>
            <pc:docMk/>
            <pc:sldMk cId="968535902" sldId="517"/>
            <ac:picMk id="11" creationId="{A99B3A82-7A1D-4E81-B207-CD6692908A7E}"/>
          </ac:picMkLst>
        </pc:picChg>
      </pc:sldChg>
      <pc:sldChg chg="addSp modSp add mod">
        <pc:chgData name="kursat ymn" userId="47174fbee67923fe" providerId="LiveId" clId="{AA3C501E-7F69-4B11-84CD-E7809DDB93C1}" dt="2022-03-16T20:49:03.757" v="1183" actId="1076"/>
        <pc:sldMkLst>
          <pc:docMk/>
          <pc:sldMk cId="3858928833" sldId="518"/>
        </pc:sldMkLst>
        <pc:spChg chg="mod">
          <ac:chgData name="kursat ymn" userId="47174fbee67923fe" providerId="LiveId" clId="{AA3C501E-7F69-4B11-84CD-E7809DDB93C1}" dt="2022-03-16T20:48:55.099" v="1180" actId="20577"/>
          <ac:spMkLst>
            <pc:docMk/>
            <pc:sldMk cId="3858928833" sldId="518"/>
            <ac:spMk id="10" creationId="{557B9060-DE7C-4A62-8194-0E47E131BDA8}"/>
          </ac:spMkLst>
        </pc:spChg>
        <pc:spChg chg="add mod ord">
          <ac:chgData name="kursat ymn" userId="47174fbee67923fe" providerId="LiveId" clId="{AA3C501E-7F69-4B11-84CD-E7809DDB93C1}" dt="2022-03-16T20:49:01.826" v="1182" actId="14100"/>
          <ac:spMkLst>
            <pc:docMk/>
            <pc:sldMk cId="3858928833" sldId="518"/>
            <ac:spMk id="12" creationId="{073517EC-1EC4-4C70-B2B9-262721F74A9C}"/>
          </ac:spMkLst>
        </pc:spChg>
        <pc:picChg chg="mod">
          <ac:chgData name="kursat ymn" userId="47174fbee67923fe" providerId="LiveId" clId="{AA3C501E-7F69-4B11-84CD-E7809DDB93C1}" dt="2022-03-16T20:49:03.757" v="1183" actId="1076"/>
          <ac:picMkLst>
            <pc:docMk/>
            <pc:sldMk cId="3858928833" sldId="518"/>
            <ac:picMk id="11" creationId="{A99B3A82-7A1D-4E81-B207-CD6692908A7E}"/>
          </ac:picMkLst>
        </pc:picChg>
      </pc:sldChg>
      <pc:sldChg chg="addSp modSp add mod">
        <pc:chgData name="kursat ymn" userId="47174fbee67923fe" providerId="LiveId" clId="{AA3C501E-7F69-4B11-84CD-E7809DDB93C1}" dt="2022-03-16T20:48:42.588" v="1176" actId="20577"/>
        <pc:sldMkLst>
          <pc:docMk/>
          <pc:sldMk cId="3089055515" sldId="519"/>
        </pc:sldMkLst>
        <pc:spChg chg="mod">
          <ac:chgData name="kursat ymn" userId="47174fbee67923fe" providerId="LiveId" clId="{AA3C501E-7F69-4B11-84CD-E7809DDB93C1}" dt="2022-03-16T20:48:42.588" v="1176" actId="20577"/>
          <ac:spMkLst>
            <pc:docMk/>
            <pc:sldMk cId="3089055515" sldId="519"/>
            <ac:spMk id="10" creationId="{557B9060-DE7C-4A62-8194-0E47E131BDA8}"/>
          </ac:spMkLst>
        </pc:spChg>
        <pc:spChg chg="add mod ord">
          <ac:chgData name="kursat ymn" userId="47174fbee67923fe" providerId="LiveId" clId="{AA3C501E-7F69-4B11-84CD-E7809DDB93C1}" dt="2022-03-16T20:48:34.682" v="1172" actId="167"/>
          <ac:spMkLst>
            <pc:docMk/>
            <pc:sldMk cId="3089055515" sldId="519"/>
            <ac:spMk id="12" creationId="{E6521E82-3701-4C59-AF9C-6172BD6B9FB4}"/>
          </ac:spMkLst>
        </pc:spChg>
        <pc:picChg chg="mod">
          <ac:chgData name="kursat ymn" userId="47174fbee67923fe" providerId="LiveId" clId="{AA3C501E-7F69-4B11-84CD-E7809DDB93C1}" dt="2022-03-16T20:48:37.442" v="1173" actId="1076"/>
          <ac:picMkLst>
            <pc:docMk/>
            <pc:sldMk cId="3089055515" sldId="519"/>
            <ac:picMk id="9" creationId="{2A5BD407-9394-4B05-A977-06B04CB0E367}"/>
          </ac:picMkLst>
        </pc:picChg>
        <pc:picChg chg="mod">
          <ac:chgData name="kursat ymn" userId="47174fbee67923fe" providerId="LiveId" clId="{AA3C501E-7F69-4B11-84CD-E7809DDB93C1}" dt="2022-03-16T20:48:40.571" v="1175" actId="1076"/>
          <ac:picMkLst>
            <pc:docMk/>
            <pc:sldMk cId="3089055515" sldId="519"/>
            <ac:picMk id="11" creationId="{A99B3A82-7A1D-4E81-B207-CD6692908A7E}"/>
          </ac:picMkLst>
        </pc:picChg>
        <pc:picChg chg="add mod ord">
          <ac:chgData name="kursat ymn" userId="47174fbee67923fe" providerId="LiveId" clId="{AA3C501E-7F69-4B11-84CD-E7809DDB93C1}" dt="2022-03-16T20:48:34.682" v="1172" actId="167"/>
          <ac:picMkLst>
            <pc:docMk/>
            <pc:sldMk cId="3089055515" sldId="519"/>
            <ac:picMk id="14" creationId="{A4EA34FB-1834-49A8-8044-EB521E3D84C4}"/>
          </ac:picMkLst>
        </pc:picChg>
        <pc:picChg chg="add mod ord">
          <ac:chgData name="kursat ymn" userId="47174fbee67923fe" providerId="LiveId" clId="{AA3C501E-7F69-4B11-84CD-E7809DDB93C1}" dt="2022-03-16T20:48:38.544" v="1174" actId="1076"/>
          <ac:picMkLst>
            <pc:docMk/>
            <pc:sldMk cId="3089055515" sldId="519"/>
            <ac:picMk id="15" creationId="{4B06E40F-306D-41CB-BDC2-82481DB9D95A}"/>
          </ac:picMkLst>
        </pc:picChg>
      </pc:sldChg>
      <pc:sldChg chg="addSp modSp add mod">
        <pc:chgData name="kursat ymn" userId="47174fbee67923fe" providerId="LiveId" clId="{AA3C501E-7F69-4B11-84CD-E7809DDB93C1}" dt="2022-03-16T20:48:25.228" v="1170" actId="1076"/>
        <pc:sldMkLst>
          <pc:docMk/>
          <pc:sldMk cId="2951625526" sldId="520"/>
        </pc:sldMkLst>
        <pc:spChg chg="mod">
          <ac:chgData name="kursat ymn" userId="47174fbee67923fe" providerId="LiveId" clId="{AA3C501E-7F69-4B11-84CD-E7809DDB93C1}" dt="2022-03-16T20:48:23.180" v="1169" actId="20577"/>
          <ac:spMkLst>
            <pc:docMk/>
            <pc:sldMk cId="2951625526" sldId="520"/>
            <ac:spMk id="10" creationId="{557B9060-DE7C-4A62-8194-0E47E131BDA8}"/>
          </ac:spMkLst>
        </pc:spChg>
        <pc:spChg chg="add mod ord">
          <ac:chgData name="kursat ymn" userId="47174fbee67923fe" providerId="LiveId" clId="{AA3C501E-7F69-4B11-84CD-E7809DDB93C1}" dt="2022-03-16T20:48:21.128" v="1168" actId="167"/>
          <ac:spMkLst>
            <pc:docMk/>
            <pc:sldMk cId="2951625526" sldId="520"/>
            <ac:spMk id="12" creationId="{234ABAC4-4549-445B-995F-3E994B6CDDD0}"/>
          </ac:spMkLst>
        </pc:spChg>
        <pc:picChg chg="mod">
          <ac:chgData name="kursat ymn" userId="47174fbee67923fe" providerId="LiveId" clId="{AA3C501E-7F69-4B11-84CD-E7809DDB93C1}" dt="2022-03-16T20:48:25.228" v="1170" actId="1076"/>
          <ac:picMkLst>
            <pc:docMk/>
            <pc:sldMk cId="2951625526" sldId="520"/>
            <ac:picMk id="11" creationId="{A99B3A82-7A1D-4E81-B207-CD6692908A7E}"/>
          </ac:picMkLst>
        </pc:picChg>
        <pc:picChg chg="add mod ord">
          <ac:chgData name="kursat ymn" userId="47174fbee67923fe" providerId="LiveId" clId="{AA3C501E-7F69-4B11-84CD-E7809DDB93C1}" dt="2022-03-16T20:48:21.128" v="1168" actId="167"/>
          <ac:picMkLst>
            <pc:docMk/>
            <pc:sldMk cId="2951625526" sldId="520"/>
            <ac:picMk id="14" creationId="{FDEE07E1-43FE-42AA-9E41-956CA34A9E1E}"/>
          </ac:picMkLst>
        </pc:picChg>
      </pc:sldChg>
      <pc:sldChg chg="addSp modSp add mod">
        <pc:chgData name="kursat ymn" userId="47174fbee67923fe" providerId="LiveId" clId="{AA3C501E-7F69-4B11-84CD-E7809DDB93C1}" dt="2022-03-16T20:48:09.216" v="1165" actId="1076"/>
        <pc:sldMkLst>
          <pc:docMk/>
          <pc:sldMk cId="2478761359" sldId="521"/>
        </pc:sldMkLst>
        <pc:spChg chg="add mod ord">
          <ac:chgData name="kursat ymn" userId="47174fbee67923fe" providerId="LiveId" clId="{AA3C501E-7F69-4B11-84CD-E7809DDB93C1}" dt="2022-03-16T20:48:01.724" v="1163" actId="167"/>
          <ac:spMkLst>
            <pc:docMk/>
            <pc:sldMk cId="2478761359" sldId="521"/>
            <ac:spMk id="12" creationId="{643410F3-C459-4E56-AF38-4B4A24A28D35}"/>
          </ac:spMkLst>
        </pc:spChg>
        <pc:picChg chg="mod">
          <ac:chgData name="kursat ymn" userId="47174fbee67923fe" providerId="LiveId" clId="{AA3C501E-7F69-4B11-84CD-E7809DDB93C1}" dt="2022-03-16T20:48:09.216" v="1165" actId="1076"/>
          <ac:picMkLst>
            <pc:docMk/>
            <pc:sldMk cId="2478761359" sldId="521"/>
            <ac:picMk id="11" creationId="{A99B3A82-7A1D-4E81-B207-CD6692908A7E}"/>
          </ac:picMkLst>
        </pc:picChg>
        <pc:picChg chg="mod">
          <ac:chgData name="kursat ymn" userId="47174fbee67923fe" providerId="LiveId" clId="{AA3C501E-7F69-4B11-84CD-E7809DDB93C1}" dt="2022-03-16T20:48:04.213" v="1164" actId="1076"/>
          <ac:picMkLst>
            <pc:docMk/>
            <pc:sldMk cId="2478761359" sldId="521"/>
            <ac:picMk id="13" creationId="{CA59447E-EB35-40D2-B495-A044AF9941B0}"/>
          </ac:picMkLst>
        </pc:picChg>
        <pc:picChg chg="add mod ord">
          <ac:chgData name="kursat ymn" userId="47174fbee67923fe" providerId="LiveId" clId="{AA3C501E-7F69-4B11-84CD-E7809DDB93C1}" dt="2022-03-16T20:48:01.724" v="1163" actId="167"/>
          <ac:picMkLst>
            <pc:docMk/>
            <pc:sldMk cId="2478761359" sldId="521"/>
            <ac:picMk id="14" creationId="{4B1ED0F5-12F9-4198-8DA5-FB0A948BABBA}"/>
          </ac:picMkLst>
        </pc:picChg>
      </pc:sldChg>
      <pc:sldChg chg="addSp modSp add mod">
        <pc:chgData name="kursat ymn" userId="47174fbee67923fe" providerId="LiveId" clId="{AA3C501E-7F69-4B11-84CD-E7809DDB93C1}" dt="2022-03-16T20:47:51.868" v="1161" actId="20577"/>
        <pc:sldMkLst>
          <pc:docMk/>
          <pc:sldMk cId="2895895152" sldId="522"/>
        </pc:sldMkLst>
        <pc:spChg chg="mod">
          <ac:chgData name="kursat ymn" userId="47174fbee67923fe" providerId="LiveId" clId="{AA3C501E-7F69-4B11-84CD-E7809DDB93C1}" dt="2022-03-16T20:47:51.868" v="1161" actId="20577"/>
          <ac:spMkLst>
            <pc:docMk/>
            <pc:sldMk cId="2895895152" sldId="522"/>
            <ac:spMk id="10" creationId="{557B9060-DE7C-4A62-8194-0E47E131BDA8}"/>
          </ac:spMkLst>
        </pc:spChg>
        <pc:spChg chg="add mod ord">
          <ac:chgData name="kursat ymn" userId="47174fbee67923fe" providerId="LiveId" clId="{AA3C501E-7F69-4B11-84CD-E7809DDB93C1}" dt="2022-03-16T20:47:48.286" v="1159" actId="167"/>
          <ac:spMkLst>
            <pc:docMk/>
            <pc:sldMk cId="2895895152" sldId="522"/>
            <ac:spMk id="12" creationId="{DAECA381-F1C4-4355-98D6-4762BA5DC583}"/>
          </ac:spMkLst>
        </pc:spChg>
        <pc:picChg chg="mod">
          <ac:chgData name="kursat ymn" userId="47174fbee67923fe" providerId="LiveId" clId="{AA3C501E-7F69-4B11-84CD-E7809DDB93C1}" dt="2022-03-16T20:47:49.823" v="1160" actId="1076"/>
          <ac:picMkLst>
            <pc:docMk/>
            <pc:sldMk cId="2895895152" sldId="522"/>
            <ac:picMk id="9" creationId="{2A5BD407-9394-4B05-A977-06B04CB0E367}"/>
          </ac:picMkLst>
        </pc:picChg>
        <pc:picChg chg="mod">
          <ac:chgData name="kursat ymn" userId="47174fbee67923fe" providerId="LiveId" clId="{AA3C501E-7F69-4B11-84CD-E7809DDB93C1}" dt="2022-03-16T20:47:44.763" v="1158" actId="1076"/>
          <ac:picMkLst>
            <pc:docMk/>
            <pc:sldMk cId="2895895152" sldId="522"/>
            <ac:picMk id="11" creationId="{A99B3A82-7A1D-4E81-B207-CD6692908A7E}"/>
          </ac:picMkLst>
        </pc:picChg>
      </pc:sldChg>
      <pc:sldChg chg="addSp modSp add mod">
        <pc:chgData name="kursat ymn" userId="47174fbee67923fe" providerId="LiveId" clId="{AA3C501E-7F69-4B11-84CD-E7809DDB93C1}" dt="2022-03-16T20:47:21.478" v="1149" actId="20577"/>
        <pc:sldMkLst>
          <pc:docMk/>
          <pc:sldMk cId="2130409702" sldId="523"/>
        </pc:sldMkLst>
        <pc:spChg chg="mod">
          <ac:chgData name="kursat ymn" userId="47174fbee67923fe" providerId="LiveId" clId="{AA3C501E-7F69-4B11-84CD-E7809DDB93C1}" dt="2022-03-16T20:47:16.746" v="1143" actId="20577"/>
          <ac:spMkLst>
            <pc:docMk/>
            <pc:sldMk cId="2130409702" sldId="523"/>
            <ac:spMk id="10" creationId="{557B9060-DE7C-4A62-8194-0E47E131BDA8}"/>
          </ac:spMkLst>
        </pc:spChg>
        <pc:spChg chg="add mod ord">
          <ac:chgData name="kursat ymn" userId="47174fbee67923fe" providerId="LiveId" clId="{AA3C501E-7F69-4B11-84CD-E7809DDB93C1}" dt="2022-03-16T20:47:21.478" v="1149" actId="20577"/>
          <ac:spMkLst>
            <pc:docMk/>
            <pc:sldMk cId="2130409702" sldId="523"/>
            <ac:spMk id="12" creationId="{1CEA655F-6385-4A12-B558-E1278163EF50}"/>
          </ac:spMkLst>
        </pc:spChg>
        <pc:picChg chg="mod">
          <ac:chgData name="kursat ymn" userId="47174fbee67923fe" providerId="LiveId" clId="{AA3C501E-7F69-4B11-84CD-E7809DDB93C1}" dt="2022-03-16T20:47:11.039" v="1141" actId="1076"/>
          <ac:picMkLst>
            <pc:docMk/>
            <pc:sldMk cId="2130409702" sldId="523"/>
            <ac:picMk id="9" creationId="{2A5BD407-9394-4B05-A977-06B04CB0E367}"/>
          </ac:picMkLst>
        </pc:picChg>
        <pc:picChg chg="mod">
          <ac:chgData name="kursat ymn" userId="47174fbee67923fe" providerId="LiveId" clId="{AA3C501E-7F69-4B11-84CD-E7809DDB93C1}" dt="2022-03-16T20:47:14.564" v="1142" actId="1076"/>
          <ac:picMkLst>
            <pc:docMk/>
            <pc:sldMk cId="2130409702" sldId="523"/>
            <ac:picMk id="11" creationId="{A99B3A82-7A1D-4E81-B207-CD6692908A7E}"/>
          </ac:picMkLst>
        </pc:picChg>
      </pc:sldChg>
      <pc:sldChg chg="addSp modSp add mod">
        <pc:chgData name="kursat ymn" userId="47174fbee67923fe" providerId="LiveId" clId="{AA3C501E-7F69-4B11-84CD-E7809DDB93C1}" dt="2022-03-16T20:46:59.959" v="1136" actId="1076"/>
        <pc:sldMkLst>
          <pc:docMk/>
          <pc:sldMk cId="2664072234" sldId="524"/>
        </pc:sldMkLst>
        <pc:spChg chg="add mod ord">
          <ac:chgData name="kursat ymn" userId="47174fbee67923fe" providerId="LiveId" clId="{AA3C501E-7F69-4B11-84CD-E7809DDB93C1}" dt="2022-03-16T20:46:56.253" v="1135" actId="1076"/>
          <ac:spMkLst>
            <pc:docMk/>
            <pc:sldMk cId="2664072234" sldId="524"/>
            <ac:spMk id="12" creationId="{B7C7176A-088D-483F-96F1-492BA812633E}"/>
          </ac:spMkLst>
        </pc:spChg>
        <pc:picChg chg="mod">
          <ac:chgData name="kursat ymn" userId="47174fbee67923fe" providerId="LiveId" clId="{AA3C501E-7F69-4B11-84CD-E7809DDB93C1}" dt="2022-03-16T20:46:59.959" v="1136" actId="1076"/>
          <ac:picMkLst>
            <pc:docMk/>
            <pc:sldMk cId="2664072234" sldId="524"/>
            <ac:picMk id="11" creationId="{A99B3A82-7A1D-4E81-B207-CD6692908A7E}"/>
          </ac:picMkLst>
        </pc:picChg>
      </pc:sldChg>
      <pc:sldChg chg="addSp modSp add mod modAnim">
        <pc:chgData name="kursat ymn" userId="47174fbee67923fe" providerId="LiveId" clId="{AA3C501E-7F69-4B11-84CD-E7809DDB93C1}" dt="2022-03-16T21:05:12.132" v="1331"/>
        <pc:sldMkLst>
          <pc:docMk/>
          <pc:sldMk cId="1488414525" sldId="525"/>
        </pc:sldMkLst>
        <pc:spChg chg="add mod">
          <ac:chgData name="kursat ymn" userId="47174fbee67923fe" providerId="LiveId" clId="{AA3C501E-7F69-4B11-84CD-E7809DDB93C1}" dt="2022-03-16T21:04:57.232" v="1325" actId="1076"/>
          <ac:spMkLst>
            <pc:docMk/>
            <pc:sldMk cId="1488414525" sldId="525"/>
            <ac:spMk id="3" creationId="{84836F9C-44A7-4861-880E-63E22222169E}"/>
          </ac:spMkLst>
        </pc:spChg>
      </pc:sldChg>
      <pc:sldChg chg="addSp modSp add mod modAnim">
        <pc:chgData name="kursat ymn" userId="47174fbee67923fe" providerId="LiveId" clId="{AA3C501E-7F69-4B11-84CD-E7809DDB93C1}" dt="2022-03-16T21:05:38.995" v="1340"/>
        <pc:sldMkLst>
          <pc:docMk/>
          <pc:sldMk cId="2399047653" sldId="526"/>
        </pc:sldMkLst>
        <pc:spChg chg="add mod">
          <ac:chgData name="kursat ymn" userId="47174fbee67923fe" providerId="LiveId" clId="{AA3C501E-7F69-4B11-84CD-E7809DDB93C1}" dt="2022-03-16T21:05:31.903" v="1339" actId="20577"/>
          <ac:spMkLst>
            <pc:docMk/>
            <pc:sldMk cId="2399047653" sldId="526"/>
            <ac:spMk id="6" creationId="{C1257EFB-C548-40E9-B38D-65E24B6BA621}"/>
          </ac:spMkLst>
        </pc:spChg>
      </pc:sldChg>
      <pc:sldChg chg="addSp modSp add mod modAnim">
        <pc:chgData name="kursat ymn" userId="47174fbee67923fe" providerId="LiveId" clId="{AA3C501E-7F69-4B11-84CD-E7809DDB93C1}" dt="2022-03-16T21:06:24.535" v="1344"/>
        <pc:sldMkLst>
          <pc:docMk/>
          <pc:sldMk cId="186603517" sldId="527"/>
        </pc:sldMkLst>
        <pc:spChg chg="add mod">
          <ac:chgData name="kursat ymn" userId="47174fbee67923fe" providerId="LiveId" clId="{AA3C501E-7F69-4B11-84CD-E7809DDB93C1}" dt="2022-03-16T21:06:19.873" v="1343" actId="1076"/>
          <ac:spMkLst>
            <pc:docMk/>
            <pc:sldMk cId="186603517" sldId="527"/>
            <ac:spMk id="8" creationId="{BB0FBA08-6421-4355-91BC-540B8DC0758C}"/>
          </ac:spMkLst>
        </pc:spChg>
      </pc:sldChg>
      <pc:sldChg chg="addSp modSp add mod modAnim">
        <pc:chgData name="kursat ymn" userId="47174fbee67923fe" providerId="LiveId" clId="{AA3C501E-7F69-4B11-84CD-E7809DDB93C1}" dt="2022-03-16T21:06:39.710" v="1355"/>
        <pc:sldMkLst>
          <pc:docMk/>
          <pc:sldMk cId="743206042" sldId="528"/>
        </pc:sldMkLst>
        <pc:spChg chg="add mod">
          <ac:chgData name="kursat ymn" userId="47174fbee67923fe" providerId="LiveId" clId="{AA3C501E-7F69-4B11-84CD-E7809DDB93C1}" dt="2022-03-16T21:06:35.232" v="1354" actId="20577"/>
          <ac:spMkLst>
            <pc:docMk/>
            <pc:sldMk cId="743206042" sldId="528"/>
            <ac:spMk id="9" creationId="{1C958199-FEB6-4301-9A1F-645A2ABAF3DC}"/>
          </ac:spMkLst>
        </pc:spChg>
      </pc:sldChg>
      <pc:sldChg chg="addSp modSp add mod modAnim">
        <pc:chgData name="kursat ymn" userId="47174fbee67923fe" providerId="LiveId" clId="{AA3C501E-7F69-4B11-84CD-E7809DDB93C1}" dt="2022-03-16T21:07:00.729" v="1369" actId="20577"/>
        <pc:sldMkLst>
          <pc:docMk/>
          <pc:sldMk cId="3438990181" sldId="529"/>
        </pc:sldMkLst>
        <pc:spChg chg="add mod">
          <ac:chgData name="kursat ymn" userId="47174fbee67923fe" providerId="LiveId" clId="{AA3C501E-7F69-4B11-84CD-E7809DDB93C1}" dt="2022-03-16T21:07:00.729" v="1369" actId="20577"/>
          <ac:spMkLst>
            <pc:docMk/>
            <pc:sldMk cId="3438990181" sldId="529"/>
            <ac:spMk id="10" creationId="{0DEAEF51-AA30-4359-8FC3-B52C41CE5598}"/>
          </ac:spMkLst>
        </pc:spChg>
      </pc:sldChg>
      <pc:sldChg chg="addSp modSp add mod modAnim">
        <pc:chgData name="kursat ymn" userId="47174fbee67923fe" providerId="LiveId" clId="{AA3C501E-7F69-4B11-84CD-E7809DDB93C1}" dt="2022-03-16T21:07:15.111" v="1378" actId="20577"/>
        <pc:sldMkLst>
          <pc:docMk/>
          <pc:sldMk cId="1920777095" sldId="530"/>
        </pc:sldMkLst>
        <pc:spChg chg="add mod">
          <ac:chgData name="kursat ymn" userId="47174fbee67923fe" providerId="LiveId" clId="{AA3C501E-7F69-4B11-84CD-E7809DDB93C1}" dt="2022-03-16T21:07:15.111" v="1378" actId="20577"/>
          <ac:spMkLst>
            <pc:docMk/>
            <pc:sldMk cId="1920777095" sldId="530"/>
            <ac:spMk id="11" creationId="{D1CE5A23-D6C6-4548-BC44-2E2832E406DE}"/>
          </ac:spMkLst>
        </pc:spChg>
      </pc:sldChg>
      <pc:sldChg chg="addSp modSp add mod">
        <pc:chgData name="kursat ymn" userId="47174fbee67923fe" providerId="LiveId" clId="{AA3C501E-7F69-4B11-84CD-E7809DDB93C1}" dt="2022-03-16T21:07:43.458" v="1396" actId="20577"/>
        <pc:sldMkLst>
          <pc:docMk/>
          <pc:sldMk cId="4039310753" sldId="531"/>
        </pc:sldMkLst>
        <pc:spChg chg="mod">
          <ac:chgData name="kursat ymn" userId="47174fbee67923fe" providerId="LiveId" clId="{AA3C501E-7F69-4B11-84CD-E7809DDB93C1}" dt="2022-03-16T21:07:35.524" v="1389" actId="20577"/>
          <ac:spMkLst>
            <pc:docMk/>
            <pc:sldMk cId="4039310753" sldId="531"/>
            <ac:spMk id="11" creationId="{D1CE5A23-D6C6-4548-BC44-2E2832E406DE}"/>
          </ac:spMkLst>
        </pc:spChg>
        <pc:spChg chg="add mod">
          <ac:chgData name="kursat ymn" userId="47174fbee67923fe" providerId="LiveId" clId="{AA3C501E-7F69-4B11-84CD-E7809DDB93C1}" dt="2022-03-16T21:07:43.458" v="1396" actId="20577"/>
          <ac:spMkLst>
            <pc:docMk/>
            <pc:sldMk cId="4039310753" sldId="531"/>
            <ac:spMk id="12" creationId="{0FE5892B-E57F-440A-8FED-824CE29D5DE2}"/>
          </ac:spMkLst>
        </pc:spChg>
      </pc:sldChg>
      <pc:sldChg chg="addSp modSp add mod">
        <pc:chgData name="kursat ymn" userId="47174fbee67923fe" providerId="LiveId" clId="{AA3C501E-7F69-4B11-84CD-E7809DDB93C1}" dt="2022-03-16T21:07:59.030" v="1405" actId="20577"/>
        <pc:sldMkLst>
          <pc:docMk/>
          <pc:sldMk cId="459296939" sldId="532"/>
        </pc:sldMkLst>
        <pc:spChg chg="mod">
          <ac:chgData name="kursat ymn" userId="47174fbee67923fe" providerId="LiveId" clId="{AA3C501E-7F69-4B11-84CD-E7809DDB93C1}" dt="2022-03-16T21:07:59.030" v="1405" actId="20577"/>
          <ac:spMkLst>
            <pc:docMk/>
            <pc:sldMk cId="459296939" sldId="532"/>
            <ac:spMk id="11" creationId="{D1CE5A23-D6C6-4548-BC44-2E2832E406DE}"/>
          </ac:spMkLst>
        </pc:spChg>
        <pc:spChg chg="add mod">
          <ac:chgData name="kursat ymn" userId="47174fbee67923fe" providerId="LiveId" clId="{AA3C501E-7F69-4B11-84CD-E7809DDB93C1}" dt="2022-03-16T21:07:55.129" v="1400" actId="1076"/>
          <ac:spMkLst>
            <pc:docMk/>
            <pc:sldMk cId="459296939" sldId="532"/>
            <ac:spMk id="13" creationId="{3CCABFCC-7A4B-4550-AA19-D106F5936C13}"/>
          </ac:spMkLst>
        </pc:spChg>
      </pc:sldChg>
      <pc:sldChg chg="addSp modSp add mod">
        <pc:chgData name="kursat ymn" userId="47174fbee67923fe" providerId="LiveId" clId="{AA3C501E-7F69-4B11-84CD-E7809DDB93C1}" dt="2022-03-16T21:08:18.832" v="1414" actId="20577"/>
        <pc:sldMkLst>
          <pc:docMk/>
          <pc:sldMk cId="4190307065" sldId="533"/>
        </pc:sldMkLst>
        <pc:spChg chg="mod">
          <ac:chgData name="kursat ymn" userId="47174fbee67923fe" providerId="LiveId" clId="{AA3C501E-7F69-4B11-84CD-E7809DDB93C1}" dt="2022-03-16T21:08:18.832" v="1414" actId="20577"/>
          <ac:spMkLst>
            <pc:docMk/>
            <pc:sldMk cId="4190307065" sldId="533"/>
            <ac:spMk id="11" creationId="{D1CE5A23-D6C6-4548-BC44-2E2832E406DE}"/>
          </ac:spMkLst>
        </pc:spChg>
        <pc:spChg chg="add mod">
          <ac:chgData name="kursat ymn" userId="47174fbee67923fe" providerId="LiveId" clId="{AA3C501E-7F69-4B11-84CD-E7809DDB93C1}" dt="2022-03-16T21:08:15.456" v="1409" actId="1076"/>
          <ac:spMkLst>
            <pc:docMk/>
            <pc:sldMk cId="4190307065" sldId="533"/>
            <ac:spMk id="14" creationId="{AB52D9DE-221C-4BFE-A451-36842EDD5D71}"/>
          </ac:spMkLst>
        </pc:spChg>
      </pc:sldChg>
      <pc:sldChg chg="addSp modSp add mod">
        <pc:chgData name="kursat ymn" userId="47174fbee67923fe" providerId="LiveId" clId="{AA3C501E-7F69-4B11-84CD-E7809DDB93C1}" dt="2022-03-16T21:08:30.328" v="1418" actId="1076"/>
        <pc:sldMkLst>
          <pc:docMk/>
          <pc:sldMk cId="2106891272" sldId="534"/>
        </pc:sldMkLst>
        <pc:spChg chg="mod">
          <ac:chgData name="kursat ymn" userId="47174fbee67923fe" providerId="LiveId" clId="{AA3C501E-7F69-4B11-84CD-E7809DDB93C1}" dt="2022-03-16T21:08:26.006" v="1416" actId="1076"/>
          <ac:spMkLst>
            <pc:docMk/>
            <pc:sldMk cId="2106891272" sldId="534"/>
            <ac:spMk id="11" creationId="{D1CE5A23-D6C6-4548-BC44-2E2832E406DE}"/>
          </ac:spMkLst>
        </pc:spChg>
        <pc:spChg chg="add mod">
          <ac:chgData name="kursat ymn" userId="47174fbee67923fe" providerId="LiveId" clId="{AA3C501E-7F69-4B11-84CD-E7809DDB93C1}" dt="2022-03-16T21:08:30.328" v="1418" actId="1076"/>
          <ac:spMkLst>
            <pc:docMk/>
            <pc:sldMk cId="2106891272" sldId="534"/>
            <ac:spMk id="15" creationId="{B071D2F9-A7F3-457D-BD2A-E81231D361BF}"/>
          </ac:spMkLst>
        </pc:spChg>
      </pc:sldChg>
      <pc:sldChg chg="addSp modSp add mod">
        <pc:chgData name="kursat ymn" userId="47174fbee67923fe" providerId="LiveId" clId="{AA3C501E-7F69-4B11-84CD-E7809DDB93C1}" dt="2022-03-16T21:08:42.576" v="1426" actId="1076"/>
        <pc:sldMkLst>
          <pc:docMk/>
          <pc:sldMk cId="37004923" sldId="535"/>
        </pc:sldMkLst>
        <pc:spChg chg="mod">
          <ac:chgData name="kursat ymn" userId="47174fbee67923fe" providerId="LiveId" clId="{AA3C501E-7F69-4B11-84CD-E7809DDB93C1}" dt="2022-03-16T21:08:37.319" v="1424" actId="20577"/>
          <ac:spMkLst>
            <pc:docMk/>
            <pc:sldMk cId="37004923" sldId="535"/>
            <ac:spMk id="11" creationId="{D1CE5A23-D6C6-4548-BC44-2E2832E406DE}"/>
          </ac:spMkLst>
        </pc:spChg>
        <pc:spChg chg="add mod">
          <ac:chgData name="kursat ymn" userId="47174fbee67923fe" providerId="LiveId" clId="{AA3C501E-7F69-4B11-84CD-E7809DDB93C1}" dt="2022-03-16T21:08:42.576" v="1426" actId="1076"/>
          <ac:spMkLst>
            <pc:docMk/>
            <pc:sldMk cId="37004923" sldId="535"/>
            <ac:spMk id="16" creationId="{26F08ED0-48D2-4F5E-B7B4-5625D00405CE}"/>
          </ac:spMkLst>
        </pc:spChg>
      </pc:sldChg>
      <pc:sldChg chg="addSp modSp add mod">
        <pc:chgData name="kursat ymn" userId="47174fbee67923fe" providerId="LiveId" clId="{AA3C501E-7F69-4B11-84CD-E7809DDB93C1}" dt="2022-03-16T21:08:54.136" v="1434" actId="20577"/>
        <pc:sldMkLst>
          <pc:docMk/>
          <pc:sldMk cId="1327710018" sldId="536"/>
        </pc:sldMkLst>
        <pc:spChg chg="mod">
          <ac:chgData name="kursat ymn" userId="47174fbee67923fe" providerId="LiveId" clId="{AA3C501E-7F69-4B11-84CD-E7809DDB93C1}" dt="2022-03-16T21:08:48.462" v="1428" actId="1076"/>
          <ac:spMkLst>
            <pc:docMk/>
            <pc:sldMk cId="1327710018" sldId="536"/>
            <ac:spMk id="11" creationId="{D1CE5A23-D6C6-4548-BC44-2E2832E406DE}"/>
          </ac:spMkLst>
        </pc:spChg>
        <pc:spChg chg="add mod">
          <ac:chgData name="kursat ymn" userId="47174fbee67923fe" providerId="LiveId" clId="{AA3C501E-7F69-4B11-84CD-E7809DDB93C1}" dt="2022-03-16T21:08:54.136" v="1434" actId="20577"/>
          <ac:spMkLst>
            <pc:docMk/>
            <pc:sldMk cId="1327710018" sldId="536"/>
            <ac:spMk id="17" creationId="{6FCBB408-2E3E-4FAE-A194-EF8C8275A849}"/>
          </ac:spMkLst>
        </pc:spChg>
      </pc:sldChg>
      <pc:sldChg chg="addSp modSp add mod">
        <pc:chgData name="kursat ymn" userId="47174fbee67923fe" providerId="LiveId" clId="{AA3C501E-7F69-4B11-84CD-E7809DDB93C1}" dt="2022-03-16T21:09:10.662" v="1449" actId="20577"/>
        <pc:sldMkLst>
          <pc:docMk/>
          <pc:sldMk cId="1532547939" sldId="537"/>
        </pc:sldMkLst>
        <pc:spChg chg="mod">
          <ac:chgData name="kursat ymn" userId="47174fbee67923fe" providerId="LiveId" clId="{AA3C501E-7F69-4B11-84CD-E7809DDB93C1}" dt="2022-03-16T21:09:10.662" v="1449" actId="20577"/>
          <ac:spMkLst>
            <pc:docMk/>
            <pc:sldMk cId="1532547939" sldId="537"/>
            <ac:spMk id="11" creationId="{D1CE5A23-D6C6-4548-BC44-2E2832E406DE}"/>
          </ac:spMkLst>
        </pc:spChg>
        <pc:spChg chg="add mod">
          <ac:chgData name="kursat ymn" userId="47174fbee67923fe" providerId="LiveId" clId="{AA3C501E-7F69-4B11-84CD-E7809DDB93C1}" dt="2022-03-16T21:09:05.791" v="1438" actId="1076"/>
          <ac:spMkLst>
            <pc:docMk/>
            <pc:sldMk cId="1532547939" sldId="537"/>
            <ac:spMk id="18" creationId="{250FF92B-3A73-4B30-AFCF-81D6D7086E7D}"/>
          </ac:spMkLst>
        </pc:spChg>
      </pc:sldChg>
      <pc:sldChg chg="addSp modSp add mod">
        <pc:chgData name="kursat ymn" userId="47174fbee67923fe" providerId="LiveId" clId="{AA3C501E-7F69-4B11-84CD-E7809DDB93C1}" dt="2022-03-16T21:09:23.490" v="1458" actId="1076"/>
        <pc:sldMkLst>
          <pc:docMk/>
          <pc:sldMk cId="2469437744" sldId="538"/>
        </pc:sldMkLst>
        <pc:spChg chg="mod">
          <ac:chgData name="kursat ymn" userId="47174fbee67923fe" providerId="LiveId" clId="{AA3C501E-7F69-4B11-84CD-E7809DDB93C1}" dt="2022-03-16T21:09:19.328" v="1456" actId="20577"/>
          <ac:spMkLst>
            <pc:docMk/>
            <pc:sldMk cId="2469437744" sldId="538"/>
            <ac:spMk id="11" creationId="{D1CE5A23-D6C6-4548-BC44-2E2832E406DE}"/>
          </ac:spMkLst>
        </pc:spChg>
        <pc:spChg chg="add mod">
          <ac:chgData name="kursat ymn" userId="47174fbee67923fe" providerId="LiveId" clId="{AA3C501E-7F69-4B11-84CD-E7809DDB93C1}" dt="2022-03-16T21:09:23.490" v="1458" actId="1076"/>
          <ac:spMkLst>
            <pc:docMk/>
            <pc:sldMk cId="2469437744" sldId="538"/>
            <ac:spMk id="19" creationId="{A4059E40-8ECF-4A7A-AE7F-059259C868C7}"/>
          </ac:spMkLst>
        </pc:spChg>
      </pc:sldChg>
      <pc:sldChg chg="addSp modSp add mod">
        <pc:chgData name="kursat ymn" userId="47174fbee67923fe" providerId="LiveId" clId="{AA3C501E-7F69-4B11-84CD-E7809DDB93C1}" dt="2022-03-16T21:09:38.336" v="1466" actId="1076"/>
        <pc:sldMkLst>
          <pc:docMk/>
          <pc:sldMk cId="855143434" sldId="539"/>
        </pc:sldMkLst>
        <pc:spChg chg="mod">
          <ac:chgData name="kursat ymn" userId="47174fbee67923fe" providerId="LiveId" clId="{AA3C501E-7F69-4B11-84CD-E7809DDB93C1}" dt="2022-03-16T21:09:30.808" v="1464" actId="20577"/>
          <ac:spMkLst>
            <pc:docMk/>
            <pc:sldMk cId="855143434" sldId="539"/>
            <ac:spMk id="11" creationId="{D1CE5A23-D6C6-4548-BC44-2E2832E406DE}"/>
          </ac:spMkLst>
        </pc:spChg>
        <pc:spChg chg="add mod">
          <ac:chgData name="kursat ymn" userId="47174fbee67923fe" providerId="LiveId" clId="{AA3C501E-7F69-4B11-84CD-E7809DDB93C1}" dt="2022-03-16T21:09:38.336" v="1466" actId="1076"/>
          <ac:spMkLst>
            <pc:docMk/>
            <pc:sldMk cId="855143434" sldId="539"/>
            <ac:spMk id="20" creationId="{F4D23C66-12A0-4716-A684-14604E58C88C}"/>
          </ac:spMkLst>
        </pc:spChg>
      </pc:sldChg>
      <pc:sldChg chg="addSp modSp add mod">
        <pc:chgData name="kursat ymn" userId="47174fbee67923fe" providerId="LiveId" clId="{AA3C501E-7F69-4B11-84CD-E7809DDB93C1}" dt="2022-03-16T21:09:49.866" v="1475" actId="1076"/>
        <pc:sldMkLst>
          <pc:docMk/>
          <pc:sldMk cId="968615742" sldId="540"/>
        </pc:sldMkLst>
        <pc:spChg chg="mod">
          <ac:chgData name="kursat ymn" userId="47174fbee67923fe" providerId="LiveId" clId="{AA3C501E-7F69-4B11-84CD-E7809DDB93C1}" dt="2022-03-16T21:09:45.118" v="1473" actId="20577"/>
          <ac:spMkLst>
            <pc:docMk/>
            <pc:sldMk cId="968615742" sldId="540"/>
            <ac:spMk id="11" creationId="{D1CE5A23-D6C6-4548-BC44-2E2832E406DE}"/>
          </ac:spMkLst>
        </pc:spChg>
        <pc:spChg chg="add mod">
          <ac:chgData name="kursat ymn" userId="47174fbee67923fe" providerId="LiveId" clId="{AA3C501E-7F69-4B11-84CD-E7809DDB93C1}" dt="2022-03-16T21:09:49.866" v="1475" actId="1076"/>
          <ac:spMkLst>
            <pc:docMk/>
            <pc:sldMk cId="968615742" sldId="540"/>
            <ac:spMk id="21" creationId="{4A23FA57-3414-4C1F-AA0A-CBB562987799}"/>
          </ac:spMkLst>
        </pc:spChg>
      </pc:sldChg>
      <pc:sldChg chg="addSp modSp new mod">
        <pc:chgData name="kursat ymn" userId="47174fbee67923fe" providerId="LiveId" clId="{AA3C501E-7F69-4B11-84CD-E7809DDB93C1}" dt="2022-03-16T21:30:42.506" v="1782"/>
        <pc:sldMkLst>
          <pc:docMk/>
          <pc:sldMk cId="3849273359" sldId="541"/>
        </pc:sldMkLst>
        <pc:spChg chg="add mod">
          <ac:chgData name="kursat ymn" userId="47174fbee67923fe" providerId="LiveId" clId="{AA3C501E-7F69-4B11-84CD-E7809DDB93C1}" dt="2022-03-16T21:16:36.941" v="1570" actId="1076"/>
          <ac:spMkLst>
            <pc:docMk/>
            <pc:sldMk cId="3849273359" sldId="541"/>
            <ac:spMk id="3" creationId="{C1C3C2B4-9058-434D-ABBB-B73985053D86}"/>
          </ac:spMkLst>
        </pc:spChg>
        <pc:spChg chg="add mod">
          <ac:chgData name="kursat ymn" userId="47174fbee67923fe" providerId="LiveId" clId="{AA3C501E-7F69-4B11-84CD-E7809DDB93C1}" dt="2022-03-16T21:16:23.937" v="1533" actId="1076"/>
          <ac:spMkLst>
            <pc:docMk/>
            <pc:sldMk cId="3849273359" sldId="541"/>
            <ac:spMk id="4" creationId="{0BBAA00F-1705-4E66-B8F1-1CE4A5EE3D33}"/>
          </ac:spMkLst>
        </pc:spChg>
        <pc:picChg chg="add">
          <ac:chgData name="kursat ymn" userId="47174fbee67923fe" providerId="LiveId" clId="{AA3C501E-7F69-4B11-84CD-E7809DDB93C1}" dt="2022-03-16T21:16:47.380" v="1571" actId="22"/>
          <ac:picMkLst>
            <pc:docMk/>
            <pc:sldMk cId="3849273359" sldId="541"/>
            <ac:picMk id="6" creationId="{9D1292D9-8FAD-498C-96C6-25558F8CC34B}"/>
          </ac:picMkLst>
        </pc:picChg>
        <pc:picChg chg="add mod">
          <ac:chgData name="kursat ymn" userId="47174fbee67923fe" providerId="LiveId" clId="{AA3C501E-7F69-4B11-84CD-E7809DDB93C1}" dt="2022-03-16T21:30:42.506" v="1782"/>
          <ac:picMkLst>
            <pc:docMk/>
            <pc:sldMk cId="3849273359" sldId="541"/>
            <ac:picMk id="7" creationId="{FBB8EFE0-B284-4D89-A55B-EB37329C4A4A}"/>
          </ac:picMkLst>
        </pc:picChg>
      </pc:sldChg>
      <pc:sldChg chg="addSp modSp new mod">
        <pc:chgData name="kursat ymn" userId="47174fbee67923fe" providerId="LiveId" clId="{AA3C501E-7F69-4B11-84CD-E7809DDB93C1}" dt="2022-03-16T21:30:44.116" v="1783"/>
        <pc:sldMkLst>
          <pc:docMk/>
          <pc:sldMk cId="2317256207" sldId="542"/>
        </pc:sldMkLst>
        <pc:spChg chg="add mod">
          <ac:chgData name="kursat ymn" userId="47174fbee67923fe" providerId="LiveId" clId="{AA3C501E-7F69-4B11-84CD-E7809DDB93C1}" dt="2022-03-16T21:17:08.956" v="1576" actId="403"/>
          <ac:spMkLst>
            <pc:docMk/>
            <pc:sldMk cId="2317256207" sldId="542"/>
            <ac:spMk id="3" creationId="{BD2BEED3-8870-446C-973F-45050A2B74EF}"/>
          </ac:spMkLst>
        </pc:spChg>
        <pc:spChg chg="add mod">
          <ac:chgData name="kursat ymn" userId="47174fbee67923fe" providerId="LiveId" clId="{AA3C501E-7F69-4B11-84CD-E7809DDB93C1}" dt="2022-03-16T21:17:30.912" v="1579" actId="1076"/>
          <ac:spMkLst>
            <pc:docMk/>
            <pc:sldMk cId="2317256207" sldId="542"/>
            <ac:spMk id="5" creationId="{525C7606-28D1-42B0-942D-E4F9FC99D434}"/>
          </ac:spMkLst>
        </pc:spChg>
        <pc:picChg chg="add mod">
          <ac:chgData name="kursat ymn" userId="47174fbee67923fe" providerId="LiveId" clId="{AA3C501E-7F69-4B11-84CD-E7809DDB93C1}" dt="2022-03-16T21:18:59.620" v="1595" actId="14100"/>
          <ac:picMkLst>
            <pc:docMk/>
            <pc:sldMk cId="2317256207" sldId="542"/>
            <ac:picMk id="7" creationId="{7627FDEF-ECB9-4DC6-9ECA-8BD62C5CBE7A}"/>
          </ac:picMkLst>
        </pc:picChg>
        <pc:picChg chg="add mod">
          <ac:chgData name="kursat ymn" userId="47174fbee67923fe" providerId="LiveId" clId="{AA3C501E-7F69-4B11-84CD-E7809DDB93C1}" dt="2022-03-16T21:30:44.116" v="1783"/>
          <ac:picMkLst>
            <pc:docMk/>
            <pc:sldMk cId="2317256207" sldId="542"/>
            <ac:picMk id="8" creationId="{9B9E3227-8E31-45B1-83CF-85007B9D1750}"/>
          </ac:picMkLst>
        </pc:picChg>
      </pc:sldChg>
      <pc:sldChg chg="addSp modSp new mod">
        <pc:chgData name="kursat ymn" userId="47174fbee67923fe" providerId="LiveId" clId="{AA3C501E-7F69-4B11-84CD-E7809DDB93C1}" dt="2022-03-16T21:30:45.969" v="1784"/>
        <pc:sldMkLst>
          <pc:docMk/>
          <pc:sldMk cId="4268644551" sldId="543"/>
        </pc:sldMkLst>
        <pc:spChg chg="add mod">
          <ac:chgData name="kursat ymn" userId="47174fbee67923fe" providerId="LiveId" clId="{AA3C501E-7F69-4B11-84CD-E7809DDB93C1}" dt="2022-03-16T21:17:58.607" v="1587" actId="403"/>
          <ac:spMkLst>
            <pc:docMk/>
            <pc:sldMk cId="4268644551" sldId="543"/>
            <ac:spMk id="3" creationId="{FD3AE2F6-65EF-44A7-AB20-CD8B5B1C09A2}"/>
          </ac:spMkLst>
        </pc:spChg>
        <pc:spChg chg="add mod">
          <ac:chgData name="kursat ymn" userId="47174fbee67923fe" providerId="LiveId" clId="{AA3C501E-7F69-4B11-84CD-E7809DDB93C1}" dt="2022-03-16T21:18:20.136" v="1591" actId="1076"/>
          <ac:spMkLst>
            <pc:docMk/>
            <pc:sldMk cId="4268644551" sldId="543"/>
            <ac:spMk id="5" creationId="{FCF9526E-801F-4350-85AC-94C470AEA83E}"/>
          </ac:spMkLst>
        </pc:spChg>
        <pc:picChg chg="add">
          <ac:chgData name="kursat ymn" userId="47174fbee67923fe" providerId="LiveId" clId="{AA3C501E-7F69-4B11-84CD-E7809DDB93C1}" dt="2022-03-16T21:18:30.409" v="1592" actId="22"/>
          <ac:picMkLst>
            <pc:docMk/>
            <pc:sldMk cId="4268644551" sldId="543"/>
            <ac:picMk id="7" creationId="{B1055932-49D6-4C7D-B28C-9657A44CAAD2}"/>
          </ac:picMkLst>
        </pc:picChg>
        <pc:picChg chg="add mod">
          <ac:chgData name="kursat ymn" userId="47174fbee67923fe" providerId="LiveId" clId="{AA3C501E-7F69-4B11-84CD-E7809DDB93C1}" dt="2022-03-16T21:30:45.969" v="1784"/>
          <ac:picMkLst>
            <pc:docMk/>
            <pc:sldMk cId="4268644551" sldId="543"/>
            <ac:picMk id="8" creationId="{2F0D7E0E-53C7-4F48-93A8-3FF029796757}"/>
          </ac:picMkLst>
        </pc:picChg>
      </pc:sldChg>
      <pc:sldChg chg="addSp modSp new mod">
        <pc:chgData name="kursat ymn" userId="47174fbee67923fe" providerId="LiveId" clId="{AA3C501E-7F69-4B11-84CD-E7809DDB93C1}" dt="2022-03-16T21:30:34.710" v="1780"/>
        <pc:sldMkLst>
          <pc:docMk/>
          <pc:sldMk cId="2848292657" sldId="544"/>
        </pc:sldMkLst>
        <pc:spChg chg="add mod">
          <ac:chgData name="kursat ymn" userId="47174fbee67923fe" providerId="LiveId" clId="{AA3C501E-7F69-4B11-84CD-E7809DDB93C1}" dt="2022-03-16T21:19:20.979" v="1602" actId="1076"/>
          <ac:spMkLst>
            <pc:docMk/>
            <pc:sldMk cId="2848292657" sldId="544"/>
            <ac:spMk id="3" creationId="{7A3F1B99-96C6-4BB0-AFBA-D1B5649AF542}"/>
          </ac:spMkLst>
        </pc:spChg>
        <pc:spChg chg="add mod">
          <ac:chgData name="kursat ymn" userId="47174fbee67923fe" providerId="LiveId" clId="{AA3C501E-7F69-4B11-84CD-E7809DDB93C1}" dt="2022-03-16T21:20:11.189" v="1613" actId="1076"/>
          <ac:spMkLst>
            <pc:docMk/>
            <pc:sldMk cId="2848292657" sldId="544"/>
            <ac:spMk id="7" creationId="{C5F76990-266B-4E53-95DF-695B99187B05}"/>
          </ac:spMkLst>
        </pc:spChg>
        <pc:picChg chg="add mod">
          <ac:chgData name="kursat ymn" userId="47174fbee67923fe" providerId="LiveId" clId="{AA3C501E-7F69-4B11-84CD-E7809DDB93C1}" dt="2022-03-16T21:19:56.141" v="1607" actId="1076"/>
          <ac:picMkLst>
            <pc:docMk/>
            <pc:sldMk cId="2848292657" sldId="544"/>
            <ac:picMk id="5" creationId="{DB88752B-2D05-4348-9FE3-64BFA02A98C0}"/>
          </ac:picMkLst>
        </pc:picChg>
        <pc:picChg chg="add mod">
          <ac:chgData name="kursat ymn" userId="47174fbee67923fe" providerId="LiveId" clId="{AA3C501E-7F69-4B11-84CD-E7809DDB93C1}" dt="2022-03-16T21:30:34.710" v="1780"/>
          <ac:picMkLst>
            <pc:docMk/>
            <pc:sldMk cId="2848292657" sldId="544"/>
            <ac:picMk id="8" creationId="{C76405B0-746F-409E-B1C0-2D9EA9D7412E}"/>
          </ac:picMkLst>
        </pc:picChg>
      </pc:sldChg>
      <pc:sldChg chg="addSp modSp new mod modAnim">
        <pc:chgData name="kursat ymn" userId="47174fbee67923fe" providerId="LiveId" clId="{AA3C501E-7F69-4B11-84CD-E7809DDB93C1}" dt="2022-03-16T21:31:05.542" v="1792"/>
        <pc:sldMkLst>
          <pc:docMk/>
          <pc:sldMk cId="4289702471" sldId="545"/>
        </pc:sldMkLst>
        <pc:spChg chg="add mod">
          <ac:chgData name="kursat ymn" userId="47174fbee67923fe" providerId="LiveId" clId="{AA3C501E-7F69-4B11-84CD-E7809DDB93C1}" dt="2022-03-16T21:20:55.390" v="1622" actId="1076"/>
          <ac:spMkLst>
            <pc:docMk/>
            <pc:sldMk cId="4289702471" sldId="545"/>
            <ac:spMk id="4" creationId="{ADA6E1A6-CFD8-4FFB-BC27-F1A1C1283321}"/>
          </ac:spMkLst>
        </pc:spChg>
        <pc:spChg chg="add mod">
          <ac:chgData name="kursat ymn" userId="47174fbee67923fe" providerId="LiveId" clId="{AA3C501E-7F69-4B11-84CD-E7809DDB93C1}" dt="2022-03-16T21:21:12.442" v="1629" actId="1076"/>
          <ac:spMkLst>
            <pc:docMk/>
            <pc:sldMk cId="4289702471" sldId="545"/>
            <ac:spMk id="6" creationId="{06787171-A0A6-4BE9-9FE4-5D79EF84C8D0}"/>
          </ac:spMkLst>
        </pc:spChg>
        <pc:picChg chg="add mod">
          <ac:chgData name="kursat ymn" userId="47174fbee67923fe" providerId="LiveId" clId="{AA3C501E-7F69-4B11-84CD-E7809DDB93C1}" dt="2022-03-16T21:21:10.066" v="1628" actId="1076"/>
          <ac:picMkLst>
            <pc:docMk/>
            <pc:sldMk cId="4289702471" sldId="545"/>
            <ac:picMk id="2" creationId="{A65905E1-34DC-45B0-8141-1A5975C5B6CE}"/>
          </ac:picMkLst>
        </pc:picChg>
        <pc:picChg chg="add mod">
          <ac:chgData name="kursat ymn" userId="47174fbee67923fe" providerId="LiveId" clId="{AA3C501E-7F69-4B11-84CD-E7809DDB93C1}" dt="2022-03-16T21:31:05.542" v="1792"/>
          <ac:picMkLst>
            <pc:docMk/>
            <pc:sldMk cId="4289702471" sldId="545"/>
            <ac:picMk id="7" creationId="{C377E400-2DBA-434C-9546-08175DD4676D}"/>
          </ac:picMkLst>
        </pc:picChg>
      </pc:sldChg>
      <pc:sldChg chg="addSp modSp new mod modAnim">
        <pc:chgData name="kursat ymn" userId="47174fbee67923fe" providerId="LiveId" clId="{AA3C501E-7F69-4B11-84CD-E7809DDB93C1}" dt="2022-03-16T21:30:47.265" v="1785"/>
        <pc:sldMkLst>
          <pc:docMk/>
          <pc:sldMk cId="1983386949" sldId="546"/>
        </pc:sldMkLst>
        <pc:spChg chg="add mod">
          <ac:chgData name="kursat ymn" userId="47174fbee67923fe" providerId="LiveId" clId="{AA3C501E-7F69-4B11-84CD-E7809DDB93C1}" dt="2022-03-16T21:21:37.366" v="1633" actId="113"/>
          <ac:spMkLst>
            <pc:docMk/>
            <pc:sldMk cId="1983386949" sldId="546"/>
            <ac:spMk id="3" creationId="{AF04C0E9-6E71-4B13-A240-AC272C66920B}"/>
          </ac:spMkLst>
        </pc:spChg>
        <pc:spChg chg="add mod">
          <ac:chgData name="kursat ymn" userId="47174fbee67923fe" providerId="LiveId" clId="{AA3C501E-7F69-4B11-84CD-E7809DDB93C1}" dt="2022-03-16T21:22:05.680" v="1640" actId="14100"/>
          <ac:spMkLst>
            <pc:docMk/>
            <pc:sldMk cId="1983386949" sldId="546"/>
            <ac:spMk id="6" creationId="{6AB10192-8239-47A1-A8CC-54439459FA9C}"/>
          </ac:spMkLst>
        </pc:spChg>
        <pc:picChg chg="add mod">
          <ac:chgData name="kursat ymn" userId="47174fbee67923fe" providerId="LiveId" clId="{AA3C501E-7F69-4B11-84CD-E7809DDB93C1}" dt="2022-03-16T21:22:01.438" v="1638" actId="14100"/>
          <ac:picMkLst>
            <pc:docMk/>
            <pc:sldMk cId="1983386949" sldId="546"/>
            <ac:picMk id="4" creationId="{349AFB41-9612-4E7B-A448-6AAAE493F880}"/>
          </ac:picMkLst>
        </pc:picChg>
        <pc:picChg chg="add mod">
          <ac:chgData name="kursat ymn" userId="47174fbee67923fe" providerId="LiveId" clId="{AA3C501E-7F69-4B11-84CD-E7809DDB93C1}" dt="2022-03-16T21:30:47.265" v="1785"/>
          <ac:picMkLst>
            <pc:docMk/>
            <pc:sldMk cId="1983386949" sldId="546"/>
            <ac:picMk id="7" creationId="{8095C356-AAD4-4297-A51E-42A8742DB871}"/>
          </ac:picMkLst>
        </pc:picChg>
      </pc:sldChg>
      <pc:sldChg chg="addSp modSp new mod modAnim">
        <pc:chgData name="kursat ymn" userId="47174fbee67923fe" providerId="LiveId" clId="{AA3C501E-7F69-4B11-84CD-E7809DDB93C1}" dt="2022-03-16T21:31:03.017" v="1790"/>
        <pc:sldMkLst>
          <pc:docMk/>
          <pc:sldMk cId="2842377427" sldId="547"/>
        </pc:sldMkLst>
        <pc:spChg chg="add mod">
          <ac:chgData name="kursat ymn" userId="47174fbee67923fe" providerId="LiveId" clId="{AA3C501E-7F69-4B11-84CD-E7809DDB93C1}" dt="2022-03-16T21:22:30.316" v="1647" actId="14100"/>
          <ac:spMkLst>
            <pc:docMk/>
            <pc:sldMk cId="2842377427" sldId="547"/>
            <ac:spMk id="3" creationId="{DB8CECD7-0EAD-4DB5-9920-423EC93C0146}"/>
          </ac:spMkLst>
        </pc:spChg>
        <pc:spChg chg="add mod">
          <ac:chgData name="kursat ymn" userId="47174fbee67923fe" providerId="LiveId" clId="{AA3C501E-7F69-4B11-84CD-E7809DDB93C1}" dt="2022-03-16T21:22:54.536" v="1652" actId="113"/>
          <ac:spMkLst>
            <pc:docMk/>
            <pc:sldMk cId="2842377427" sldId="547"/>
            <ac:spMk id="6" creationId="{56C56FE0-D6C6-47CA-8261-FB282521518D}"/>
          </ac:spMkLst>
        </pc:spChg>
        <pc:picChg chg="add mod">
          <ac:chgData name="kursat ymn" userId="47174fbee67923fe" providerId="LiveId" clId="{AA3C501E-7F69-4B11-84CD-E7809DDB93C1}" dt="2022-03-16T21:22:59.907" v="1655" actId="1076"/>
          <ac:picMkLst>
            <pc:docMk/>
            <pc:sldMk cId="2842377427" sldId="547"/>
            <ac:picMk id="4" creationId="{BDF46574-9A06-4761-B9F3-C0F05569FDD5}"/>
          </ac:picMkLst>
        </pc:picChg>
        <pc:picChg chg="add mod">
          <ac:chgData name="kursat ymn" userId="47174fbee67923fe" providerId="LiveId" clId="{AA3C501E-7F69-4B11-84CD-E7809DDB93C1}" dt="2022-03-16T21:31:03.017" v="1790"/>
          <ac:picMkLst>
            <pc:docMk/>
            <pc:sldMk cId="2842377427" sldId="547"/>
            <ac:picMk id="7" creationId="{7A15BCF5-83F7-48F6-AF6E-EFBE3B5277F8}"/>
          </ac:picMkLst>
        </pc:picChg>
      </pc:sldChg>
      <pc:sldChg chg="addSp modSp new mod modAnim">
        <pc:chgData name="kursat ymn" userId="47174fbee67923fe" providerId="LiveId" clId="{AA3C501E-7F69-4B11-84CD-E7809DDB93C1}" dt="2022-03-16T21:31:04.483" v="1791"/>
        <pc:sldMkLst>
          <pc:docMk/>
          <pc:sldMk cId="4259468763" sldId="548"/>
        </pc:sldMkLst>
        <pc:spChg chg="add mod">
          <ac:chgData name="kursat ymn" userId="47174fbee67923fe" providerId="LiveId" clId="{AA3C501E-7F69-4B11-84CD-E7809DDB93C1}" dt="2022-03-16T21:23:15.728" v="1660" actId="403"/>
          <ac:spMkLst>
            <pc:docMk/>
            <pc:sldMk cId="4259468763" sldId="548"/>
            <ac:spMk id="3" creationId="{1FC3CB91-7A8D-476B-9913-0483D49DA7DF}"/>
          </ac:spMkLst>
        </pc:spChg>
        <pc:spChg chg="add mod">
          <ac:chgData name="kursat ymn" userId="47174fbee67923fe" providerId="LiveId" clId="{AA3C501E-7F69-4B11-84CD-E7809DDB93C1}" dt="2022-03-16T21:23:41.782" v="1664" actId="113"/>
          <ac:spMkLst>
            <pc:docMk/>
            <pc:sldMk cId="4259468763" sldId="548"/>
            <ac:spMk id="6" creationId="{31FFC80D-C9C5-4282-96C3-AA55D759C629}"/>
          </ac:spMkLst>
        </pc:spChg>
        <pc:picChg chg="add mod">
          <ac:chgData name="kursat ymn" userId="47174fbee67923fe" providerId="LiveId" clId="{AA3C501E-7F69-4B11-84CD-E7809DDB93C1}" dt="2022-03-16T21:23:46.893" v="1667" actId="1076"/>
          <ac:picMkLst>
            <pc:docMk/>
            <pc:sldMk cId="4259468763" sldId="548"/>
            <ac:picMk id="4" creationId="{EE0329E9-4E85-4BC8-8BCD-AF77DBEB604E}"/>
          </ac:picMkLst>
        </pc:picChg>
        <pc:picChg chg="add mod">
          <ac:chgData name="kursat ymn" userId="47174fbee67923fe" providerId="LiveId" clId="{AA3C501E-7F69-4B11-84CD-E7809DDB93C1}" dt="2022-03-16T21:31:04.483" v="1791"/>
          <ac:picMkLst>
            <pc:docMk/>
            <pc:sldMk cId="4259468763" sldId="548"/>
            <ac:picMk id="7" creationId="{ECCDF8A6-11B0-4334-B036-7C8B7106022F}"/>
          </ac:picMkLst>
        </pc:picChg>
      </pc:sldChg>
      <pc:sldChg chg="addSp modSp new mod modAnim">
        <pc:chgData name="kursat ymn" userId="47174fbee67923fe" providerId="LiveId" clId="{AA3C501E-7F69-4B11-84CD-E7809DDB93C1}" dt="2022-03-16T21:30:48.808" v="1786"/>
        <pc:sldMkLst>
          <pc:docMk/>
          <pc:sldMk cId="1688818606" sldId="549"/>
        </pc:sldMkLst>
        <pc:spChg chg="add mod">
          <ac:chgData name="kursat ymn" userId="47174fbee67923fe" providerId="LiveId" clId="{AA3C501E-7F69-4B11-84CD-E7809DDB93C1}" dt="2022-03-16T21:24:14.252" v="1672" actId="403"/>
          <ac:spMkLst>
            <pc:docMk/>
            <pc:sldMk cId="1688818606" sldId="549"/>
            <ac:spMk id="3" creationId="{A2690ED1-B043-4ED6-8B2F-42ABA8BD91C0}"/>
          </ac:spMkLst>
        </pc:spChg>
        <pc:spChg chg="add mod">
          <ac:chgData name="kursat ymn" userId="47174fbee67923fe" providerId="LiveId" clId="{AA3C501E-7F69-4B11-84CD-E7809DDB93C1}" dt="2022-03-16T21:24:29.781" v="1676" actId="113"/>
          <ac:spMkLst>
            <pc:docMk/>
            <pc:sldMk cId="1688818606" sldId="549"/>
            <ac:spMk id="6" creationId="{084DE608-D8AB-4401-9426-C31894E1DD6F}"/>
          </ac:spMkLst>
        </pc:spChg>
        <pc:picChg chg="add mod">
          <ac:chgData name="kursat ymn" userId="47174fbee67923fe" providerId="LiveId" clId="{AA3C501E-7F69-4B11-84CD-E7809DDB93C1}" dt="2022-03-16T21:24:33.094" v="1678" actId="14100"/>
          <ac:picMkLst>
            <pc:docMk/>
            <pc:sldMk cId="1688818606" sldId="549"/>
            <ac:picMk id="4" creationId="{26BEF778-61B4-4B54-A2C5-5CF4C624A28A}"/>
          </ac:picMkLst>
        </pc:picChg>
        <pc:picChg chg="add mod">
          <ac:chgData name="kursat ymn" userId="47174fbee67923fe" providerId="LiveId" clId="{AA3C501E-7F69-4B11-84CD-E7809DDB93C1}" dt="2022-03-16T21:30:48.808" v="1786"/>
          <ac:picMkLst>
            <pc:docMk/>
            <pc:sldMk cId="1688818606" sldId="549"/>
            <ac:picMk id="7" creationId="{AE2094DB-BA39-4994-8673-1D8E44944A91}"/>
          </ac:picMkLst>
        </pc:picChg>
      </pc:sldChg>
      <pc:sldChg chg="addSp modSp new mod modAnim">
        <pc:chgData name="kursat ymn" userId="47174fbee67923fe" providerId="LiveId" clId="{AA3C501E-7F69-4B11-84CD-E7809DDB93C1}" dt="2022-03-16T21:30:36.491" v="1781"/>
        <pc:sldMkLst>
          <pc:docMk/>
          <pc:sldMk cId="2318159124" sldId="550"/>
        </pc:sldMkLst>
        <pc:spChg chg="add mod">
          <ac:chgData name="kursat ymn" userId="47174fbee67923fe" providerId="LiveId" clId="{AA3C501E-7F69-4B11-84CD-E7809DDB93C1}" dt="2022-03-16T21:24:52.929" v="1683" actId="403"/>
          <ac:spMkLst>
            <pc:docMk/>
            <pc:sldMk cId="2318159124" sldId="550"/>
            <ac:spMk id="3" creationId="{FF8F061B-8A94-4C0D-B1C1-116F3B022EAE}"/>
          </ac:spMkLst>
        </pc:spChg>
        <pc:spChg chg="add mod">
          <ac:chgData name="kursat ymn" userId="47174fbee67923fe" providerId="LiveId" clId="{AA3C501E-7F69-4B11-84CD-E7809DDB93C1}" dt="2022-03-16T21:25:22.928" v="1692" actId="1076"/>
          <ac:spMkLst>
            <pc:docMk/>
            <pc:sldMk cId="2318159124" sldId="550"/>
            <ac:spMk id="6" creationId="{877D2AAB-DB12-41F9-8ACC-4FF7EECD9507}"/>
          </ac:spMkLst>
        </pc:spChg>
        <pc:picChg chg="add mod">
          <ac:chgData name="kursat ymn" userId="47174fbee67923fe" providerId="LiveId" clId="{AA3C501E-7F69-4B11-84CD-E7809DDB93C1}" dt="2022-03-16T21:25:17.422" v="1689" actId="14100"/>
          <ac:picMkLst>
            <pc:docMk/>
            <pc:sldMk cId="2318159124" sldId="550"/>
            <ac:picMk id="4" creationId="{49CF9789-6005-451E-9110-93C2E02EF8D1}"/>
          </ac:picMkLst>
        </pc:picChg>
        <pc:picChg chg="add mod">
          <ac:chgData name="kursat ymn" userId="47174fbee67923fe" providerId="LiveId" clId="{AA3C501E-7F69-4B11-84CD-E7809DDB93C1}" dt="2022-03-16T21:30:36.491" v="1781"/>
          <ac:picMkLst>
            <pc:docMk/>
            <pc:sldMk cId="2318159124" sldId="550"/>
            <ac:picMk id="7" creationId="{34A8D6C2-84B0-4087-ADBF-EE28BBC20DE1}"/>
          </ac:picMkLst>
        </pc:picChg>
      </pc:sldChg>
      <pc:sldChg chg="addSp modSp new mod modAnim">
        <pc:chgData name="kursat ymn" userId="47174fbee67923fe" providerId="LiveId" clId="{AA3C501E-7F69-4B11-84CD-E7809DDB93C1}" dt="2022-03-16T21:30:58.817" v="1788"/>
        <pc:sldMkLst>
          <pc:docMk/>
          <pc:sldMk cId="438122782" sldId="551"/>
        </pc:sldMkLst>
        <pc:spChg chg="add mod">
          <ac:chgData name="kursat ymn" userId="47174fbee67923fe" providerId="LiveId" clId="{AA3C501E-7F69-4B11-84CD-E7809DDB93C1}" dt="2022-03-16T21:25:44.971" v="1697" actId="403"/>
          <ac:spMkLst>
            <pc:docMk/>
            <pc:sldMk cId="438122782" sldId="551"/>
            <ac:spMk id="3" creationId="{C29A2207-4FBC-48A8-A0EC-19158759AD13}"/>
          </ac:spMkLst>
        </pc:spChg>
        <pc:spChg chg="add mod">
          <ac:chgData name="kursat ymn" userId="47174fbee67923fe" providerId="LiveId" clId="{AA3C501E-7F69-4B11-84CD-E7809DDB93C1}" dt="2022-03-16T21:26:04.932" v="1702" actId="113"/>
          <ac:spMkLst>
            <pc:docMk/>
            <pc:sldMk cId="438122782" sldId="551"/>
            <ac:spMk id="6" creationId="{044064A6-E7B9-4ABB-A443-51DAAE35DD71}"/>
          </ac:spMkLst>
        </pc:spChg>
        <pc:picChg chg="add mod">
          <ac:chgData name="kursat ymn" userId="47174fbee67923fe" providerId="LiveId" clId="{AA3C501E-7F69-4B11-84CD-E7809DDB93C1}" dt="2022-03-16T21:26:08.610" v="1704" actId="14100"/>
          <ac:picMkLst>
            <pc:docMk/>
            <pc:sldMk cId="438122782" sldId="551"/>
            <ac:picMk id="4" creationId="{BDD0E906-7711-4F5B-915E-AB84B95733EC}"/>
          </ac:picMkLst>
        </pc:picChg>
        <pc:picChg chg="add mod">
          <ac:chgData name="kursat ymn" userId="47174fbee67923fe" providerId="LiveId" clId="{AA3C501E-7F69-4B11-84CD-E7809DDB93C1}" dt="2022-03-16T21:30:58.817" v="1788"/>
          <ac:picMkLst>
            <pc:docMk/>
            <pc:sldMk cId="438122782" sldId="551"/>
            <ac:picMk id="7" creationId="{05D15D79-C5C2-4240-A4BD-9832C5EA7822}"/>
          </ac:picMkLst>
        </pc:picChg>
      </pc:sldChg>
      <pc:sldChg chg="addSp modSp new mod modAnim">
        <pc:chgData name="kursat ymn" userId="47174fbee67923fe" providerId="LiveId" clId="{AA3C501E-7F69-4B11-84CD-E7809DDB93C1}" dt="2022-03-16T21:30:50.377" v="1787"/>
        <pc:sldMkLst>
          <pc:docMk/>
          <pc:sldMk cId="1319306628" sldId="552"/>
        </pc:sldMkLst>
        <pc:spChg chg="add mod">
          <ac:chgData name="kursat ymn" userId="47174fbee67923fe" providerId="LiveId" clId="{AA3C501E-7F69-4B11-84CD-E7809DDB93C1}" dt="2022-03-16T21:26:29.046" v="1709" actId="403"/>
          <ac:spMkLst>
            <pc:docMk/>
            <pc:sldMk cId="1319306628" sldId="552"/>
            <ac:spMk id="3" creationId="{F43840F9-72E3-41D4-A415-A3D6D11B1E91}"/>
          </ac:spMkLst>
        </pc:spChg>
        <pc:spChg chg="add mod">
          <ac:chgData name="kursat ymn" userId="47174fbee67923fe" providerId="LiveId" clId="{AA3C501E-7F69-4B11-84CD-E7809DDB93C1}" dt="2022-03-16T21:26:47.753" v="1716" actId="1076"/>
          <ac:spMkLst>
            <pc:docMk/>
            <pc:sldMk cId="1319306628" sldId="552"/>
            <ac:spMk id="6" creationId="{D5EDA661-5F2F-4484-BAAE-8D4C63D54ECD}"/>
          </ac:spMkLst>
        </pc:spChg>
        <pc:picChg chg="add mod">
          <ac:chgData name="kursat ymn" userId="47174fbee67923fe" providerId="LiveId" clId="{AA3C501E-7F69-4B11-84CD-E7809DDB93C1}" dt="2022-03-16T21:26:52.708" v="1718" actId="14100"/>
          <ac:picMkLst>
            <pc:docMk/>
            <pc:sldMk cId="1319306628" sldId="552"/>
            <ac:picMk id="4" creationId="{FB947589-E3CE-4441-96E2-F336C4198C7A}"/>
          </ac:picMkLst>
        </pc:picChg>
        <pc:picChg chg="add mod">
          <ac:chgData name="kursat ymn" userId="47174fbee67923fe" providerId="LiveId" clId="{AA3C501E-7F69-4B11-84CD-E7809DDB93C1}" dt="2022-03-16T21:30:50.377" v="1787"/>
          <ac:picMkLst>
            <pc:docMk/>
            <pc:sldMk cId="1319306628" sldId="552"/>
            <ac:picMk id="7" creationId="{568C06CC-6B28-4CF6-A962-D8259D4CA09F}"/>
          </ac:picMkLst>
        </pc:picChg>
      </pc:sldChg>
      <pc:sldChg chg="addSp modSp new mod modAnim">
        <pc:chgData name="kursat ymn" userId="47174fbee67923fe" providerId="LiveId" clId="{AA3C501E-7F69-4B11-84CD-E7809DDB93C1}" dt="2022-03-16T21:30:22.981" v="1778" actId="1035"/>
        <pc:sldMkLst>
          <pc:docMk/>
          <pc:sldMk cId="2748895313" sldId="553"/>
        </pc:sldMkLst>
        <pc:spChg chg="add mod">
          <ac:chgData name="kursat ymn" userId="47174fbee67923fe" providerId="LiveId" clId="{AA3C501E-7F69-4B11-84CD-E7809DDB93C1}" dt="2022-03-16T21:27:24.522" v="1725" actId="14100"/>
          <ac:spMkLst>
            <pc:docMk/>
            <pc:sldMk cId="2748895313" sldId="553"/>
            <ac:spMk id="3" creationId="{9ED3D430-EE37-42B2-A884-53715924DF25}"/>
          </ac:spMkLst>
        </pc:spChg>
        <pc:spChg chg="add mod">
          <ac:chgData name="kursat ymn" userId="47174fbee67923fe" providerId="LiveId" clId="{AA3C501E-7F69-4B11-84CD-E7809DDB93C1}" dt="2022-03-16T21:28:02.419" v="1736" actId="1076"/>
          <ac:spMkLst>
            <pc:docMk/>
            <pc:sldMk cId="2748895313" sldId="553"/>
            <ac:spMk id="6" creationId="{C4D4F283-0E51-474A-B121-A571A7A65506}"/>
          </ac:spMkLst>
        </pc:spChg>
        <pc:picChg chg="add mod">
          <ac:chgData name="kursat ymn" userId="47174fbee67923fe" providerId="LiveId" clId="{AA3C501E-7F69-4B11-84CD-E7809DDB93C1}" dt="2022-03-16T21:28:00.775" v="1735" actId="14100"/>
          <ac:picMkLst>
            <pc:docMk/>
            <pc:sldMk cId="2748895313" sldId="553"/>
            <ac:picMk id="4" creationId="{EFDB8036-64FC-473C-BA39-049BBB74E3E3}"/>
          </ac:picMkLst>
        </pc:picChg>
        <pc:picChg chg="add mod">
          <ac:chgData name="kursat ymn" userId="47174fbee67923fe" providerId="LiveId" clId="{AA3C501E-7F69-4B11-84CD-E7809DDB93C1}" dt="2022-03-16T21:30:22.981" v="1778" actId="1035"/>
          <ac:picMkLst>
            <pc:docMk/>
            <pc:sldMk cId="2748895313" sldId="553"/>
            <ac:picMk id="7" creationId="{910EA588-2163-4A3D-8D13-629267BE789B}"/>
          </ac:picMkLst>
        </pc:picChg>
      </pc:sldChg>
      <pc:sldChg chg="addSp modSp new mod modAnim">
        <pc:chgData name="kursat ymn" userId="47174fbee67923fe" providerId="LiveId" clId="{AA3C501E-7F69-4B11-84CD-E7809DDB93C1}" dt="2022-03-16T21:31:01.602" v="1789"/>
        <pc:sldMkLst>
          <pc:docMk/>
          <pc:sldMk cId="3338274882" sldId="554"/>
        </pc:sldMkLst>
        <pc:spChg chg="add mod">
          <ac:chgData name="kursat ymn" userId="47174fbee67923fe" providerId="LiveId" clId="{AA3C501E-7F69-4B11-84CD-E7809DDB93C1}" dt="2022-03-16T21:28:35.516" v="1741" actId="403"/>
          <ac:spMkLst>
            <pc:docMk/>
            <pc:sldMk cId="3338274882" sldId="554"/>
            <ac:spMk id="3" creationId="{04268CAA-F4CD-4A2D-9AE1-41FFA40231AD}"/>
          </ac:spMkLst>
        </pc:spChg>
        <pc:spChg chg="add mod">
          <ac:chgData name="kursat ymn" userId="47174fbee67923fe" providerId="LiveId" clId="{AA3C501E-7F69-4B11-84CD-E7809DDB93C1}" dt="2022-03-16T21:29:07.784" v="1748" actId="313"/>
          <ac:spMkLst>
            <pc:docMk/>
            <pc:sldMk cId="3338274882" sldId="554"/>
            <ac:spMk id="6" creationId="{E16DAD4A-5083-4F7B-9125-F3B625FF27B7}"/>
          </ac:spMkLst>
        </pc:spChg>
        <pc:picChg chg="add mod">
          <ac:chgData name="kursat ymn" userId="47174fbee67923fe" providerId="LiveId" clId="{AA3C501E-7F69-4B11-84CD-E7809DDB93C1}" dt="2022-03-16T21:29:13.528" v="1751" actId="14100"/>
          <ac:picMkLst>
            <pc:docMk/>
            <pc:sldMk cId="3338274882" sldId="554"/>
            <ac:picMk id="4" creationId="{D29B4DC6-C415-409D-BCDC-E2C1991F60C3}"/>
          </ac:picMkLst>
        </pc:picChg>
        <pc:picChg chg="add mod">
          <ac:chgData name="kursat ymn" userId="47174fbee67923fe" providerId="LiveId" clId="{AA3C501E-7F69-4B11-84CD-E7809DDB93C1}" dt="2022-03-16T21:31:01.602" v="1789"/>
          <ac:picMkLst>
            <pc:docMk/>
            <pc:sldMk cId="3338274882" sldId="554"/>
            <ac:picMk id="7" creationId="{A66624F4-74B2-44B0-965D-17DDC41F0163}"/>
          </ac:picMkLst>
        </pc:picChg>
      </pc:sldChg>
      <pc:sldChg chg="addSp modSp new mod modAnim">
        <pc:chgData name="kursat ymn" userId="47174fbee67923fe" providerId="LiveId" clId="{AA3C501E-7F69-4B11-84CD-E7809DDB93C1}" dt="2022-03-16T21:30:25.271" v="1779"/>
        <pc:sldMkLst>
          <pc:docMk/>
          <pc:sldMk cId="1619702420" sldId="555"/>
        </pc:sldMkLst>
        <pc:spChg chg="add mod">
          <ac:chgData name="kursat ymn" userId="47174fbee67923fe" providerId="LiveId" clId="{AA3C501E-7F69-4B11-84CD-E7809DDB93C1}" dt="2022-03-16T21:29:37.541" v="1758" actId="1076"/>
          <ac:spMkLst>
            <pc:docMk/>
            <pc:sldMk cId="1619702420" sldId="555"/>
            <ac:spMk id="3" creationId="{32C202C5-C14B-4CD1-A9DF-20A94A95981A}"/>
          </ac:spMkLst>
        </pc:spChg>
        <pc:spChg chg="add mod">
          <ac:chgData name="kursat ymn" userId="47174fbee67923fe" providerId="LiveId" clId="{AA3C501E-7F69-4B11-84CD-E7809DDB93C1}" dt="2022-03-16T21:29:56.256" v="1765" actId="1076"/>
          <ac:spMkLst>
            <pc:docMk/>
            <pc:sldMk cId="1619702420" sldId="555"/>
            <ac:spMk id="5" creationId="{81AECC8A-E9E3-42A8-9B10-E83FFDC4E643}"/>
          </ac:spMkLst>
        </pc:spChg>
        <pc:picChg chg="add mod">
          <ac:chgData name="kursat ymn" userId="47174fbee67923fe" providerId="LiveId" clId="{AA3C501E-7F69-4B11-84CD-E7809DDB93C1}" dt="2022-03-16T21:30:11.238" v="1770" actId="1076"/>
          <ac:picMkLst>
            <pc:docMk/>
            <pc:sldMk cId="1619702420" sldId="555"/>
            <ac:picMk id="6" creationId="{1D730E2D-52D9-4EAE-AA1C-981C3CD47C1E}"/>
          </ac:picMkLst>
        </pc:picChg>
        <pc:picChg chg="add mod">
          <ac:chgData name="kursat ymn" userId="47174fbee67923fe" providerId="LiveId" clId="{AA3C501E-7F69-4B11-84CD-E7809DDB93C1}" dt="2022-03-16T21:30:25.271" v="1779"/>
          <ac:picMkLst>
            <pc:docMk/>
            <pc:sldMk cId="1619702420" sldId="555"/>
            <ac:picMk id="7" creationId="{70F8FC96-6790-4B67-879D-FB8EF75744F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95E99F-B415-4323-9845-27F366DBB8FD}" type="datetimeFigureOut">
              <a:rPr lang="tr-TR" smtClean="0"/>
              <a:t>17.03.2022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9A6486-C32E-472C-A534-9B6408865CB9}" type="slidenum">
              <a:rPr lang="tr-TR" smtClean="0"/>
              <a:t>‹#›</a:t>
            </a:fld>
            <a:endParaRPr lang="tr-TR"/>
          </a:p>
        </p:txBody>
      </p:sp>
    </p:spTree>
    <p:extLst>
      <p:ext uri="{BB962C8B-B14F-4D97-AF65-F5344CB8AC3E}">
        <p14:creationId xmlns:p14="http://schemas.microsoft.com/office/powerpoint/2010/main" val="124375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438962-B585-4359-BB04-2667988C182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4B88272-8C81-437E-8121-F142B0263E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4355DB7-B739-4519-A84F-8004D62A7BBB}"/>
              </a:ext>
            </a:extLst>
          </p:cNvPr>
          <p:cNvSpPr>
            <a:spLocks noGrp="1"/>
          </p:cNvSpPr>
          <p:nvPr>
            <p:ph type="dt" sz="half" idx="10"/>
          </p:nvPr>
        </p:nvSpPr>
        <p:spPr/>
        <p:txBody>
          <a:bodyPr/>
          <a:lstStyle/>
          <a:p>
            <a:fld id="{5944513E-0761-4BCE-A042-3D05525B3830}" type="datetimeFigureOut">
              <a:rPr lang="tr-TR" smtClean="0"/>
              <a:t>16.03.2022</a:t>
            </a:fld>
            <a:endParaRPr lang="tr-TR"/>
          </a:p>
        </p:txBody>
      </p:sp>
      <p:sp>
        <p:nvSpPr>
          <p:cNvPr id="5" name="Alt Bilgi Yer Tutucusu 4">
            <a:extLst>
              <a:ext uri="{FF2B5EF4-FFF2-40B4-BE49-F238E27FC236}">
                <a16:creationId xmlns:a16="http://schemas.microsoft.com/office/drawing/2014/main" id="{DBD4FD5F-7A61-40E0-BA7B-5C550C2F2F4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950A86A-333A-421C-8EBE-3CE5E21B7F78}"/>
              </a:ext>
            </a:extLst>
          </p:cNvPr>
          <p:cNvSpPr>
            <a:spLocks noGrp="1"/>
          </p:cNvSpPr>
          <p:nvPr>
            <p:ph type="sldNum" sz="quarter" idx="12"/>
          </p:nvPr>
        </p:nvSpPr>
        <p:spPr/>
        <p:txBody>
          <a:bodyPr/>
          <a:lstStyle/>
          <a:p>
            <a:fld id="{91833E2C-576B-4C60-97CC-877C8D865735}" type="slidenum">
              <a:rPr lang="tr-TR" smtClean="0"/>
              <a:t>‹#›</a:t>
            </a:fld>
            <a:endParaRPr lang="tr-TR"/>
          </a:p>
        </p:txBody>
      </p:sp>
    </p:spTree>
    <p:extLst>
      <p:ext uri="{BB962C8B-B14F-4D97-AF65-F5344CB8AC3E}">
        <p14:creationId xmlns:p14="http://schemas.microsoft.com/office/powerpoint/2010/main" val="795971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28C2B3-C4BD-40F1-9B33-B01EE1A3BF6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149C53DE-E9F9-4460-9CAB-2DF665C00346}"/>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DEC7082-64C6-4698-9D5E-D65B7C80C14F}"/>
              </a:ext>
            </a:extLst>
          </p:cNvPr>
          <p:cNvSpPr>
            <a:spLocks noGrp="1"/>
          </p:cNvSpPr>
          <p:nvPr>
            <p:ph type="dt" sz="half" idx="10"/>
          </p:nvPr>
        </p:nvSpPr>
        <p:spPr/>
        <p:txBody>
          <a:bodyPr/>
          <a:lstStyle/>
          <a:p>
            <a:fld id="{5944513E-0761-4BCE-A042-3D05525B3830}" type="datetimeFigureOut">
              <a:rPr lang="tr-TR" smtClean="0"/>
              <a:t>16.03.2022</a:t>
            </a:fld>
            <a:endParaRPr lang="tr-TR"/>
          </a:p>
        </p:txBody>
      </p:sp>
      <p:sp>
        <p:nvSpPr>
          <p:cNvPr id="5" name="Alt Bilgi Yer Tutucusu 4">
            <a:extLst>
              <a:ext uri="{FF2B5EF4-FFF2-40B4-BE49-F238E27FC236}">
                <a16:creationId xmlns:a16="http://schemas.microsoft.com/office/drawing/2014/main" id="{87DD9DF9-3977-476D-A8FF-0CAD7B592B9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0FE2AAE-5F62-4DF9-9804-92DE1B1362AB}"/>
              </a:ext>
            </a:extLst>
          </p:cNvPr>
          <p:cNvSpPr>
            <a:spLocks noGrp="1"/>
          </p:cNvSpPr>
          <p:nvPr>
            <p:ph type="sldNum" sz="quarter" idx="12"/>
          </p:nvPr>
        </p:nvSpPr>
        <p:spPr/>
        <p:txBody>
          <a:bodyPr/>
          <a:lstStyle/>
          <a:p>
            <a:fld id="{91833E2C-576B-4C60-97CC-877C8D865735}" type="slidenum">
              <a:rPr lang="tr-TR" smtClean="0"/>
              <a:t>‹#›</a:t>
            </a:fld>
            <a:endParaRPr lang="tr-TR"/>
          </a:p>
        </p:txBody>
      </p:sp>
    </p:spTree>
    <p:extLst>
      <p:ext uri="{BB962C8B-B14F-4D97-AF65-F5344CB8AC3E}">
        <p14:creationId xmlns:p14="http://schemas.microsoft.com/office/powerpoint/2010/main" val="3921686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90F5D9C-C78F-410F-967E-A59606EC60F0}"/>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A4298E4D-1882-40E4-9515-495CF73FF6F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1314F2D-9AFD-4B3B-9DA9-63408C663B75}"/>
              </a:ext>
            </a:extLst>
          </p:cNvPr>
          <p:cNvSpPr>
            <a:spLocks noGrp="1"/>
          </p:cNvSpPr>
          <p:nvPr>
            <p:ph type="dt" sz="half" idx="10"/>
          </p:nvPr>
        </p:nvSpPr>
        <p:spPr/>
        <p:txBody>
          <a:bodyPr/>
          <a:lstStyle/>
          <a:p>
            <a:fld id="{5944513E-0761-4BCE-A042-3D05525B3830}" type="datetimeFigureOut">
              <a:rPr lang="tr-TR" smtClean="0"/>
              <a:t>16.03.2022</a:t>
            </a:fld>
            <a:endParaRPr lang="tr-TR"/>
          </a:p>
        </p:txBody>
      </p:sp>
      <p:sp>
        <p:nvSpPr>
          <p:cNvPr id="5" name="Alt Bilgi Yer Tutucusu 4">
            <a:extLst>
              <a:ext uri="{FF2B5EF4-FFF2-40B4-BE49-F238E27FC236}">
                <a16:creationId xmlns:a16="http://schemas.microsoft.com/office/drawing/2014/main" id="{A0CE8103-A8D7-456C-B7EF-6699F71CD5A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B8A87F1-4F9D-4C21-BD63-FBCBF11EAA5D}"/>
              </a:ext>
            </a:extLst>
          </p:cNvPr>
          <p:cNvSpPr>
            <a:spLocks noGrp="1"/>
          </p:cNvSpPr>
          <p:nvPr>
            <p:ph type="sldNum" sz="quarter" idx="12"/>
          </p:nvPr>
        </p:nvSpPr>
        <p:spPr/>
        <p:txBody>
          <a:bodyPr/>
          <a:lstStyle/>
          <a:p>
            <a:fld id="{91833E2C-576B-4C60-97CC-877C8D865735}" type="slidenum">
              <a:rPr lang="tr-TR" smtClean="0"/>
              <a:t>‹#›</a:t>
            </a:fld>
            <a:endParaRPr lang="tr-TR"/>
          </a:p>
        </p:txBody>
      </p:sp>
    </p:spTree>
    <p:extLst>
      <p:ext uri="{BB962C8B-B14F-4D97-AF65-F5344CB8AC3E}">
        <p14:creationId xmlns:p14="http://schemas.microsoft.com/office/powerpoint/2010/main" val="335902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87F2C9-7623-4598-821E-CFE4BF177E4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5A1F6D1-706B-435B-82DA-DDE7926DC400}"/>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B16734B-5E2C-461B-A319-0E77D5E4BACD}"/>
              </a:ext>
            </a:extLst>
          </p:cNvPr>
          <p:cNvSpPr>
            <a:spLocks noGrp="1"/>
          </p:cNvSpPr>
          <p:nvPr>
            <p:ph type="dt" sz="half" idx="10"/>
          </p:nvPr>
        </p:nvSpPr>
        <p:spPr/>
        <p:txBody>
          <a:bodyPr/>
          <a:lstStyle/>
          <a:p>
            <a:fld id="{5944513E-0761-4BCE-A042-3D05525B3830}" type="datetimeFigureOut">
              <a:rPr lang="tr-TR" smtClean="0"/>
              <a:t>16.03.2022</a:t>
            </a:fld>
            <a:endParaRPr lang="tr-TR"/>
          </a:p>
        </p:txBody>
      </p:sp>
      <p:sp>
        <p:nvSpPr>
          <p:cNvPr id="5" name="Alt Bilgi Yer Tutucusu 4">
            <a:extLst>
              <a:ext uri="{FF2B5EF4-FFF2-40B4-BE49-F238E27FC236}">
                <a16:creationId xmlns:a16="http://schemas.microsoft.com/office/drawing/2014/main" id="{77817254-D580-4EA8-990C-67EAB381038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CBEE871-48E1-4637-90CA-267647AB487C}"/>
              </a:ext>
            </a:extLst>
          </p:cNvPr>
          <p:cNvSpPr>
            <a:spLocks noGrp="1"/>
          </p:cNvSpPr>
          <p:nvPr>
            <p:ph type="sldNum" sz="quarter" idx="12"/>
          </p:nvPr>
        </p:nvSpPr>
        <p:spPr/>
        <p:txBody>
          <a:bodyPr/>
          <a:lstStyle/>
          <a:p>
            <a:fld id="{91833E2C-576B-4C60-97CC-877C8D865735}" type="slidenum">
              <a:rPr lang="tr-TR" smtClean="0"/>
              <a:t>‹#›</a:t>
            </a:fld>
            <a:endParaRPr lang="tr-TR"/>
          </a:p>
        </p:txBody>
      </p:sp>
    </p:spTree>
    <p:extLst>
      <p:ext uri="{BB962C8B-B14F-4D97-AF65-F5344CB8AC3E}">
        <p14:creationId xmlns:p14="http://schemas.microsoft.com/office/powerpoint/2010/main" val="553112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52855B-7B03-4278-B2D6-5DB7900294E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65409E3B-06BF-43D6-9112-940B671EF7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4DAF9DAF-EF41-4EE3-9E35-342E8E1CF920}"/>
              </a:ext>
            </a:extLst>
          </p:cNvPr>
          <p:cNvSpPr>
            <a:spLocks noGrp="1"/>
          </p:cNvSpPr>
          <p:nvPr>
            <p:ph type="dt" sz="half" idx="10"/>
          </p:nvPr>
        </p:nvSpPr>
        <p:spPr/>
        <p:txBody>
          <a:bodyPr/>
          <a:lstStyle/>
          <a:p>
            <a:fld id="{5944513E-0761-4BCE-A042-3D05525B3830}" type="datetimeFigureOut">
              <a:rPr lang="tr-TR" smtClean="0"/>
              <a:t>16.03.2022</a:t>
            </a:fld>
            <a:endParaRPr lang="tr-TR"/>
          </a:p>
        </p:txBody>
      </p:sp>
      <p:sp>
        <p:nvSpPr>
          <p:cNvPr id="5" name="Alt Bilgi Yer Tutucusu 4">
            <a:extLst>
              <a:ext uri="{FF2B5EF4-FFF2-40B4-BE49-F238E27FC236}">
                <a16:creationId xmlns:a16="http://schemas.microsoft.com/office/drawing/2014/main" id="{B65968E7-75B4-44D9-88B0-BC6C66353F5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8005730-493C-4DA9-8E4E-5F3D0C507250}"/>
              </a:ext>
            </a:extLst>
          </p:cNvPr>
          <p:cNvSpPr>
            <a:spLocks noGrp="1"/>
          </p:cNvSpPr>
          <p:nvPr>
            <p:ph type="sldNum" sz="quarter" idx="12"/>
          </p:nvPr>
        </p:nvSpPr>
        <p:spPr/>
        <p:txBody>
          <a:bodyPr/>
          <a:lstStyle/>
          <a:p>
            <a:fld id="{91833E2C-576B-4C60-97CC-877C8D865735}" type="slidenum">
              <a:rPr lang="tr-TR" smtClean="0"/>
              <a:t>‹#›</a:t>
            </a:fld>
            <a:endParaRPr lang="tr-TR"/>
          </a:p>
        </p:txBody>
      </p:sp>
    </p:spTree>
    <p:extLst>
      <p:ext uri="{BB962C8B-B14F-4D97-AF65-F5344CB8AC3E}">
        <p14:creationId xmlns:p14="http://schemas.microsoft.com/office/powerpoint/2010/main" val="333233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98F491-14E2-45FB-9664-EA078DC37DA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7EFAFD4-7FF6-45AC-B145-423097F578CF}"/>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4B17085-1D10-4F21-A843-16D9308B158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0F6F1617-FE17-4CCD-B9F5-F4A25C121F59}"/>
              </a:ext>
            </a:extLst>
          </p:cNvPr>
          <p:cNvSpPr>
            <a:spLocks noGrp="1"/>
          </p:cNvSpPr>
          <p:nvPr>
            <p:ph type="dt" sz="half" idx="10"/>
          </p:nvPr>
        </p:nvSpPr>
        <p:spPr/>
        <p:txBody>
          <a:bodyPr/>
          <a:lstStyle/>
          <a:p>
            <a:fld id="{5944513E-0761-4BCE-A042-3D05525B3830}" type="datetimeFigureOut">
              <a:rPr lang="tr-TR" smtClean="0"/>
              <a:t>16.03.2022</a:t>
            </a:fld>
            <a:endParaRPr lang="tr-TR"/>
          </a:p>
        </p:txBody>
      </p:sp>
      <p:sp>
        <p:nvSpPr>
          <p:cNvPr id="6" name="Alt Bilgi Yer Tutucusu 5">
            <a:extLst>
              <a:ext uri="{FF2B5EF4-FFF2-40B4-BE49-F238E27FC236}">
                <a16:creationId xmlns:a16="http://schemas.microsoft.com/office/drawing/2014/main" id="{33BD4F35-AF06-4A51-8180-F5A1FEC3A7A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5F379ED-F33E-4209-A0E2-E4916FE5428E}"/>
              </a:ext>
            </a:extLst>
          </p:cNvPr>
          <p:cNvSpPr>
            <a:spLocks noGrp="1"/>
          </p:cNvSpPr>
          <p:nvPr>
            <p:ph type="sldNum" sz="quarter" idx="12"/>
          </p:nvPr>
        </p:nvSpPr>
        <p:spPr/>
        <p:txBody>
          <a:bodyPr/>
          <a:lstStyle/>
          <a:p>
            <a:fld id="{91833E2C-576B-4C60-97CC-877C8D865735}" type="slidenum">
              <a:rPr lang="tr-TR" smtClean="0"/>
              <a:t>‹#›</a:t>
            </a:fld>
            <a:endParaRPr lang="tr-TR"/>
          </a:p>
        </p:txBody>
      </p:sp>
    </p:spTree>
    <p:extLst>
      <p:ext uri="{BB962C8B-B14F-4D97-AF65-F5344CB8AC3E}">
        <p14:creationId xmlns:p14="http://schemas.microsoft.com/office/powerpoint/2010/main" val="3005677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A69BCC-2681-4E83-A8F1-1FF556FC20F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A7EEFBF-1ACF-4AFD-8C72-DFD29EBCF3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D342356E-6AEC-4815-8B33-CB9DBFFBF1C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91A32EA9-90D6-43D7-BC83-154681EB09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B9C60F8B-7CC7-4207-98A4-8C6038C7BF1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CF43C94F-F4DB-4357-BEF5-AD7EBC106580}"/>
              </a:ext>
            </a:extLst>
          </p:cNvPr>
          <p:cNvSpPr>
            <a:spLocks noGrp="1"/>
          </p:cNvSpPr>
          <p:nvPr>
            <p:ph type="dt" sz="half" idx="10"/>
          </p:nvPr>
        </p:nvSpPr>
        <p:spPr/>
        <p:txBody>
          <a:bodyPr/>
          <a:lstStyle/>
          <a:p>
            <a:fld id="{5944513E-0761-4BCE-A042-3D05525B3830}" type="datetimeFigureOut">
              <a:rPr lang="tr-TR" smtClean="0"/>
              <a:t>16.03.2022</a:t>
            </a:fld>
            <a:endParaRPr lang="tr-TR"/>
          </a:p>
        </p:txBody>
      </p:sp>
      <p:sp>
        <p:nvSpPr>
          <p:cNvPr id="8" name="Alt Bilgi Yer Tutucusu 7">
            <a:extLst>
              <a:ext uri="{FF2B5EF4-FFF2-40B4-BE49-F238E27FC236}">
                <a16:creationId xmlns:a16="http://schemas.microsoft.com/office/drawing/2014/main" id="{0D552887-E439-4CB1-BA0E-5F6C7E9D3B8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FC136F18-A4A2-4621-9968-597909F66FDC}"/>
              </a:ext>
            </a:extLst>
          </p:cNvPr>
          <p:cNvSpPr>
            <a:spLocks noGrp="1"/>
          </p:cNvSpPr>
          <p:nvPr>
            <p:ph type="sldNum" sz="quarter" idx="12"/>
          </p:nvPr>
        </p:nvSpPr>
        <p:spPr/>
        <p:txBody>
          <a:bodyPr/>
          <a:lstStyle/>
          <a:p>
            <a:fld id="{91833E2C-576B-4C60-97CC-877C8D865735}" type="slidenum">
              <a:rPr lang="tr-TR" smtClean="0"/>
              <a:t>‹#›</a:t>
            </a:fld>
            <a:endParaRPr lang="tr-TR"/>
          </a:p>
        </p:txBody>
      </p:sp>
    </p:spTree>
    <p:extLst>
      <p:ext uri="{BB962C8B-B14F-4D97-AF65-F5344CB8AC3E}">
        <p14:creationId xmlns:p14="http://schemas.microsoft.com/office/powerpoint/2010/main" val="1698469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6BC3FB-49A2-4036-9F7E-CB211D261E7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C04186B-B372-461C-974E-4318E07BA71A}"/>
              </a:ext>
            </a:extLst>
          </p:cNvPr>
          <p:cNvSpPr>
            <a:spLocks noGrp="1"/>
          </p:cNvSpPr>
          <p:nvPr>
            <p:ph type="dt" sz="half" idx="10"/>
          </p:nvPr>
        </p:nvSpPr>
        <p:spPr/>
        <p:txBody>
          <a:bodyPr/>
          <a:lstStyle/>
          <a:p>
            <a:fld id="{5944513E-0761-4BCE-A042-3D05525B3830}" type="datetimeFigureOut">
              <a:rPr lang="tr-TR" smtClean="0"/>
              <a:t>16.03.2022</a:t>
            </a:fld>
            <a:endParaRPr lang="tr-TR"/>
          </a:p>
        </p:txBody>
      </p:sp>
      <p:sp>
        <p:nvSpPr>
          <p:cNvPr id="4" name="Alt Bilgi Yer Tutucusu 3">
            <a:extLst>
              <a:ext uri="{FF2B5EF4-FFF2-40B4-BE49-F238E27FC236}">
                <a16:creationId xmlns:a16="http://schemas.microsoft.com/office/drawing/2014/main" id="{984CD8AD-46B5-4EB5-9C75-D5626807F93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1C4817B9-0050-48D5-AF2C-35BCEC835F1D}"/>
              </a:ext>
            </a:extLst>
          </p:cNvPr>
          <p:cNvSpPr>
            <a:spLocks noGrp="1"/>
          </p:cNvSpPr>
          <p:nvPr>
            <p:ph type="sldNum" sz="quarter" idx="12"/>
          </p:nvPr>
        </p:nvSpPr>
        <p:spPr/>
        <p:txBody>
          <a:bodyPr/>
          <a:lstStyle/>
          <a:p>
            <a:fld id="{91833E2C-576B-4C60-97CC-877C8D865735}" type="slidenum">
              <a:rPr lang="tr-TR" smtClean="0"/>
              <a:t>‹#›</a:t>
            </a:fld>
            <a:endParaRPr lang="tr-TR"/>
          </a:p>
        </p:txBody>
      </p:sp>
    </p:spTree>
    <p:extLst>
      <p:ext uri="{BB962C8B-B14F-4D97-AF65-F5344CB8AC3E}">
        <p14:creationId xmlns:p14="http://schemas.microsoft.com/office/powerpoint/2010/main" val="2028054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B13A73A-640E-4A1B-9A47-8D5FEC053374}"/>
              </a:ext>
            </a:extLst>
          </p:cNvPr>
          <p:cNvSpPr>
            <a:spLocks noGrp="1"/>
          </p:cNvSpPr>
          <p:nvPr>
            <p:ph type="dt" sz="half" idx="10"/>
          </p:nvPr>
        </p:nvSpPr>
        <p:spPr/>
        <p:txBody>
          <a:bodyPr/>
          <a:lstStyle/>
          <a:p>
            <a:fld id="{5944513E-0761-4BCE-A042-3D05525B3830}" type="datetimeFigureOut">
              <a:rPr lang="tr-TR" smtClean="0"/>
              <a:t>16.03.2022</a:t>
            </a:fld>
            <a:endParaRPr lang="tr-TR"/>
          </a:p>
        </p:txBody>
      </p:sp>
      <p:sp>
        <p:nvSpPr>
          <p:cNvPr id="3" name="Alt Bilgi Yer Tutucusu 2">
            <a:extLst>
              <a:ext uri="{FF2B5EF4-FFF2-40B4-BE49-F238E27FC236}">
                <a16:creationId xmlns:a16="http://schemas.microsoft.com/office/drawing/2014/main" id="{128A4EF4-3DB7-4BAD-9172-CF188455195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619E2AA-A4E7-49E5-A176-58AE5A8F04EE}"/>
              </a:ext>
            </a:extLst>
          </p:cNvPr>
          <p:cNvSpPr>
            <a:spLocks noGrp="1"/>
          </p:cNvSpPr>
          <p:nvPr>
            <p:ph type="sldNum" sz="quarter" idx="12"/>
          </p:nvPr>
        </p:nvSpPr>
        <p:spPr/>
        <p:txBody>
          <a:bodyPr/>
          <a:lstStyle/>
          <a:p>
            <a:fld id="{91833E2C-576B-4C60-97CC-877C8D865735}" type="slidenum">
              <a:rPr lang="tr-TR" smtClean="0"/>
              <a:t>‹#›</a:t>
            </a:fld>
            <a:endParaRPr lang="tr-TR"/>
          </a:p>
        </p:txBody>
      </p:sp>
    </p:spTree>
    <p:extLst>
      <p:ext uri="{BB962C8B-B14F-4D97-AF65-F5344CB8AC3E}">
        <p14:creationId xmlns:p14="http://schemas.microsoft.com/office/powerpoint/2010/main" val="3069622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1A5C62-9173-4E26-A7FC-23429C63404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3446023F-2613-4405-A135-CFCBC60151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08C19C6-6B8D-49BC-81A0-030EB1495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247EDAC-3950-42A2-95BE-7C6C83DFAE2E}"/>
              </a:ext>
            </a:extLst>
          </p:cNvPr>
          <p:cNvSpPr>
            <a:spLocks noGrp="1"/>
          </p:cNvSpPr>
          <p:nvPr>
            <p:ph type="dt" sz="half" idx="10"/>
          </p:nvPr>
        </p:nvSpPr>
        <p:spPr/>
        <p:txBody>
          <a:bodyPr/>
          <a:lstStyle/>
          <a:p>
            <a:fld id="{5944513E-0761-4BCE-A042-3D05525B3830}" type="datetimeFigureOut">
              <a:rPr lang="tr-TR" smtClean="0"/>
              <a:t>16.03.2022</a:t>
            </a:fld>
            <a:endParaRPr lang="tr-TR"/>
          </a:p>
        </p:txBody>
      </p:sp>
      <p:sp>
        <p:nvSpPr>
          <p:cNvPr id="6" name="Alt Bilgi Yer Tutucusu 5">
            <a:extLst>
              <a:ext uri="{FF2B5EF4-FFF2-40B4-BE49-F238E27FC236}">
                <a16:creationId xmlns:a16="http://schemas.microsoft.com/office/drawing/2014/main" id="{1015387A-0873-4140-9E24-6A97E3EF900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47BBF8D-971C-421F-A99E-B5C11D284AF0}"/>
              </a:ext>
            </a:extLst>
          </p:cNvPr>
          <p:cNvSpPr>
            <a:spLocks noGrp="1"/>
          </p:cNvSpPr>
          <p:nvPr>
            <p:ph type="sldNum" sz="quarter" idx="12"/>
          </p:nvPr>
        </p:nvSpPr>
        <p:spPr/>
        <p:txBody>
          <a:bodyPr/>
          <a:lstStyle/>
          <a:p>
            <a:fld id="{91833E2C-576B-4C60-97CC-877C8D865735}" type="slidenum">
              <a:rPr lang="tr-TR" smtClean="0"/>
              <a:t>‹#›</a:t>
            </a:fld>
            <a:endParaRPr lang="tr-TR"/>
          </a:p>
        </p:txBody>
      </p:sp>
    </p:spTree>
    <p:extLst>
      <p:ext uri="{BB962C8B-B14F-4D97-AF65-F5344CB8AC3E}">
        <p14:creationId xmlns:p14="http://schemas.microsoft.com/office/powerpoint/2010/main" val="2625247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FD970F-AF9C-4566-8EC1-C2208F794F0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36C4620-968D-4D68-A7D9-E2785FB11E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F949CDF8-C8AF-453C-9A9F-62F7F395F4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E0D0F6C-7F76-48BF-8E01-9D3A2A74A94E}"/>
              </a:ext>
            </a:extLst>
          </p:cNvPr>
          <p:cNvSpPr>
            <a:spLocks noGrp="1"/>
          </p:cNvSpPr>
          <p:nvPr>
            <p:ph type="dt" sz="half" idx="10"/>
          </p:nvPr>
        </p:nvSpPr>
        <p:spPr/>
        <p:txBody>
          <a:bodyPr/>
          <a:lstStyle/>
          <a:p>
            <a:fld id="{5944513E-0761-4BCE-A042-3D05525B3830}" type="datetimeFigureOut">
              <a:rPr lang="tr-TR" smtClean="0"/>
              <a:t>16.03.2022</a:t>
            </a:fld>
            <a:endParaRPr lang="tr-TR"/>
          </a:p>
        </p:txBody>
      </p:sp>
      <p:sp>
        <p:nvSpPr>
          <p:cNvPr id="6" name="Alt Bilgi Yer Tutucusu 5">
            <a:extLst>
              <a:ext uri="{FF2B5EF4-FFF2-40B4-BE49-F238E27FC236}">
                <a16:creationId xmlns:a16="http://schemas.microsoft.com/office/drawing/2014/main" id="{35A7B2A4-11EB-4A1E-8AC6-B12EB893A71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BFD7E0D-AD00-4267-A538-169FAB2AEEA7}"/>
              </a:ext>
            </a:extLst>
          </p:cNvPr>
          <p:cNvSpPr>
            <a:spLocks noGrp="1"/>
          </p:cNvSpPr>
          <p:nvPr>
            <p:ph type="sldNum" sz="quarter" idx="12"/>
          </p:nvPr>
        </p:nvSpPr>
        <p:spPr/>
        <p:txBody>
          <a:bodyPr/>
          <a:lstStyle/>
          <a:p>
            <a:fld id="{91833E2C-576B-4C60-97CC-877C8D865735}" type="slidenum">
              <a:rPr lang="tr-TR" smtClean="0"/>
              <a:t>‹#›</a:t>
            </a:fld>
            <a:endParaRPr lang="tr-TR"/>
          </a:p>
        </p:txBody>
      </p:sp>
    </p:spTree>
    <p:extLst>
      <p:ext uri="{BB962C8B-B14F-4D97-AF65-F5344CB8AC3E}">
        <p14:creationId xmlns:p14="http://schemas.microsoft.com/office/powerpoint/2010/main" val="3661400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4D61898D-04A2-40AE-AA6C-BA337A73F4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128BDA3-6798-4572-B306-803065DFEE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FE0E8CE-73F0-4FB2-990B-ED4238E884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44513E-0761-4BCE-A042-3D05525B3830}" type="datetimeFigureOut">
              <a:rPr lang="tr-TR" smtClean="0"/>
              <a:t>16.03.2022</a:t>
            </a:fld>
            <a:endParaRPr lang="tr-TR"/>
          </a:p>
        </p:txBody>
      </p:sp>
      <p:sp>
        <p:nvSpPr>
          <p:cNvPr id="5" name="Alt Bilgi Yer Tutucusu 4">
            <a:extLst>
              <a:ext uri="{FF2B5EF4-FFF2-40B4-BE49-F238E27FC236}">
                <a16:creationId xmlns:a16="http://schemas.microsoft.com/office/drawing/2014/main" id="{820E719B-1E66-4A39-91BF-2F8D04E4FD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E2D93844-96C2-4452-976F-86769600DD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833E2C-576B-4C60-97CC-877C8D865735}" type="slidenum">
              <a:rPr lang="tr-TR" smtClean="0"/>
              <a:t>‹#›</a:t>
            </a:fld>
            <a:endParaRPr lang="tr-TR"/>
          </a:p>
        </p:txBody>
      </p:sp>
    </p:spTree>
    <p:extLst>
      <p:ext uri="{BB962C8B-B14F-4D97-AF65-F5344CB8AC3E}">
        <p14:creationId xmlns:p14="http://schemas.microsoft.com/office/powerpoint/2010/main" val="3531888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eilias.gr/go-lab/html5/prisma.plain.html" TargetMode="External"/><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FO_o24IUUwY" TargetMode="External"/><Relationship Id="rId2" Type="http://schemas.openxmlformats.org/officeDocument/2006/relationships/slideLayout" Target="../slideLayouts/slideLayout7.xml"/><Relationship Id="rId1" Type="http://schemas.openxmlformats.org/officeDocument/2006/relationships/video" Target="https://www.youtube.com/embed/FO_o24IUUwY?feature=oembed" TargetMode="External"/><Relationship Id="rId5" Type="http://schemas.openxmlformats.org/officeDocument/2006/relationships/image" Target="../media/image3.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phet.colorado.edu/tr/simulations/color-vision"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javalab.org/en/color_en/"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javalab.org/en/three_primary_colors_en/"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z3N7DF_woB0" TargetMode="External"/><Relationship Id="rId2" Type="http://schemas.openxmlformats.org/officeDocument/2006/relationships/slideLayout" Target="../slideLayouts/slideLayout7.xml"/><Relationship Id="rId1" Type="http://schemas.openxmlformats.org/officeDocument/2006/relationships/video" Target="https://www.youtube.com/embed/z3N7DF_woB0?feature=oembed" TargetMode="External"/><Relationship Id="rId5" Type="http://schemas.openxmlformats.org/officeDocument/2006/relationships/image" Target="../media/image3.pn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ogybsPdAMCM" TargetMode="External"/><Relationship Id="rId2" Type="http://schemas.openxmlformats.org/officeDocument/2006/relationships/slideLayout" Target="../slideLayouts/slideLayout7.xml"/><Relationship Id="rId1" Type="http://schemas.openxmlformats.org/officeDocument/2006/relationships/video" Target="https://www.youtube.com/embed/ogybsPdAMCM?feature=oembed" TargetMode="External"/><Relationship Id="rId5" Type="http://schemas.openxmlformats.org/officeDocument/2006/relationships/image" Target="../media/image3.png"/><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xJPoRIJWPRo" TargetMode="External"/><Relationship Id="rId2" Type="http://schemas.openxmlformats.org/officeDocument/2006/relationships/slideLayout" Target="../slideLayouts/slideLayout7.xml"/><Relationship Id="rId1" Type="http://schemas.openxmlformats.org/officeDocument/2006/relationships/video" Target="https://www.youtube.com/embed/xJPoRIJWPRo?feature=oembed" TargetMode="External"/><Relationship Id="rId5" Type="http://schemas.openxmlformats.org/officeDocument/2006/relationships/image" Target="../media/image3.png"/><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ug5RdKSkNYU" TargetMode="External"/><Relationship Id="rId2" Type="http://schemas.openxmlformats.org/officeDocument/2006/relationships/slideLayout" Target="../slideLayouts/slideLayout7.xml"/><Relationship Id="rId1" Type="http://schemas.openxmlformats.org/officeDocument/2006/relationships/video" Target="https://www.youtube.com/embed/ug5RdKSkNYU?feature=oembed" TargetMode="External"/><Relationship Id="rId5" Type="http://schemas.openxmlformats.org/officeDocument/2006/relationships/image" Target="../media/image3.png"/><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9.jpe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urcJyVJAUe4" TargetMode="External"/><Relationship Id="rId2" Type="http://schemas.openxmlformats.org/officeDocument/2006/relationships/slideLayout" Target="../slideLayouts/slideLayout7.xml"/><Relationship Id="rId1" Type="http://schemas.openxmlformats.org/officeDocument/2006/relationships/video" Target="https://www.youtube.com/embed/urcJyVJAUe4?feature=oembed" TargetMode="External"/><Relationship Id="rId5" Type="http://schemas.openxmlformats.org/officeDocument/2006/relationships/image" Target="../media/image3.png"/><Relationship Id="rId4" Type="http://schemas.openxmlformats.org/officeDocument/2006/relationships/image" Target="../media/image41.jpeg"/></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watch?v=Jlkg4fPBhwA" TargetMode="External"/><Relationship Id="rId2" Type="http://schemas.openxmlformats.org/officeDocument/2006/relationships/slideLayout" Target="../slideLayouts/slideLayout7.xml"/><Relationship Id="rId1" Type="http://schemas.openxmlformats.org/officeDocument/2006/relationships/video" Target="https://www.youtube.com/embed/Jlkg4fPBhwA?feature=oembed" TargetMode="External"/><Relationship Id="rId5" Type="http://schemas.openxmlformats.org/officeDocument/2006/relationships/image" Target="../media/image3.png"/><Relationship Id="rId4" Type="http://schemas.openxmlformats.org/officeDocument/2006/relationships/image" Target="../media/image42.jpeg"/></Relationships>
</file>

<file path=ppt/slides/_rels/slide56.xml.rels><?xml version="1.0" encoding="UTF-8" standalone="yes"?>
<Relationships xmlns="http://schemas.openxmlformats.org/package/2006/relationships"><Relationship Id="rId3" Type="http://schemas.openxmlformats.org/officeDocument/2006/relationships/hyperlink" Target="https://www.youtube.com/watch?v=iox54gvYOCM" TargetMode="External"/><Relationship Id="rId2" Type="http://schemas.openxmlformats.org/officeDocument/2006/relationships/slideLayout" Target="../slideLayouts/slideLayout7.xml"/><Relationship Id="rId1" Type="http://schemas.openxmlformats.org/officeDocument/2006/relationships/video" Target="https://www.youtube.com/embed/iox54gvYOCM?feature=oembed" TargetMode="External"/><Relationship Id="rId5" Type="http://schemas.openxmlformats.org/officeDocument/2006/relationships/image" Target="../media/image3.png"/><Relationship Id="rId4" Type="http://schemas.openxmlformats.org/officeDocument/2006/relationships/image" Target="../media/image43.jpeg"/></Relationships>
</file>

<file path=ppt/slides/_rels/slide5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7.xml"/><Relationship Id="rId1" Type="http://schemas.openxmlformats.org/officeDocument/2006/relationships/video" Target="https://www.youtube.com/embed/_OFCmEyzBLk?feature=oembed" TargetMode="External"/><Relationship Id="rId5" Type="http://schemas.openxmlformats.org/officeDocument/2006/relationships/image" Target="../media/image3.png"/><Relationship Id="rId4" Type="http://schemas.openxmlformats.org/officeDocument/2006/relationships/hyperlink" Target="https://www.youtube.com/watch?v=_OFCmEyzBLk"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 Id="rId9" Type="http://schemas.openxmlformats.org/officeDocument/2006/relationships/image" Target="../media/image3.png"/></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 Id="rId9" Type="http://schemas.openxmlformats.org/officeDocument/2006/relationships/image" Target="../media/image3.png"/></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 Id="rId9"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sv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10" Type="http://schemas.openxmlformats.org/officeDocument/2006/relationships/image" Target="../media/image3.png"/><Relationship Id="rId4" Type="http://schemas.openxmlformats.org/officeDocument/2006/relationships/image" Target="../media/image48.png"/><Relationship Id="rId9" Type="http://schemas.openxmlformats.org/officeDocument/2006/relationships/image" Target="../media/image53.png"/></Relationships>
</file>

<file path=ppt/slides/_rels/slide6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sv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10" Type="http://schemas.openxmlformats.org/officeDocument/2006/relationships/image" Target="../media/image3.png"/><Relationship Id="rId4" Type="http://schemas.openxmlformats.org/officeDocument/2006/relationships/image" Target="../media/image48.png"/><Relationship Id="rId9" Type="http://schemas.openxmlformats.org/officeDocument/2006/relationships/image" Target="../media/image53.png"/></Relationships>
</file>

<file path=ppt/slides/_rels/slide6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57.png"/><Relationship Id="rId7" Type="http://schemas.openxmlformats.org/officeDocument/2006/relationships/image" Target="../media/image50.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49.svg"/><Relationship Id="rId11" Type="http://schemas.openxmlformats.org/officeDocument/2006/relationships/image" Target="../media/image3.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 Id="rId9" Type="http://schemas.openxmlformats.org/officeDocument/2006/relationships/image" Target="../media/image3.png"/></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 Id="rId9" Type="http://schemas.openxmlformats.org/officeDocument/2006/relationships/image" Target="../media/image3.png"/></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 Id="rId9" Type="http://schemas.openxmlformats.org/officeDocument/2006/relationships/image" Target="../media/image3.png"/></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 Id="rId9" Type="http://schemas.openxmlformats.org/officeDocument/2006/relationships/image" Target="../media/image3.png"/></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4Ng6ZjLif9M" TargetMode="External"/><Relationship Id="rId2" Type="http://schemas.openxmlformats.org/officeDocument/2006/relationships/slideLayout" Target="../slideLayouts/slideLayout7.xml"/><Relationship Id="rId1" Type="http://schemas.openxmlformats.org/officeDocument/2006/relationships/video" Target="https://www.youtube.com/embed/4Ng6ZjLif9M?feature=oembed" TargetMode="External"/><Relationship Id="rId5" Type="http://schemas.openxmlformats.org/officeDocument/2006/relationships/image" Target="../media/image3.png"/><Relationship Id="rId4" Type="http://schemas.openxmlformats.org/officeDocument/2006/relationships/image" Target="../media/image10.jpeg"/></Relationships>
</file>

<file path=ppt/slides/_rels/slide8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 Id="rId9" Type="http://schemas.openxmlformats.org/officeDocument/2006/relationships/image" Target="../media/image3.png"/></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3.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svg"/></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 Id="rId9"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3.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1.svg"/><Relationship Id="rId4" Type="http://schemas.openxmlformats.org/officeDocument/2006/relationships/image" Target="../media/image50.png"/></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 Id="rId9" Type="http://schemas.openxmlformats.org/officeDocument/2006/relationships/image" Target="../media/image3.png"/></Relationships>
</file>

<file path=ppt/slides/_rels/slide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D4_mMxNn_LA" TargetMode="External"/><Relationship Id="rId2" Type="http://schemas.openxmlformats.org/officeDocument/2006/relationships/slideLayout" Target="../slideLayouts/slideLayout7.xml"/><Relationship Id="rId1" Type="http://schemas.openxmlformats.org/officeDocument/2006/relationships/video" Target="https://www.youtube.com/embed/D4_mMxNn_LA?feature=oembed" TargetMode="External"/><Relationship Id="rId5" Type="http://schemas.openxmlformats.org/officeDocument/2006/relationships/image" Target="../media/image3.png"/><Relationship Id="rId4" Type="http://schemas.openxmlformats.org/officeDocument/2006/relationships/image" Target="../media/image11.jpeg"/></Relationships>
</file>

<file path=ppt/slides/_rels/slide9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 Id="rId9" Type="http://schemas.openxmlformats.org/officeDocument/2006/relationships/image" Target="../media/image3.png"/></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sv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10" Type="http://schemas.openxmlformats.org/officeDocument/2006/relationships/image" Target="../media/image3.png"/><Relationship Id="rId4" Type="http://schemas.openxmlformats.org/officeDocument/2006/relationships/image" Target="../media/image48.png"/><Relationship Id="rId9" Type="http://schemas.openxmlformats.org/officeDocument/2006/relationships/image" Target="../media/image53.png"/></Relationships>
</file>

<file path=ppt/slides/_rels/slide9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www.fenusbilim.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2627C2E1-0AB3-48E5-B852-9B6EF7E18742}"/>
              </a:ext>
            </a:extLst>
          </p:cNvPr>
          <p:cNvSpPr txBox="1"/>
          <p:nvPr/>
        </p:nvSpPr>
        <p:spPr>
          <a:xfrm>
            <a:off x="546351" y="433545"/>
            <a:ext cx="11139854" cy="930447"/>
          </a:xfrm>
          <a:prstGeom prst="rect">
            <a:avLst/>
          </a:prstGeom>
        </p:spPr>
        <p:txBody>
          <a:bodyPr vert="horz" lIns="91440" tIns="45720" rIns="91440" bIns="45720" rtlCol="0" anchor="b">
            <a:normAutofit fontScale="92500"/>
          </a:bodyPr>
          <a:lstStyle/>
          <a:p>
            <a:pPr algn="ctr">
              <a:lnSpc>
                <a:spcPct val="90000"/>
              </a:lnSpc>
              <a:spcBef>
                <a:spcPct val="0"/>
              </a:spcBef>
              <a:spcAft>
                <a:spcPts val="800"/>
              </a:spcAft>
            </a:pPr>
            <a:r>
              <a:rPr lang="en-US" sz="5400" b="1" dirty="0">
                <a:ln w="22225">
                  <a:solidFill>
                    <a:sysClr val="windowText" lastClr="000000"/>
                  </a:solidFill>
                  <a:prstDash val="solid"/>
                </a:ln>
                <a:solidFill>
                  <a:srgbClr val="FFFF00"/>
                </a:solidFill>
                <a:latin typeface="Comic Sans MS" panose="030F0702030302020204" pitchFamily="66" charset="0"/>
                <a:ea typeface="+mj-ea"/>
                <a:cs typeface="+mj-cs"/>
              </a:rPr>
              <a:t>IŞIĞIN MADDEYLE ETKİLEŞİMİ</a:t>
            </a:r>
          </a:p>
        </p:txBody>
      </p:sp>
      <p:cxnSp>
        <p:nvCxnSpPr>
          <p:cNvPr id="75" name="Straight Connector 7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6" name="Picture 2" descr="Işığın Soğurulması ve Renkler">
            <a:extLst>
              <a:ext uri="{FF2B5EF4-FFF2-40B4-BE49-F238E27FC236}">
                <a16:creationId xmlns:a16="http://schemas.microsoft.com/office/drawing/2014/main" id="{E3EEA4FE-A656-4701-BFE1-4B89C8B28D1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0908" y="2426818"/>
            <a:ext cx="5137235"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28" name="Picture 4" descr="Cisimlerin renkli görünmesi |">
            <a:extLst>
              <a:ext uri="{FF2B5EF4-FFF2-40B4-BE49-F238E27FC236}">
                <a16:creationId xmlns:a16="http://schemas.microsoft.com/office/drawing/2014/main" id="{92A5B32A-72D8-48EB-A2C8-C8DE443F21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922"/>
          <a:stretch/>
        </p:blipFill>
        <p:spPr bwMode="auto">
          <a:xfrm>
            <a:off x="6445073" y="3040489"/>
            <a:ext cx="5455917" cy="2770295"/>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1069268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sı Yalıtım Malzemeleri, Yalıtım Malzemeleri | Metpor">
            <a:extLst>
              <a:ext uri="{FF2B5EF4-FFF2-40B4-BE49-F238E27FC236}">
                <a16:creationId xmlns:a16="http://schemas.microsoft.com/office/drawing/2014/main" id="{58F96507-EB2A-449A-A6CC-1B602E9977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29" b="23993"/>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45A1B150-9202-46A2-8CA6-B65E7035E16B}"/>
              </a:ext>
            </a:extLst>
          </p:cNvPr>
          <p:cNvSpPr txBox="1"/>
          <p:nvPr/>
        </p:nvSpPr>
        <p:spPr>
          <a:xfrm>
            <a:off x="1350498" y="3752850"/>
            <a:ext cx="10358897" cy="2452687"/>
          </a:xfrm>
          <a:prstGeom prst="rect">
            <a:avLst/>
          </a:prstGeom>
        </p:spPr>
        <p:txBody>
          <a:bodyPr vert="horz" lIns="91440" tIns="45720" rIns="91440" bIns="45720" rtlCol="0" anchor="ctr">
            <a:normAutofit/>
          </a:bodyPr>
          <a:lstStyle/>
          <a:p>
            <a:pPr>
              <a:lnSpc>
                <a:spcPct val="150000"/>
              </a:lnSpc>
              <a:spcAft>
                <a:spcPts val="800"/>
              </a:spcAft>
            </a:pPr>
            <a:r>
              <a:rPr lang="en-US" dirty="0" err="1">
                <a:effectLst/>
                <a:latin typeface="Comic Sans MS" panose="030F0702030302020204" pitchFamily="66" charset="0"/>
              </a:rPr>
              <a:t>Sıcak</a:t>
            </a:r>
            <a:r>
              <a:rPr lang="en-US" dirty="0">
                <a:effectLst/>
                <a:latin typeface="Comic Sans MS" panose="030F0702030302020204" pitchFamily="66" charset="0"/>
              </a:rPr>
              <a:t> </a:t>
            </a:r>
            <a:r>
              <a:rPr lang="en-US" dirty="0" err="1">
                <a:effectLst/>
                <a:latin typeface="Comic Sans MS" panose="030F0702030302020204" pitchFamily="66" charset="0"/>
              </a:rPr>
              <a:t>iklimlerde</a:t>
            </a:r>
            <a:r>
              <a:rPr lang="en-US" dirty="0">
                <a:effectLst/>
                <a:latin typeface="Comic Sans MS" panose="030F0702030302020204" pitchFamily="66" charset="0"/>
              </a:rPr>
              <a:t> </a:t>
            </a:r>
            <a:r>
              <a:rPr lang="en-US" dirty="0" err="1">
                <a:effectLst/>
                <a:latin typeface="Comic Sans MS" panose="030F0702030302020204" pitchFamily="66" charset="0"/>
              </a:rPr>
              <a:t>bulunan</a:t>
            </a:r>
            <a:r>
              <a:rPr lang="en-US" dirty="0">
                <a:effectLst/>
                <a:latin typeface="Comic Sans MS" panose="030F0702030302020204" pitchFamily="66" charset="0"/>
              </a:rPr>
              <a:t> </a:t>
            </a:r>
            <a:r>
              <a:rPr lang="en-US" dirty="0" err="1">
                <a:effectLst/>
                <a:latin typeface="Comic Sans MS" panose="030F0702030302020204" pitchFamily="66" charset="0"/>
              </a:rPr>
              <a:t>binaların</a:t>
            </a:r>
            <a:r>
              <a:rPr lang="en-US" dirty="0">
                <a:effectLst/>
                <a:latin typeface="Comic Sans MS" panose="030F0702030302020204" pitchFamily="66" charset="0"/>
              </a:rPr>
              <a:t> </a:t>
            </a:r>
            <a:r>
              <a:rPr lang="en-US" dirty="0" err="1">
                <a:effectLst/>
                <a:latin typeface="Comic Sans MS" panose="030F0702030302020204" pitchFamily="66" charset="0"/>
              </a:rPr>
              <a:t>dış</a:t>
            </a:r>
            <a:r>
              <a:rPr lang="en-US" dirty="0">
                <a:effectLst/>
                <a:latin typeface="Comic Sans MS" panose="030F0702030302020204" pitchFamily="66" charset="0"/>
              </a:rPr>
              <a:t> </a:t>
            </a:r>
            <a:r>
              <a:rPr lang="en-US" dirty="0" err="1">
                <a:effectLst/>
                <a:latin typeface="Comic Sans MS" panose="030F0702030302020204" pitchFamily="66" charset="0"/>
              </a:rPr>
              <a:t>cephelerinin</a:t>
            </a:r>
            <a:r>
              <a:rPr lang="en-US" dirty="0">
                <a:effectLst/>
                <a:latin typeface="Comic Sans MS" panose="030F0702030302020204" pitchFamily="66" charset="0"/>
              </a:rPr>
              <a:t> </a:t>
            </a:r>
            <a:r>
              <a:rPr lang="en-US" dirty="0" err="1">
                <a:effectLst/>
                <a:latin typeface="Comic Sans MS" panose="030F0702030302020204" pitchFamily="66" charset="0"/>
              </a:rPr>
              <a:t>açık</a:t>
            </a:r>
            <a:r>
              <a:rPr lang="en-US" dirty="0">
                <a:effectLst/>
                <a:latin typeface="Comic Sans MS" panose="030F0702030302020204" pitchFamily="66" charset="0"/>
              </a:rPr>
              <a:t> </a:t>
            </a:r>
            <a:r>
              <a:rPr lang="en-US" dirty="0" err="1">
                <a:effectLst/>
                <a:latin typeface="Comic Sans MS" panose="030F0702030302020204" pitchFamily="66" charset="0"/>
              </a:rPr>
              <a:t>renklere</a:t>
            </a:r>
            <a:r>
              <a:rPr lang="en-US" dirty="0">
                <a:effectLst/>
                <a:latin typeface="Comic Sans MS" panose="030F0702030302020204" pitchFamily="66" charset="0"/>
              </a:rPr>
              <a:t> </a:t>
            </a:r>
            <a:r>
              <a:rPr lang="en-US" dirty="0" err="1">
                <a:effectLst/>
                <a:latin typeface="Comic Sans MS" panose="030F0702030302020204" pitchFamily="66" charset="0"/>
              </a:rPr>
              <a:t>boyanmasının</a:t>
            </a:r>
            <a:r>
              <a:rPr lang="en-US" dirty="0">
                <a:effectLst/>
                <a:latin typeface="Comic Sans MS" panose="030F0702030302020204" pitchFamily="66" charset="0"/>
              </a:rPr>
              <a:t> </a:t>
            </a:r>
            <a:r>
              <a:rPr lang="en-US" dirty="0" err="1">
                <a:effectLst/>
                <a:latin typeface="Comic Sans MS" panose="030F0702030302020204" pitchFamily="66" charset="0"/>
              </a:rPr>
              <a:t>amacı</a:t>
            </a:r>
            <a:r>
              <a:rPr lang="en-US" dirty="0">
                <a:effectLst/>
                <a:latin typeface="Comic Sans MS" panose="030F0702030302020204" pitchFamily="66" charset="0"/>
              </a:rPr>
              <a:t> ne </a:t>
            </a:r>
            <a:r>
              <a:rPr lang="en-US" dirty="0" err="1">
                <a:effectLst/>
                <a:latin typeface="Comic Sans MS" panose="030F0702030302020204" pitchFamily="66" charset="0"/>
              </a:rPr>
              <a:t>olabilir</a:t>
            </a:r>
            <a:r>
              <a:rPr lang="en-US" dirty="0">
                <a:effectLst/>
                <a:latin typeface="Comic Sans MS" panose="030F0702030302020204" pitchFamily="66" charset="0"/>
              </a:rPr>
              <a:t>?</a:t>
            </a:r>
          </a:p>
          <a:p>
            <a:pPr indent="-228600">
              <a:lnSpc>
                <a:spcPct val="150000"/>
              </a:lnSpc>
              <a:spcAft>
                <a:spcPts val="800"/>
              </a:spcAft>
              <a:buFont typeface="Arial" panose="020B0604020202020204" pitchFamily="34" charset="0"/>
              <a:buChar char="•"/>
            </a:pPr>
            <a:r>
              <a:rPr lang="en-US" dirty="0" err="1">
                <a:effectLst/>
                <a:latin typeface="Comic Sans MS" panose="030F0702030302020204" pitchFamily="66" charset="0"/>
              </a:rPr>
              <a:t>Binaların</a:t>
            </a:r>
            <a:r>
              <a:rPr lang="en-US" dirty="0">
                <a:effectLst/>
                <a:latin typeface="Comic Sans MS" panose="030F0702030302020204" pitchFamily="66" charset="0"/>
              </a:rPr>
              <a:t> </a:t>
            </a:r>
            <a:r>
              <a:rPr lang="en-US" dirty="0" err="1">
                <a:effectLst/>
                <a:latin typeface="Comic Sans MS" panose="030F0702030302020204" pitchFamily="66" charset="0"/>
              </a:rPr>
              <a:t>renklerine</a:t>
            </a:r>
            <a:r>
              <a:rPr lang="en-US" dirty="0">
                <a:effectLst/>
                <a:latin typeface="Comic Sans MS" panose="030F0702030302020204" pitchFamily="66" charset="0"/>
              </a:rPr>
              <a:t> </a:t>
            </a:r>
            <a:r>
              <a:rPr lang="en-US" dirty="0" err="1">
                <a:effectLst/>
                <a:latin typeface="Comic Sans MS" panose="030F0702030302020204" pitchFamily="66" charset="0"/>
              </a:rPr>
              <a:t>bağlı</a:t>
            </a:r>
            <a:r>
              <a:rPr lang="en-US" dirty="0">
                <a:effectLst/>
                <a:latin typeface="Comic Sans MS" panose="030F0702030302020204" pitchFamily="66" charset="0"/>
              </a:rPr>
              <a:t> </a:t>
            </a:r>
            <a:r>
              <a:rPr lang="en-US" dirty="0" err="1">
                <a:effectLst/>
                <a:latin typeface="Comic Sans MS" panose="030F0702030302020204" pitchFamily="66" charset="0"/>
              </a:rPr>
              <a:t>olarak</a:t>
            </a:r>
            <a:r>
              <a:rPr lang="en-US" dirty="0">
                <a:effectLst/>
                <a:latin typeface="Comic Sans MS" panose="030F0702030302020204" pitchFamily="66" charset="0"/>
              </a:rPr>
              <a:t> </a:t>
            </a:r>
            <a:r>
              <a:rPr lang="en-US" dirty="0" err="1">
                <a:effectLst/>
                <a:latin typeface="Comic Sans MS" panose="030F0702030302020204" pitchFamily="66" charset="0"/>
              </a:rPr>
              <a:t>ışığın</a:t>
            </a:r>
            <a:r>
              <a:rPr lang="en-US" dirty="0">
                <a:effectLst/>
                <a:latin typeface="Comic Sans MS" panose="030F0702030302020204" pitchFamily="66" charset="0"/>
              </a:rPr>
              <a:t> </a:t>
            </a:r>
            <a:r>
              <a:rPr lang="en-US" dirty="0" err="1">
                <a:effectLst/>
                <a:latin typeface="Comic Sans MS" panose="030F0702030302020204" pitchFamily="66" charset="0"/>
              </a:rPr>
              <a:t>soğurulma</a:t>
            </a:r>
            <a:r>
              <a:rPr lang="en-US" dirty="0">
                <a:effectLst/>
                <a:latin typeface="Comic Sans MS" panose="030F0702030302020204" pitchFamily="66" charset="0"/>
              </a:rPr>
              <a:t> </a:t>
            </a:r>
            <a:r>
              <a:rPr lang="en-US" dirty="0" err="1">
                <a:effectLst/>
                <a:latin typeface="Comic Sans MS" panose="030F0702030302020204" pitchFamily="66" charset="0"/>
              </a:rPr>
              <a:t>miktarları</a:t>
            </a:r>
            <a:r>
              <a:rPr lang="en-US" dirty="0">
                <a:effectLst/>
                <a:latin typeface="Comic Sans MS" panose="030F0702030302020204" pitchFamily="66" charset="0"/>
              </a:rPr>
              <a:t> da değişir.</a:t>
            </a:r>
          </a:p>
          <a:p>
            <a:pPr indent="-228600">
              <a:lnSpc>
                <a:spcPct val="150000"/>
              </a:lnSpc>
              <a:spcAft>
                <a:spcPts val="800"/>
              </a:spcAft>
              <a:buFont typeface="Arial" panose="020B0604020202020204" pitchFamily="34" charset="0"/>
              <a:buChar char="•"/>
            </a:pPr>
            <a:r>
              <a:rPr lang="en-US" dirty="0" err="1">
                <a:effectLst/>
                <a:latin typeface="Comic Sans MS" panose="030F0702030302020204" pitchFamily="66" charset="0"/>
              </a:rPr>
              <a:t>Açık</a:t>
            </a:r>
            <a:r>
              <a:rPr lang="en-US" dirty="0">
                <a:effectLst/>
                <a:latin typeface="Comic Sans MS" panose="030F0702030302020204" pitchFamily="66" charset="0"/>
              </a:rPr>
              <a:t> </a:t>
            </a:r>
            <a:r>
              <a:rPr lang="en-US" dirty="0" err="1">
                <a:effectLst/>
                <a:latin typeface="Comic Sans MS" panose="030F0702030302020204" pitchFamily="66" charset="0"/>
              </a:rPr>
              <a:t>renkler</a:t>
            </a:r>
            <a:r>
              <a:rPr lang="en-US" dirty="0">
                <a:effectLst/>
                <a:latin typeface="Comic Sans MS" panose="030F0702030302020204" pitchFamily="66" charset="0"/>
              </a:rPr>
              <a:t> </a:t>
            </a:r>
            <a:r>
              <a:rPr lang="en-US" dirty="0" err="1">
                <a:effectLst/>
                <a:latin typeface="Comic Sans MS" panose="030F0702030302020204" pitchFamily="66" charset="0"/>
              </a:rPr>
              <a:t>güneşten</a:t>
            </a:r>
            <a:r>
              <a:rPr lang="en-US" dirty="0">
                <a:effectLst/>
                <a:latin typeface="Comic Sans MS" panose="030F0702030302020204" pitchFamily="66" charset="0"/>
              </a:rPr>
              <a:t> gelen ışığı </a:t>
            </a:r>
            <a:r>
              <a:rPr lang="en-US" dirty="0" err="1">
                <a:effectLst/>
                <a:latin typeface="Comic Sans MS" panose="030F0702030302020204" pitchFamily="66" charset="0"/>
              </a:rPr>
              <a:t>az</a:t>
            </a:r>
            <a:r>
              <a:rPr lang="en-US" dirty="0">
                <a:effectLst/>
                <a:latin typeface="Comic Sans MS" panose="030F0702030302020204" pitchFamily="66" charset="0"/>
              </a:rPr>
              <a:t> </a:t>
            </a:r>
            <a:r>
              <a:rPr lang="en-US" dirty="0" err="1">
                <a:effectLst/>
                <a:latin typeface="Comic Sans MS" panose="030F0702030302020204" pitchFamily="66" charset="0"/>
              </a:rPr>
              <a:t>soğurup</a:t>
            </a:r>
            <a:r>
              <a:rPr lang="en-US" dirty="0">
                <a:effectLst/>
                <a:latin typeface="Comic Sans MS" panose="030F0702030302020204" pitchFamily="66" charset="0"/>
              </a:rPr>
              <a:t> çok </a:t>
            </a:r>
            <a:r>
              <a:rPr lang="en-US" dirty="0" err="1">
                <a:effectLst/>
                <a:latin typeface="Comic Sans MS" panose="030F0702030302020204" pitchFamily="66" charset="0"/>
              </a:rPr>
              <a:t>yansıttığı</a:t>
            </a:r>
            <a:r>
              <a:rPr lang="en-US" dirty="0">
                <a:effectLst/>
                <a:latin typeface="Comic Sans MS" panose="030F0702030302020204" pitchFamily="66" charset="0"/>
              </a:rPr>
              <a:t> için </a:t>
            </a:r>
            <a:r>
              <a:rPr lang="en-US" dirty="0" err="1">
                <a:effectLst/>
                <a:latin typeface="Comic Sans MS" panose="030F0702030302020204" pitchFamily="66" charset="0"/>
              </a:rPr>
              <a:t>binaları</a:t>
            </a:r>
            <a:r>
              <a:rPr lang="en-US" dirty="0">
                <a:effectLst/>
                <a:latin typeface="Comic Sans MS" panose="030F0702030302020204" pitchFamily="66" charset="0"/>
              </a:rPr>
              <a:t> </a:t>
            </a:r>
            <a:r>
              <a:rPr lang="en-US" dirty="0" err="1">
                <a:effectLst/>
                <a:latin typeface="Comic Sans MS" panose="030F0702030302020204" pitchFamily="66" charset="0"/>
              </a:rPr>
              <a:t>sıcaktan</a:t>
            </a:r>
            <a:r>
              <a:rPr lang="en-US" dirty="0">
                <a:effectLst/>
                <a:latin typeface="Comic Sans MS" panose="030F0702030302020204" pitchFamily="66" charset="0"/>
              </a:rPr>
              <a:t> </a:t>
            </a:r>
            <a:r>
              <a:rPr lang="en-US" dirty="0" err="1">
                <a:effectLst/>
                <a:latin typeface="Comic Sans MS" panose="030F0702030302020204" pitchFamily="66" charset="0"/>
              </a:rPr>
              <a:t>daha</a:t>
            </a:r>
            <a:r>
              <a:rPr lang="en-US" dirty="0">
                <a:effectLst/>
                <a:latin typeface="Comic Sans MS" panose="030F0702030302020204" pitchFamily="66" charset="0"/>
              </a:rPr>
              <a:t> </a:t>
            </a:r>
            <a:r>
              <a:rPr lang="en-US" dirty="0" err="1">
                <a:effectLst/>
                <a:latin typeface="Comic Sans MS" panose="030F0702030302020204" pitchFamily="66" charset="0"/>
              </a:rPr>
              <a:t>az</a:t>
            </a:r>
            <a:r>
              <a:rPr lang="en-US" dirty="0">
                <a:effectLst/>
                <a:latin typeface="Comic Sans MS" panose="030F0702030302020204" pitchFamily="66" charset="0"/>
              </a:rPr>
              <a:t> </a:t>
            </a:r>
            <a:r>
              <a:rPr lang="en-US" dirty="0" err="1">
                <a:effectLst/>
                <a:latin typeface="Comic Sans MS" panose="030F0702030302020204" pitchFamily="66" charset="0"/>
              </a:rPr>
              <a:t>etkilenmiş</a:t>
            </a:r>
            <a:r>
              <a:rPr lang="en-US" dirty="0">
                <a:effectLst/>
                <a:latin typeface="Comic Sans MS" panose="030F0702030302020204" pitchFamily="66" charset="0"/>
              </a:rPr>
              <a:t> olur </a:t>
            </a:r>
          </a:p>
        </p:txBody>
      </p:sp>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2313034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EA9F2566-5B5C-4E96-925B-F7790E0B470F}"/>
              </a:ext>
            </a:extLst>
          </p:cNvPr>
          <p:cNvSpPr txBox="1"/>
          <p:nvPr/>
        </p:nvSpPr>
        <p:spPr>
          <a:xfrm>
            <a:off x="649348" y="1534667"/>
            <a:ext cx="3505494" cy="3785419"/>
          </a:xfrm>
          <a:prstGeom prst="rect">
            <a:avLst/>
          </a:prstGeom>
        </p:spPr>
        <p:txBody>
          <a:bodyPr vert="horz" lIns="91440" tIns="45720" rIns="91440" bIns="45720" rtlCol="0">
            <a:normAutofit fontScale="92500"/>
          </a:bodyPr>
          <a:lstStyle/>
          <a:p>
            <a:pPr marL="114300" indent="-342900">
              <a:lnSpc>
                <a:spcPct val="170000"/>
              </a:lnSpc>
              <a:spcAft>
                <a:spcPts val="800"/>
              </a:spcAft>
              <a:buFont typeface="Wingdings" panose="05000000000000000000" pitchFamily="2" charset="2"/>
              <a:buChar char="ü"/>
            </a:pPr>
            <a:r>
              <a:rPr lang="en-US" sz="2000" dirty="0" err="1">
                <a:effectLst/>
                <a:latin typeface="Comic Sans MS" panose="030F0702030302020204" pitchFamily="66" charset="0"/>
              </a:rPr>
              <a:t>Radyometre</a:t>
            </a:r>
            <a:r>
              <a:rPr lang="en-US" sz="2000" dirty="0">
                <a:effectLst/>
                <a:latin typeface="Comic Sans MS" panose="030F0702030302020204" pitchFamily="66" charset="0"/>
              </a:rPr>
              <a:t> </a:t>
            </a:r>
            <a:r>
              <a:rPr lang="en-US" sz="2000" dirty="0" err="1">
                <a:effectLst/>
                <a:latin typeface="Comic Sans MS" panose="030F0702030302020204" pitchFamily="66" charset="0"/>
              </a:rPr>
              <a:t>ortamdaki</a:t>
            </a:r>
            <a:r>
              <a:rPr lang="en-US" sz="2000" dirty="0">
                <a:effectLst/>
                <a:latin typeface="Comic Sans MS" panose="030F0702030302020204" pitchFamily="66" charset="0"/>
              </a:rPr>
              <a:t> </a:t>
            </a:r>
            <a:r>
              <a:rPr lang="en-US" sz="2000" dirty="0" err="1">
                <a:effectLst/>
                <a:latin typeface="Comic Sans MS" panose="030F0702030302020204" pitchFamily="66" charset="0"/>
              </a:rPr>
              <a:t>ışık</a:t>
            </a:r>
            <a:r>
              <a:rPr lang="en-US" sz="2000" dirty="0">
                <a:effectLst/>
                <a:latin typeface="Comic Sans MS" panose="030F0702030302020204" pitchFamily="66" charset="0"/>
              </a:rPr>
              <a:t> </a:t>
            </a:r>
            <a:r>
              <a:rPr lang="en-US" sz="2000" dirty="0" err="1">
                <a:effectLst/>
                <a:latin typeface="Comic Sans MS" panose="030F0702030302020204" pitchFamily="66" charset="0"/>
              </a:rPr>
              <a:t>şiddetini</a:t>
            </a:r>
            <a:r>
              <a:rPr lang="en-US" sz="2000" dirty="0">
                <a:effectLst/>
                <a:latin typeface="Comic Sans MS" panose="030F0702030302020204" pitchFamily="66" charset="0"/>
              </a:rPr>
              <a:t> </a:t>
            </a:r>
            <a:r>
              <a:rPr lang="en-US" sz="2000" dirty="0" err="1">
                <a:effectLst/>
                <a:latin typeface="Comic Sans MS" panose="030F0702030302020204" pitchFamily="66" charset="0"/>
              </a:rPr>
              <a:t>ölçen</a:t>
            </a:r>
            <a:r>
              <a:rPr lang="en-US" sz="2000" dirty="0">
                <a:effectLst/>
                <a:latin typeface="Comic Sans MS" panose="030F0702030302020204" pitchFamily="66" charset="0"/>
              </a:rPr>
              <a:t> </a:t>
            </a:r>
            <a:r>
              <a:rPr lang="en-US" sz="2000" dirty="0" err="1">
                <a:effectLst/>
                <a:latin typeface="Comic Sans MS" panose="030F0702030302020204" pitchFamily="66" charset="0"/>
              </a:rPr>
              <a:t>alettir</a:t>
            </a:r>
            <a:r>
              <a:rPr lang="en-US" sz="2000" dirty="0">
                <a:effectLst/>
                <a:latin typeface="Comic Sans MS" panose="030F0702030302020204" pitchFamily="66" charset="0"/>
              </a:rPr>
              <a:t>. </a:t>
            </a:r>
            <a:r>
              <a:rPr lang="en-US" sz="2000" dirty="0" err="1">
                <a:effectLst/>
                <a:latin typeface="Comic Sans MS" panose="030F0702030302020204" pitchFamily="66" charset="0"/>
              </a:rPr>
              <a:t>Radyometreye</a:t>
            </a:r>
            <a:r>
              <a:rPr lang="en-US" sz="2000" dirty="0">
                <a:effectLst/>
                <a:latin typeface="Comic Sans MS" panose="030F0702030302020204" pitchFamily="66" charset="0"/>
              </a:rPr>
              <a:t> gelen </a:t>
            </a:r>
            <a:r>
              <a:rPr lang="en-US" sz="2000" dirty="0" err="1">
                <a:effectLst/>
                <a:latin typeface="Comic Sans MS" panose="030F0702030302020204" pitchFamily="66" charset="0"/>
              </a:rPr>
              <a:t>ışık</a:t>
            </a:r>
            <a:r>
              <a:rPr lang="en-US" sz="2000" dirty="0">
                <a:effectLst/>
                <a:latin typeface="Comic Sans MS" panose="030F0702030302020204" pitchFamily="66" charset="0"/>
              </a:rPr>
              <a:t> </a:t>
            </a:r>
            <a:r>
              <a:rPr lang="en-US" sz="2000" dirty="0" err="1">
                <a:effectLst/>
                <a:latin typeface="Comic Sans MS" panose="030F0702030302020204" pitchFamily="66" charset="0"/>
              </a:rPr>
              <a:t>miktarı</a:t>
            </a:r>
            <a:r>
              <a:rPr lang="en-US" sz="2000" dirty="0">
                <a:effectLst/>
                <a:latin typeface="Comic Sans MS" panose="030F0702030302020204" pitchFamily="66" charset="0"/>
              </a:rPr>
              <a:t> </a:t>
            </a:r>
            <a:r>
              <a:rPr lang="en-US" sz="2000" dirty="0" err="1">
                <a:effectLst/>
                <a:latin typeface="Comic Sans MS" panose="030F0702030302020204" pitchFamily="66" charset="0"/>
              </a:rPr>
              <a:t>arttıkça</a:t>
            </a:r>
            <a:r>
              <a:rPr lang="en-US" sz="2000" dirty="0">
                <a:effectLst/>
                <a:latin typeface="Comic Sans MS" panose="030F0702030302020204" pitchFamily="66" charset="0"/>
              </a:rPr>
              <a:t> </a:t>
            </a:r>
            <a:r>
              <a:rPr lang="en-US" sz="2000" dirty="0" err="1">
                <a:effectLst/>
                <a:latin typeface="Comic Sans MS" panose="030F0702030302020204" pitchFamily="66" charset="0"/>
              </a:rPr>
              <a:t>ampulün</a:t>
            </a:r>
            <a:r>
              <a:rPr lang="en-US" sz="2000" dirty="0">
                <a:effectLst/>
                <a:latin typeface="Comic Sans MS" panose="030F0702030302020204" pitchFamily="66" charset="0"/>
              </a:rPr>
              <a:t> </a:t>
            </a:r>
            <a:r>
              <a:rPr lang="en-US" sz="2000" dirty="0" err="1">
                <a:effectLst/>
                <a:latin typeface="Comic Sans MS" panose="030F0702030302020204" pitchFamily="66" charset="0"/>
              </a:rPr>
              <a:t>içindeki</a:t>
            </a:r>
            <a:r>
              <a:rPr lang="en-US" sz="2000" dirty="0">
                <a:effectLst/>
                <a:latin typeface="Comic Sans MS" panose="030F0702030302020204" pitchFamily="66" charset="0"/>
              </a:rPr>
              <a:t> </a:t>
            </a:r>
            <a:r>
              <a:rPr lang="en-US" sz="2000" dirty="0" err="1">
                <a:effectLst/>
                <a:latin typeface="Comic Sans MS" panose="030F0702030302020204" pitchFamily="66" charset="0"/>
              </a:rPr>
              <a:t>yaprakların</a:t>
            </a:r>
            <a:r>
              <a:rPr lang="en-US" sz="2000" dirty="0">
                <a:effectLst/>
                <a:latin typeface="Comic Sans MS" panose="030F0702030302020204" pitchFamily="66" charset="0"/>
              </a:rPr>
              <a:t> dönme hızı da </a:t>
            </a:r>
            <a:r>
              <a:rPr lang="en-US" sz="2000" dirty="0" err="1">
                <a:effectLst/>
                <a:latin typeface="Comic Sans MS" panose="030F0702030302020204" pitchFamily="66" charset="0"/>
              </a:rPr>
              <a:t>artar</a:t>
            </a:r>
            <a:r>
              <a:rPr lang="en-US" sz="2000" dirty="0">
                <a:effectLst/>
                <a:latin typeface="Comic Sans MS" panose="030F0702030302020204" pitchFamily="66" charset="0"/>
              </a:rPr>
              <a:t>. </a:t>
            </a:r>
            <a:r>
              <a:rPr lang="en-US" sz="2000" dirty="0" err="1">
                <a:effectLst/>
                <a:latin typeface="Comic Sans MS" panose="030F0702030302020204" pitchFamily="66" charset="0"/>
              </a:rPr>
              <a:t>Işık</a:t>
            </a:r>
            <a:r>
              <a:rPr lang="en-US" sz="2000" dirty="0">
                <a:effectLst/>
                <a:latin typeface="Comic Sans MS" panose="030F0702030302020204" pitchFamily="66" charset="0"/>
              </a:rPr>
              <a:t> </a:t>
            </a:r>
            <a:r>
              <a:rPr lang="en-US" sz="2000" dirty="0" err="1">
                <a:effectLst/>
                <a:latin typeface="Comic Sans MS" panose="030F0702030302020204" pitchFamily="66" charset="0"/>
              </a:rPr>
              <a:t>enerjisini</a:t>
            </a:r>
            <a:r>
              <a:rPr lang="en-US" sz="2000" dirty="0">
                <a:effectLst/>
                <a:latin typeface="Comic Sans MS" panose="030F0702030302020204" pitchFamily="66" charset="0"/>
              </a:rPr>
              <a:t> hareket </a:t>
            </a:r>
            <a:r>
              <a:rPr lang="en-US" sz="2000" dirty="0" err="1">
                <a:effectLst/>
                <a:latin typeface="Comic Sans MS" panose="030F0702030302020204" pitchFamily="66" charset="0"/>
              </a:rPr>
              <a:t>enerjisine</a:t>
            </a:r>
            <a:r>
              <a:rPr lang="en-US" sz="2000" dirty="0">
                <a:effectLst/>
                <a:latin typeface="Comic Sans MS" panose="030F0702030302020204" pitchFamily="66" charset="0"/>
              </a:rPr>
              <a:t> </a:t>
            </a:r>
            <a:r>
              <a:rPr lang="en-US" sz="2000" dirty="0" err="1">
                <a:effectLst/>
                <a:latin typeface="Comic Sans MS" panose="030F0702030302020204" pitchFamily="66" charset="0"/>
              </a:rPr>
              <a:t>çevirir</a:t>
            </a:r>
            <a:r>
              <a:rPr lang="en-US" sz="2000" dirty="0">
                <a:effectLst/>
                <a:latin typeface="Comic Sans MS" panose="030F0702030302020204" pitchFamily="66" charset="0"/>
              </a:rPr>
              <a:t>.</a:t>
            </a:r>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adyometre Işık Değirmeni Nedir - fenbilim.net">
            <a:extLst>
              <a:ext uri="{FF2B5EF4-FFF2-40B4-BE49-F238E27FC236}">
                <a16:creationId xmlns:a16="http://schemas.microsoft.com/office/drawing/2014/main" id="{0FB84A49-5B0C-4B3A-8280-2ADFAE1DCDD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95743" y="807593"/>
            <a:ext cx="5239568" cy="523956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3697039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7. Sınıf Fen Bilimleri Işığın Madde İle Etkileşimi (Soğurulma) Konu  Anlatımı | FenEhli.com">
            <a:extLst>
              <a:ext uri="{FF2B5EF4-FFF2-40B4-BE49-F238E27FC236}">
                <a16:creationId xmlns:a16="http://schemas.microsoft.com/office/drawing/2014/main" id="{7BBEA861-B4AD-41FA-B5B2-18ABA241D8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7"/>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DEE8947B-C0FB-4077-A444-9B87D878DA71}"/>
              </a:ext>
            </a:extLst>
          </p:cNvPr>
          <p:cNvSpPr txBox="1"/>
          <p:nvPr/>
        </p:nvSpPr>
        <p:spPr>
          <a:xfrm>
            <a:off x="1074058" y="3752850"/>
            <a:ext cx="10635338" cy="2452687"/>
          </a:xfrm>
          <a:prstGeom prst="rect">
            <a:avLst/>
          </a:prstGeom>
        </p:spPr>
        <p:txBody>
          <a:bodyPr vert="horz" lIns="91440" tIns="45720" rIns="91440" bIns="45720" rtlCol="0" anchor="ctr">
            <a:normAutofit/>
          </a:bodyPr>
          <a:lstStyle/>
          <a:p>
            <a:pPr>
              <a:lnSpc>
                <a:spcPct val="150000"/>
              </a:lnSpc>
              <a:spcAft>
                <a:spcPts val="800"/>
              </a:spcAft>
            </a:pPr>
            <a:r>
              <a:rPr lang="en-US" dirty="0">
                <a:effectLst/>
                <a:latin typeface="Comic Sans MS" panose="030F0702030302020204" pitchFamily="66" charset="0"/>
              </a:rPr>
              <a:t>IŞIĞIN SOGURULMASININ OLUMLU VE OLUMSUZ SONUÇLARI </a:t>
            </a:r>
          </a:p>
          <a:p>
            <a:pPr indent="-228600">
              <a:lnSpc>
                <a:spcPct val="150000"/>
              </a:lnSpc>
              <a:spcAft>
                <a:spcPts val="800"/>
              </a:spcAft>
              <a:buFont typeface="Arial" panose="020B0604020202020204" pitchFamily="34" charset="0"/>
              <a:buChar char="•"/>
            </a:pPr>
            <a:r>
              <a:rPr lang="en-US" dirty="0" err="1">
                <a:effectLst/>
                <a:latin typeface="Comic Sans MS" panose="030F0702030302020204" pitchFamily="66" charset="0"/>
              </a:rPr>
              <a:t>Cisimlerin</a:t>
            </a:r>
            <a:r>
              <a:rPr lang="en-US" dirty="0">
                <a:effectLst/>
                <a:latin typeface="Comic Sans MS" panose="030F0702030302020204" pitchFamily="66" charset="0"/>
              </a:rPr>
              <a:t> </a:t>
            </a:r>
            <a:r>
              <a:rPr lang="en-US" dirty="0" err="1">
                <a:effectLst/>
                <a:latin typeface="Comic Sans MS" panose="030F0702030302020204" pitchFamily="66" charset="0"/>
              </a:rPr>
              <a:t>sıcaklıkları</a:t>
            </a:r>
            <a:r>
              <a:rPr lang="en-US" dirty="0">
                <a:effectLst/>
                <a:latin typeface="Comic Sans MS" panose="030F0702030302020204" pitchFamily="66" charset="0"/>
              </a:rPr>
              <a:t> </a:t>
            </a:r>
            <a:r>
              <a:rPr lang="en-US" dirty="0" err="1">
                <a:effectLst/>
                <a:latin typeface="Comic Sans MS" panose="030F0702030302020204" pitchFamily="66" charset="0"/>
              </a:rPr>
              <a:t>artar</a:t>
            </a:r>
            <a:endParaRPr lang="en-US" dirty="0">
              <a:effectLst/>
              <a:latin typeface="Comic Sans MS" panose="030F0702030302020204" pitchFamily="66" charset="0"/>
            </a:endParaRPr>
          </a:p>
          <a:p>
            <a:pPr indent="-228600">
              <a:lnSpc>
                <a:spcPct val="150000"/>
              </a:lnSpc>
              <a:spcAft>
                <a:spcPts val="800"/>
              </a:spcAft>
              <a:buFont typeface="Arial" panose="020B0604020202020204" pitchFamily="34" charset="0"/>
              <a:buChar char="•"/>
            </a:pPr>
            <a:r>
              <a:rPr lang="en-US" dirty="0" err="1">
                <a:effectLst/>
                <a:latin typeface="Comic Sans MS" panose="030F0702030302020204" pitchFamily="66" charset="0"/>
              </a:rPr>
              <a:t>Besinler</a:t>
            </a:r>
            <a:r>
              <a:rPr lang="en-US" dirty="0">
                <a:effectLst/>
                <a:latin typeface="Comic Sans MS" panose="030F0702030302020204" pitchFamily="66" charset="0"/>
              </a:rPr>
              <a:t> </a:t>
            </a:r>
            <a:r>
              <a:rPr lang="en-US" dirty="0" err="1">
                <a:effectLst/>
                <a:latin typeface="Comic Sans MS" panose="030F0702030302020204" pitchFamily="66" charset="0"/>
              </a:rPr>
              <a:t>bozulur</a:t>
            </a:r>
            <a:r>
              <a:rPr lang="en-US" dirty="0">
                <a:effectLst/>
                <a:latin typeface="Comic Sans MS" panose="030F0702030302020204" pitchFamily="66" charset="0"/>
              </a:rPr>
              <a:t>, </a:t>
            </a:r>
            <a:r>
              <a:rPr lang="en-US" dirty="0" err="1">
                <a:effectLst/>
                <a:latin typeface="Comic Sans MS" panose="030F0702030302020204" pitchFamily="66" charset="0"/>
              </a:rPr>
              <a:t>giysilerin</a:t>
            </a:r>
            <a:r>
              <a:rPr lang="en-US" dirty="0">
                <a:effectLst/>
                <a:latin typeface="Comic Sans MS" panose="030F0702030302020204" pitchFamily="66" charset="0"/>
              </a:rPr>
              <a:t> </a:t>
            </a:r>
            <a:r>
              <a:rPr lang="en-US" dirty="0" err="1">
                <a:effectLst/>
                <a:latin typeface="Comic Sans MS" panose="030F0702030302020204" pitchFamily="66" charset="0"/>
              </a:rPr>
              <a:t>renkleri</a:t>
            </a:r>
            <a:r>
              <a:rPr lang="en-US" dirty="0">
                <a:effectLst/>
                <a:latin typeface="Comic Sans MS" panose="030F0702030302020204" pitchFamily="66" charset="0"/>
              </a:rPr>
              <a:t> solar </a:t>
            </a:r>
          </a:p>
          <a:p>
            <a:pPr indent="-228600">
              <a:lnSpc>
                <a:spcPct val="150000"/>
              </a:lnSpc>
              <a:spcAft>
                <a:spcPts val="800"/>
              </a:spcAft>
              <a:buFont typeface="Arial" panose="020B0604020202020204" pitchFamily="34" charset="0"/>
              <a:buChar char="•"/>
            </a:pPr>
            <a:r>
              <a:rPr lang="en-US" dirty="0" err="1">
                <a:effectLst/>
                <a:latin typeface="Comic Sans MS" panose="030F0702030302020204" pitchFamily="66" charset="0"/>
              </a:rPr>
              <a:t>Bitkiler</a:t>
            </a:r>
            <a:r>
              <a:rPr lang="en-US" dirty="0">
                <a:effectLst/>
                <a:latin typeface="Comic Sans MS" panose="030F0702030302020204" pitchFamily="66" charset="0"/>
              </a:rPr>
              <a:t> ışığı </a:t>
            </a:r>
            <a:r>
              <a:rPr lang="en-US" dirty="0" err="1">
                <a:effectLst/>
                <a:latin typeface="Comic Sans MS" panose="030F0702030302020204" pitchFamily="66" charset="0"/>
              </a:rPr>
              <a:t>soğurarak</a:t>
            </a:r>
            <a:r>
              <a:rPr lang="en-US" dirty="0">
                <a:effectLst/>
                <a:latin typeface="Comic Sans MS" panose="030F0702030302020204" pitchFamily="66" charset="0"/>
              </a:rPr>
              <a:t> </a:t>
            </a:r>
            <a:r>
              <a:rPr lang="en-US" dirty="0" err="1">
                <a:effectLst/>
                <a:latin typeface="Comic Sans MS" panose="030F0702030302020204" pitchFamily="66" charset="0"/>
              </a:rPr>
              <a:t>fotosentez</a:t>
            </a:r>
            <a:r>
              <a:rPr lang="en-US" dirty="0">
                <a:effectLst/>
                <a:latin typeface="Comic Sans MS" panose="030F0702030302020204" pitchFamily="66" charset="0"/>
              </a:rPr>
              <a:t> </a:t>
            </a:r>
            <a:r>
              <a:rPr lang="en-US" dirty="0" err="1">
                <a:effectLst/>
                <a:latin typeface="Comic Sans MS" panose="030F0702030302020204" pitchFamily="66" charset="0"/>
              </a:rPr>
              <a:t>yapar</a:t>
            </a:r>
            <a:r>
              <a:rPr lang="en-US" dirty="0">
                <a:effectLst/>
                <a:latin typeface="Comic Sans MS" panose="030F0702030302020204" pitchFamily="66" charset="0"/>
              </a:rPr>
              <a:t>. </a:t>
            </a:r>
            <a:r>
              <a:rPr lang="en-US" dirty="0" err="1">
                <a:effectLst/>
                <a:latin typeface="Comic Sans MS" panose="030F0702030302020204" pitchFamily="66" charset="0"/>
              </a:rPr>
              <a:t>Canlılar</a:t>
            </a:r>
            <a:r>
              <a:rPr lang="en-US" dirty="0">
                <a:effectLst/>
                <a:latin typeface="Comic Sans MS" panose="030F0702030302020204" pitchFamily="66" charset="0"/>
              </a:rPr>
              <a:t> için </a:t>
            </a:r>
            <a:r>
              <a:rPr lang="en-US" dirty="0" err="1">
                <a:effectLst/>
                <a:latin typeface="Comic Sans MS" panose="030F0702030302020204" pitchFamily="66" charset="0"/>
              </a:rPr>
              <a:t>gerekli</a:t>
            </a:r>
            <a:r>
              <a:rPr lang="en-US" dirty="0">
                <a:effectLst/>
                <a:latin typeface="Comic Sans MS" panose="030F0702030302020204" pitchFamily="66" charset="0"/>
              </a:rPr>
              <a:t> olan </a:t>
            </a:r>
            <a:r>
              <a:rPr lang="en-US" dirty="0" err="1">
                <a:effectLst/>
                <a:latin typeface="Comic Sans MS" panose="030F0702030302020204" pitchFamily="66" charset="0"/>
              </a:rPr>
              <a:t>besine</a:t>
            </a:r>
            <a:r>
              <a:rPr lang="en-US" dirty="0">
                <a:effectLst/>
                <a:latin typeface="Comic Sans MS" panose="030F0702030302020204" pitchFamily="66" charset="0"/>
              </a:rPr>
              <a:t> </a:t>
            </a:r>
            <a:r>
              <a:rPr lang="en-US" dirty="0" err="1">
                <a:effectLst/>
                <a:latin typeface="Comic Sans MS" panose="030F0702030302020204" pitchFamily="66" charset="0"/>
              </a:rPr>
              <a:t>oksijeni</a:t>
            </a:r>
            <a:r>
              <a:rPr lang="en-US" dirty="0">
                <a:effectLst/>
                <a:latin typeface="Comic Sans MS" panose="030F0702030302020204" pitchFamily="66" charset="0"/>
              </a:rPr>
              <a:t> </a:t>
            </a:r>
            <a:r>
              <a:rPr lang="en-US" dirty="0" err="1">
                <a:effectLst/>
                <a:latin typeface="Comic Sans MS" panose="030F0702030302020204" pitchFamily="66" charset="0"/>
              </a:rPr>
              <a:t>üretirler</a:t>
            </a:r>
            <a:endParaRPr lang="en-US" dirty="0">
              <a:effectLst/>
              <a:latin typeface="Comic Sans MS" panose="030F0702030302020204" pitchFamily="66" charset="0"/>
            </a:endParaRPr>
          </a:p>
        </p:txBody>
      </p:sp>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1030338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6 Volt 150 mA Solarcell Güneş Pili">
            <a:extLst>
              <a:ext uri="{FF2B5EF4-FFF2-40B4-BE49-F238E27FC236}">
                <a16:creationId xmlns:a16="http://schemas.microsoft.com/office/drawing/2014/main" id="{49C18725-DD7F-4C23-859B-02BB7417E6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47" r="23333"/>
          <a:stretch/>
        </p:blipFill>
        <p:spPr bwMode="auto">
          <a:xfrm>
            <a:off x="630936" y="852626"/>
            <a:ext cx="5458968" cy="5152747"/>
          </a:xfrm>
          <a:prstGeom prst="rect">
            <a:avLst/>
          </a:prstGeom>
          <a:noFill/>
          <a:extLst>
            <a:ext uri="{909E8E84-426E-40DD-AFC4-6F175D3DCCD1}">
              <a14:hiddenFill xmlns:a14="http://schemas.microsoft.com/office/drawing/2010/main">
                <a:solidFill>
                  <a:srgbClr val="FFFFFF"/>
                </a:solidFill>
              </a14:hiddenFill>
            </a:ext>
          </a:extLst>
        </p:spPr>
      </p:pic>
      <p:sp>
        <p:nvSpPr>
          <p:cNvPr id="4101"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90F19FB9-3809-4CD1-861C-4741DF72E7DC}"/>
              </a:ext>
            </a:extLst>
          </p:cNvPr>
          <p:cNvSpPr txBox="1"/>
          <p:nvPr/>
        </p:nvSpPr>
        <p:spPr>
          <a:xfrm>
            <a:off x="6739128" y="2664886"/>
            <a:ext cx="4818888" cy="3550789"/>
          </a:xfrm>
          <a:prstGeom prst="rect">
            <a:avLst/>
          </a:prstGeom>
        </p:spPr>
        <p:txBody>
          <a:bodyPr vert="horz" lIns="91440" tIns="45720" rIns="91440" bIns="45720" rtlCol="0" anchor="t">
            <a:normAutofit/>
          </a:bodyPr>
          <a:lstStyle/>
          <a:p>
            <a:pPr marL="114300" indent="-342900">
              <a:lnSpc>
                <a:spcPct val="150000"/>
              </a:lnSpc>
              <a:spcAft>
                <a:spcPts val="800"/>
              </a:spcAft>
              <a:buFont typeface="Wingdings" panose="05000000000000000000" pitchFamily="2" charset="2"/>
              <a:buChar char="ü"/>
            </a:pPr>
            <a:r>
              <a:rPr lang="en-US" sz="2200" dirty="0" err="1">
                <a:effectLst/>
                <a:latin typeface="Comic Sans MS" panose="030F0702030302020204" pitchFamily="66" charset="0"/>
              </a:rPr>
              <a:t>Işığı</a:t>
            </a:r>
            <a:r>
              <a:rPr lang="en-US" sz="2200" dirty="0">
                <a:effectLst/>
                <a:latin typeface="Comic Sans MS" panose="030F0702030302020204" pitchFamily="66" charset="0"/>
              </a:rPr>
              <a:t> </a:t>
            </a:r>
            <a:r>
              <a:rPr lang="en-US" sz="2200" dirty="0" err="1">
                <a:effectLst/>
                <a:latin typeface="Comic Sans MS" panose="030F0702030302020204" pitchFamily="66" charset="0"/>
              </a:rPr>
              <a:t>soğuran</a:t>
            </a:r>
            <a:r>
              <a:rPr lang="en-US" sz="2200" dirty="0">
                <a:effectLst/>
                <a:latin typeface="Comic Sans MS" panose="030F0702030302020204" pitchFamily="66" charset="0"/>
              </a:rPr>
              <a:t> </a:t>
            </a:r>
            <a:r>
              <a:rPr lang="en-US" sz="2200" dirty="0" err="1">
                <a:effectLst/>
                <a:latin typeface="Comic Sans MS" panose="030F0702030302020204" pitchFamily="66" charset="0"/>
              </a:rPr>
              <a:t>yüzeyler</a:t>
            </a:r>
            <a:r>
              <a:rPr lang="en-US" sz="2200" dirty="0">
                <a:effectLst/>
                <a:latin typeface="Comic Sans MS" panose="030F0702030302020204" pitchFamily="66" charset="0"/>
              </a:rPr>
              <a:t> </a:t>
            </a:r>
            <a:r>
              <a:rPr lang="en-US" sz="2200" dirty="0" err="1">
                <a:effectLst/>
                <a:latin typeface="Comic Sans MS" panose="030F0702030302020204" pitchFamily="66" charset="0"/>
              </a:rPr>
              <a:t>ısındığı</a:t>
            </a:r>
            <a:r>
              <a:rPr lang="en-US" sz="2200" dirty="0">
                <a:effectLst/>
                <a:latin typeface="Comic Sans MS" panose="030F0702030302020204" pitchFamily="66" charset="0"/>
              </a:rPr>
              <a:t> için </a:t>
            </a:r>
            <a:r>
              <a:rPr lang="en-US" sz="2200" dirty="0" err="1">
                <a:effectLst/>
                <a:latin typeface="Comic Sans MS" panose="030F0702030302020204" pitchFamily="66" charset="0"/>
              </a:rPr>
              <a:t>güneş</a:t>
            </a:r>
            <a:r>
              <a:rPr lang="en-US" sz="2200" dirty="0">
                <a:effectLst/>
                <a:latin typeface="Comic Sans MS" panose="030F0702030302020204" pitchFamily="66" charset="0"/>
              </a:rPr>
              <a:t> </a:t>
            </a:r>
            <a:r>
              <a:rPr lang="en-US" sz="2200" dirty="0" err="1">
                <a:effectLst/>
                <a:latin typeface="Comic Sans MS" panose="030F0702030302020204" pitchFamily="66" charset="0"/>
              </a:rPr>
              <a:t>panelleri</a:t>
            </a:r>
            <a:r>
              <a:rPr lang="en-US" sz="2200" dirty="0">
                <a:effectLst/>
                <a:latin typeface="Comic Sans MS" panose="030F0702030302020204" pitchFamily="66" charset="0"/>
              </a:rPr>
              <a:t> </a:t>
            </a:r>
            <a:r>
              <a:rPr lang="en-US" sz="2200" dirty="0" err="1">
                <a:effectLst/>
                <a:latin typeface="Comic Sans MS" panose="030F0702030302020204" pitchFamily="66" charset="0"/>
              </a:rPr>
              <a:t>ile</a:t>
            </a:r>
            <a:r>
              <a:rPr lang="en-US" sz="2200" dirty="0">
                <a:effectLst/>
                <a:latin typeface="Comic Sans MS" panose="030F0702030302020204" pitchFamily="66" charset="0"/>
              </a:rPr>
              <a:t> </a:t>
            </a:r>
            <a:r>
              <a:rPr lang="en-US" sz="2200" dirty="0" err="1">
                <a:effectLst/>
                <a:latin typeface="Comic Sans MS" panose="030F0702030302020204" pitchFamily="66" charset="0"/>
              </a:rPr>
              <a:t>sıcak</a:t>
            </a:r>
            <a:r>
              <a:rPr lang="en-US" sz="2200" dirty="0">
                <a:effectLst/>
                <a:latin typeface="Comic Sans MS" panose="030F0702030302020204" pitchFamily="66" charset="0"/>
              </a:rPr>
              <a:t> su </a:t>
            </a:r>
            <a:r>
              <a:rPr lang="en-US" sz="2200" dirty="0" err="1">
                <a:effectLst/>
                <a:latin typeface="Comic Sans MS" panose="030F0702030302020204" pitchFamily="66" charset="0"/>
              </a:rPr>
              <a:t>elde</a:t>
            </a:r>
            <a:r>
              <a:rPr lang="en-US" sz="2200" dirty="0">
                <a:effectLst/>
                <a:latin typeface="Comic Sans MS" panose="030F0702030302020204" pitchFamily="66" charset="0"/>
              </a:rPr>
              <a:t> </a:t>
            </a:r>
            <a:r>
              <a:rPr lang="en-US" sz="2200" dirty="0" err="1">
                <a:effectLst/>
                <a:latin typeface="Comic Sans MS" panose="030F0702030302020204" pitchFamily="66" charset="0"/>
              </a:rPr>
              <a:t>edilir</a:t>
            </a:r>
            <a:endParaRPr lang="en-US" sz="2200" dirty="0">
              <a:effectLst/>
              <a:latin typeface="Comic Sans MS" panose="030F0702030302020204" pitchFamily="66" charset="0"/>
            </a:endParaRPr>
          </a:p>
          <a:p>
            <a:pPr marL="114300" indent="-342900">
              <a:lnSpc>
                <a:spcPct val="150000"/>
              </a:lnSpc>
              <a:spcAft>
                <a:spcPts val="800"/>
              </a:spcAft>
              <a:buFont typeface="Wingdings" panose="05000000000000000000" pitchFamily="2" charset="2"/>
              <a:buChar char="ü"/>
            </a:pPr>
            <a:r>
              <a:rPr lang="en-US" sz="2200" dirty="0">
                <a:effectLst/>
                <a:latin typeface="Comic Sans MS" panose="030F0702030302020204" pitchFamily="66" charset="0"/>
              </a:rPr>
              <a:t>Güneş </a:t>
            </a:r>
            <a:r>
              <a:rPr lang="en-US" sz="2200" dirty="0" err="1">
                <a:effectLst/>
                <a:latin typeface="Comic Sans MS" panose="030F0702030302020204" pitchFamily="66" charset="0"/>
              </a:rPr>
              <a:t>pilleri</a:t>
            </a:r>
            <a:r>
              <a:rPr lang="en-US" sz="2200" dirty="0">
                <a:effectLst/>
                <a:latin typeface="Comic Sans MS" panose="030F0702030302020204" pitchFamily="66" charset="0"/>
              </a:rPr>
              <a:t> </a:t>
            </a:r>
            <a:r>
              <a:rPr lang="en-US" sz="2200" dirty="0" err="1">
                <a:effectLst/>
                <a:latin typeface="Comic Sans MS" panose="030F0702030302020204" pitchFamily="66" charset="0"/>
              </a:rPr>
              <a:t>ile</a:t>
            </a:r>
            <a:r>
              <a:rPr lang="en-US" sz="2200" dirty="0">
                <a:effectLst/>
                <a:latin typeface="Comic Sans MS" panose="030F0702030302020204" pitchFamily="66" charset="0"/>
              </a:rPr>
              <a:t> </a:t>
            </a:r>
            <a:r>
              <a:rPr lang="en-US" sz="2200" dirty="0" err="1">
                <a:effectLst/>
                <a:latin typeface="Comic Sans MS" panose="030F0702030302020204" pitchFamily="66" charset="0"/>
              </a:rPr>
              <a:t>elektrik</a:t>
            </a:r>
            <a:r>
              <a:rPr lang="en-US" sz="2200" dirty="0">
                <a:effectLst/>
                <a:latin typeface="Comic Sans MS" panose="030F0702030302020204" pitchFamily="66" charset="0"/>
              </a:rPr>
              <a:t> </a:t>
            </a:r>
            <a:r>
              <a:rPr lang="en-US" sz="2200" dirty="0" err="1">
                <a:effectLst/>
                <a:latin typeface="Comic Sans MS" panose="030F0702030302020204" pitchFamily="66" charset="0"/>
              </a:rPr>
              <a:t>üretilir</a:t>
            </a:r>
            <a:r>
              <a:rPr lang="en-US" sz="2200" dirty="0">
                <a:effectLst/>
                <a:latin typeface="Comic Sans MS" panose="030F0702030302020204" pitchFamily="66" charset="0"/>
              </a:rPr>
              <a:t>.</a:t>
            </a:r>
          </a:p>
          <a:p>
            <a:pPr marL="114300" indent="-342900">
              <a:lnSpc>
                <a:spcPct val="150000"/>
              </a:lnSpc>
              <a:spcAft>
                <a:spcPts val="800"/>
              </a:spcAft>
              <a:buFont typeface="Wingdings" panose="05000000000000000000" pitchFamily="2" charset="2"/>
              <a:buChar char="ü"/>
            </a:pPr>
            <a:r>
              <a:rPr lang="en-US" sz="2200" dirty="0">
                <a:effectLst/>
                <a:latin typeface="Comic Sans MS" panose="030F0702030302020204" pitchFamily="66" charset="0"/>
              </a:rPr>
              <a:t>Hal değişimi, </a:t>
            </a:r>
            <a:r>
              <a:rPr lang="en-US" sz="2200" dirty="0" err="1">
                <a:effectLst/>
                <a:latin typeface="Comic Sans MS" panose="030F0702030302020204" pitchFamily="66" charset="0"/>
              </a:rPr>
              <a:t>genleşme</a:t>
            </a:r>
            <a:r>
              <a:rPr lang="en-US" sz="2200" dirty="0">
                <a:effectLst/>
                <a:latin typeface="Comic Sans MS" panose="030F0702030302020204" pitchFamily="66" charset="0"/>
              </a:rPr>
              <a:t> meydana </a:t>
            </a:r>
            <a:r>
              <a:rPr lang="en-US" sz="2200" dirty="0" err="1">
                <a:effectLst/>
                <a:latin typeface="Comic Sans MS" panose="030F0702030302020204" pitchFamily="66" charset="0"/>
              </a:rPr>
              <a:t>gelir</a:t>
            </a:r>
            <a:r>
              <a:rPr lang="en-US" sz="2200" dirty="0">
                <a:effectLst/>
                <a:latin typeface="Comic Sans MS" panose="030F0702030302020204" pitchFamily="66" charset="0"/>
              </a:rPr>
              <a:t>.</a:t>
            </a:r>
          </a:p>
        </p:txBody>
      </p:sp>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848233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545BC252-E93F-4CCA-AE2C-FF4F11945801}"/>
              </a:ext>
            </a:extLst>
          </p:cNvPr>
          <p:cNvSpPr txBox="1"/>
          <p:nvPr/>
        </p:nvSpPr>
        <p:spPr>
          <a:xfrm>
            <a:off x="649348" y="1959397"/>
            <a:ext cx="3505494" cy="3785419"/>
          </a:xfrm>
          <a:prstGeom prst="rect">
            <a:avLst/>
          </a:prstGeom>
        </p:spPr>
        <p:txBody>
          <a:bodyPr vert="horz" lIns="91440" tIns="45720" rIns="91440" bIns="45720" rtlCol="0">
            <a:normAutofit/>
          </a:bodyPr>
          <a:lstStyle/>
          <a:p>
            <a:pPr algn="ctr">
              <a:lnSpc>
                <a:spcPct val="150000"/>
              </a:lnSpc>
              <a:spcAft>
                <a:spcPts val="800"/>
              </a:spcAft>
            </a:pPr>
            <a:r>
              <a:rPr lang="en-US" sz="2000" b="1" dirty="0">
                <a:effectLst/>
                <a:latin typeface="Comic Sans MS" panose="030F0702030302020204" pitchFamily="66" charset="0"/>
              </a:rPr>
              <a:t>RENKLER</a:t>
            </a:r>
          </a:p>
          <a:p>
            <a:pPr marL="342900" indent="-342900">
              <a:lnSpc>
                <a:spcPct val="150000"/>
              </a:lnSpc>
              <a:spcAft>
                <a:spcPts val="800"/>
              </a:spcAft>
              <a:buFont typeface="Wingdings" panose="05000000000000000000" pitchFamily="2" charset="2"/>
              <a:buChar char="Ø"/>
            </a:pPr>
            <a:r>
              <a:rPr lang="en-US" sz="2000" dirty="0" err="1">
                <a:effectLst/>
                <a:latin typeface="Comic Sans MS" panose="030F0702030302020204" pitchFamily="66" charset="0"/>
              </a:rPr>
              <a:t>Cisimlerden</a:t>
            </a:r>
            <a:r>
              <a:rPr lang="en-US" sz="2000" dirty="0">
                <a:effectLst/>
                <a:latin typeface="Comic Sans MS" panose="030F0702030302020204" pitchFamily="66" charset="0"/>
              </a:rPr>
              <a:t> </a:t>
            </a:r>
            <a:r>
              <a:rPr lang="en-US" sz="2000" dirty="0" err="1">
                <a:effectLst/>
                <a:latin typeface="Comic Sans MS" panose="030F0702030302020204" pitchFamily="66" charset="0"/>
              </a:rPr>
              <a:t>yansıyan</a:t>
            </a:r>
            <a:r>
              <a:rPr lang="en-US" sz="2000" dirty="0">
                <a:effectLst/>
                <a:latin typeface="Comic Sans MS" panose="030F0702030302020204" pitchFamily="66" charset="0"/>
              </a:rPr>
              <a:t> </a:t>
            </a:r>
            <a:r>
              <a:rPr lang="en-US" sz="2000" dirty="0" err="1">
                <a:effectLst/>
                <a:latin typeface="Comic Sans MS" panose="030F0702030302020204" pitchFamily="66" charset="0"/>
              </a:rPr>
              <a:t>ışık</a:t>
            </a:r>
            <a:r>
              <a:rPr lang="en-US" sz="2000" dirty="0">
                <a:effectLst/>
                <a:latin typeface="Comic Sans MS" panose="030F0702030302020204" pitchFamily="66" charset="0"/>
              </a:rPr>
              <a:t> </a:t>
            </a:r>
            <a:r>
              <a:rPr lang="en-US" sz="2000" dirty="0" err="1">
                <a:effectLst/>
                <a:latin typeface="Comic Sans MS" panose="030F0702030302020204" pitchFamily="66" charset="0"/>
              </a:rPr>
              <a:t>ışınları</a:t>
            </a:r>
            <a:r>
              <a:rPr lang="en-US" sz="2000" dirty="0">
                <a:effectLst/>
                <a:latin typeface="Comic Sans MS" panose="030F0702030302020204" pitchFamily="66" charset="0"/>
              </a:rPr>
              <a:t> </a:t>
            </a:r>
            <a:r>
              <a:rPr lang="en-US" sz="2000" dirty="0" err="1">
                <a:effectLst/>
                <a:latin typeface="Comic Sans MS" panose="030F0702030302020204" pitchFamily="66" charset="0"/>
              </a:rPr>
              <a:t>gözümüze</a:t>
            </a:r>
            <a:r>
              <a:rPr lang="en-US" sz="2000" dirty="0">
                <a:effectLst/>
                <a:latin typeface="Comic Sans MS" panose="030F0702030302020204" pitchFamily="66" charset="0"/>
              </a:rPr>
              <a:t> </a:t>
            </a:r>
            <a:r>
              <a:rPr lang="en-US" sz="2000" dirty="0" err="1">
                <a:effectLst/>
                <a:latin typeface="Comic Sans MS" panose="030F0702030302020204" pitchFamily="66" charset="0"/>
              </a:rPr>
              <a:t>gelmesiyle</a:t>
            </a:r>
            <a:r>
              <a:rPr lang="en-US" sz="2000" dirty="0">
                <a:effectLst/>
                <a:latin typeface="Comic Sans MS" panose="030F0702030302020204" pitchFamily="66" charset="0"/>
              </a:rPr>
              <a:t> o </a:t>
            </a:r>
            <a:r>
              <a:rPr lang="en-US" sz="2000" dirty="0" err="1">
                <a:effectLst/>
                <a:latin typeface="Comic Sans MS" panose="030F0702030302020204" pitchFamily="66" charset="0"/>
              </a:rPr>
              <a:t>cismi</a:t>
            </a:r>
            <a:r>
              <a:rPr lang="en-US" sz="2000" dirty="0">
                <a:effectLst/>
                <a:latin typeface="Comic Sans MS" panose="030F0702030302020204" pitchFamily="66" charset="0"/>
              </a:rPr>
              <a:t> </a:t>
            </a:r>
            <a:r>
              <a:rPr lang="en-US" sz="2000" dirty="0" err="1">
                <a:effectLst/>
                <a:latin typeface="Comic Sans MS" panose="030F0702030302020204" pitchFamily="66" charset="0"/>
              </a:rPr>
              <a:t>görebiliriz</a:t>
            </a:r>
            <a:r>
              <a:rPr lang="en-US" sz="2000" dirty="0">
                <a:effectLst/>
                <a:latin typeface="Comic Sans MS" panose="030F0702030302020204" pitchFamily="66" charset="0"/>
              </a:rPr>
              <a:t>. </a:t>
            </a:r>
            <a:r>
              <a:rPr lang="en-US" sz="2000" dirty="0" err="1">
                <a:effectLst/>
                <a:latin typeface="Comic Sans MS" panose="030F0702030302020204" pitchFamily="66" charset="0"/>
              </a:rPr>
              <a:t>Cisimler</a:t>
            </a:r>
            <a:r>
              <a:rPr lang="en-US" sz="2000" dirty="0">
                <a:effectLst/>
                <a:latin typeface="Comic Sans MS" panose="030F0702030302020204" pitchFamily="66" charset="0"/>
              </a:rPr>
              <a:t> </a:t>
            </a:r>
            <a:r>
              <a:rPr lang="en-US" sz="2000" dirty="0" err="1">
                <a:effectLst/>
                <a:latin typeface="Comic Sans MS" panose="030F0702030302020204" pitchFamily="66" charset="0"/>
              </a:rPr>
              <a:t>yansıttıkları</a:t>
            </a:r>
            <a:r>
              <a:rPr lang="en-US" sz="2000" dirty="0">
                <a:effectLst/>
                <a:latin typeface="Comic Sans MS" panose="030F0702030302020204" pitchFamily="66" charset="0"/>
              </a:rPr>
              <a:t> </a:t>
            </a:r>
            <a:r>
              <a:rPr lang="en-US" sz="2000" dirty="0" err="1">
                <a:effectLst/>
                <a:latin typeface="Comic Sans MS" panose="030F0702030302020204" pitchFamily="66" charset="0"/>
              </a:rPr>
              <a:t>ışığın</a:t>
            </a:r>
            <a:r>
              <a:rPr lang="en-US" sz="2000" dirty="0">
                <a:effectLst/>
                <a:latin typeface="Comic Sans MS" panose="030F0702030302020204" pitchFamily="66" charset="0"/>
              </a:rPr>
              <a:t> </a:t>
            </a:r>
            <a:r>
              <a:rPr lang="en-US" sz="2000" dirty="0" err="1">
                <a:effectLst/>
                <a:latin typeface="Comic Sans MS" panose="030F0702030302020204" pitchFamily="66" charset="0"/>
              </a:rPr>
              <a:t>renginde</a:t>
            </a:r>
            <a:r>
              <a:rPr lang="en-US" sz="2000" dirty="0">
                <a:effectLst/>
                <a:latin typeface="Comic Sans MS" panose="030F0702030302020204" pitchFamily="66" charset="0"/>
              </a:rPr>
              <a:t> </a:t>
            </a:r>
            <a:r>
              <a:rPr lang="en-US" sz="2000" dirty="0" err="1">
                <a:effectLst/>
                <a:latin typeface="Comic Sans MS" panose="030F0702030302020204" pitchFamily="66" charset="0"/>
              </a:rPr>
              <a:t>görülürler</a:t>
            </a:r>
            <a:r>
              <a:rPr lang="en-US" sz="2000" dirty="0">
                <a:effectLst/>
                <a:latin typeface="Comic Sans MS" panose="030F0702030302020204" pitchFamily="66" charset="0"/>
              </a:rPr>
              <a:t> .</a:t>
            </a:r>
          </a:p>
        </p:txBody>
      </p:sp>
      <p:sp>
        <p:nvSpPr>
          <p:cNvPr id="73" name="Rectangle 7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cucchiaio intelligenza Arashigaoka ışık ana renkleri - valosityesports.com">
            <a:extLst>
              <a:ext uri="{FF2B5EF4-FFF2-40B4-BE49-F238E27FC236}">
                <a16:creationId xmlns:a16="http://schemas.microsoft.com/office/drawing/2014/main" id="{C04D64CD-4F6A-4336-B41E-1F3FEE4696F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813720"/>
            <a:ext cx="6019331" cy="522731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1318685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6F1B6D7F-AEB0-4C9A-872E-06C5F947F403}"/>
              </a:ext>
            </a:extLst>
          </p:cNvPr>
          <p:cNvSpPr txBox="1"/>
          <p:nvPr/>
        </p:nvSpPr>
        <p:spPr>
          <a:xfrm>
            <a:off x="648930" y="2438400"/>
            <a:ext cx="4944151" cy="3785419"/>
          </a:xfrm>
          <a:prstGeom prst="rect">
            <a:avLst/>
          </a:prstGeom>
        </p:spPr>
        <p:txBody>
          <a:bodyPr vert="horz" lIns="91440" tIns="45720" rIns="91440" bIns="45720" rtlCol="0">
            <a:normAutofit/>
          </a:bodyPr>
          <a:lstStyle/>
          <a:p>
            <a:pPr marL="114300" indent="-342900">
              <a:lnSpc>
                <a:spcPct val="150000"/>
              </a:lnSpc>
              <a:spcAft>
                <a:spcPts val="800"/>
              </a:spcAft>
              <a:buFont typeface="Wingdings" panose="05000000000000000000" pitchFamily="2" charset="2"/>
              <a:buChar char="ü"/>
            </a:pPr>
            <a:r>
              <a:rPr lang="en-US" sz="2400" dirty="0" err="1">
                <a:effectLst/>
                <a:latin typeface="Comic Sans MS" panose="030F0702030302020204" pitchFamily="66" charset="0"/>
              </a:rPr>
              <a:t>Güneşten</a:t>
            </a:r>
            <a:r>
              <a:rPr lang="en-US" sz="2400" dirty="0">
                <a:effectLst/>
                <a:latin typeface="Comic Sans MS" panose="030F0702030302020204" pitchFamily="66" charset="0"/>
              </a:rPr>
              <a:t> gelen </a:t>
            </a:r>
            <a:r>
              <a:rPr lang="en-US" sz="2400" dirty="0" err="1">
                <a:effectLst/>
                <a:latin typeface="Comic Sans MS" panose="030F0702030302020204" pitchFamily="66" charset="0"/>
              </a:rPr>
              <a:t>ışık</a:t>
            </a:r>
            <a:r>
              <a:rPr lang="en-US" sz="2400" dirty="0">
                <a:effectLst/>
                <a:latin typeface="Comic Sans MS" panose="030F0702030302020204" pitchFamily="66" charset="0"/>
              </a:rPr>
              <a:t> </a:t>
            </a:r>
            <a:r>
              <a:rPr lang="en-US" sz="2400" dirty="0" err="1">
                <a:effectLst/>
                <a:latin typeface="Comic Sans MS" panose="030F0702030302020204" pitchFamily="66" charset="0"/>
              </a:rPr>
              <a:t>beyaz</a:t>
            </a:r>
            <a:r>
              <a:rPr lang="en-US" sz="2400" dirty="0">
                <a:effectLst/>
                <a:latin typeface="Comic Sans MS" panose="030F0702030302020204" pitchFamily="66" charset="0"/>
              </a:rPr>
              <a:t> </a:t>
            </a:r>
            <a:r>
              <a:rPr lang="en-US" sz="2400" dirty="0" err="1">
                <a:effectLst/>
                <a:latin typeface="Comic Sans MS" panose="030F0702030302020204" pitchFamily="66" charset="0"/>
              </a:rPr>
              <a:t>ışıktır</a:t>
            </a:r>
            <a:r>
              <a:rPr lang="en-US" sz="2400" dirty="0">
                <a:effectLst/>
                <a:latin typeface="Comic Sans MS" panose="030F0702030302020204" pitchFamily="66" charset="0"/>
              </a:rPr>
              <a:t>. </a:t>
            </a:r>
            <a:r>
              <a:rPr lang="en-US" sz="2400" dirty="0" err="1">
                <a:effectLst/>
                <a:latin typeface="Comic Sans MS" panose="030F0702030302020204" pitchFamily="66" charset="0"/>
              </a:rPr>
              <a:t>Beyaz</a:t>
            </a:r>
            <a:r>
              <a:rPr lang="en-US" sz="2400" dirty="0">
                <a:effectLst/>
                <a:latin typeface="Comic Sans MS" panose="030F0702030302020204" pitchFamily="66" charset="0"/>
              </a:rPr>
              <a:t> </a:t>
            </a:r>
            <a:r>
              <a:rPr lang="en-US" sz="2400" dirty="0" err="1">
                <a:effectLst/>
                <a:latin typeface="Comic Sans MS" panose="030F0702030302020204" pitchFamily="66" charset="0"/>
              </a:rPr>
              <a:t>ışık</a:t>
            </a:r>
            <a:r>
              <a:rPr lang="en-US" sz="2400" dirty="0">
                <a:effectLst/>
                <a:latin typeface="Comic Sans MS" panose="030F0702030302020204" pitchFamily="66" charset="0"/>
              </a:rPr>
              <a:t> 6 farklı </a:t>
            </a:r>
            <a:r>
              <a:rPr lang="en-US" sz="2400" dirty="0" err="1">
                <a:effectLst/>
                <a:latin typeface="Comic Sans MS" panose="030F0702030302020204" pitchFamily="66" charset="0"/>
              </a:rPr>
              <a:t>renkten</a:t>
            </a:r>
            <a:r>
              <a:rPr lang="en-US" sz="2400" dirty="0">
                <a:effectLst/>
                <a:latin typeface="Comic Sans MS" panose="030F0702030302020204" pitchFamily="66" charset="0"/>
              </a:rPr>
              <a:t> </a:t>
            </a:r>
            <a:r>
              <a:rPr lang="en-US" sz="2400" dirty="0" err="1">
                <a:effectLst/>
                <a:latin typeface="Comic Sans MS" panose="030F0702030302020204" pitchFamily="66" charset="0"/>
              </a:rPr>
              <a:t>ışık</a:t>
            </a:r>
            <a:r>
              <a:rPr lang="en-US" sz="2400" dirty="0">
                <a:effectLst/>
                <a:latin typeface="Comic Sans MS" panose="030F0702030302020204" pitchFamily="66" charset="0"/>
              </a:rPr>
              <a:t> ışınlarının </a:t>
            </a:r>
            <a:r>
              <a:rPr lang="en-US" sz="2400" dirty="0" err="1">
                <a:effectLst/>
                <a:latin typeface="Comic Sans MS" panose="030F0702030302020204" pitchFamily="66" charset="0"/>
              </a:rPr>
              <a:t>birleşmesiyle</a:t>
            </a:r>
            <a:r>
              <a:rPr lang="en-US" sz="2400" dirty="0">
                <a:effectLst/>
                <a:latin typeface="Comic Sans MS" panose="030F0702030302020204" pitchFamily="66" charset="0"/>
              </a:rPr>
              <a:t> </a:t>
            </a:r>
            <a:r>
              <a:rPr lang="en-US" sz="2400" dirty="0" err="1">
                <a:effectLst/>
                <a:latin typeface="Comic Sans MS" panose="030F0702030302020204" pitchFamily="66" charset="0"/>
              </a:rPr>
              <a:t>oluşur</a:t>
            </a:r>
            <a:r>
              <a:rPr lang="en-US" sz="2400" dirty="0">
                <a:effectLst/>
                <a:latin typeface="Comic Sans MS" panose="030F0702030302020204" pitchFamily="66" charset="0"/>
              </a:rPr>
              <a:t>.</a:t>
            </a:r>
          </a:p>
        </p:txBody>
      </p:sp>
      <p:sp>
        <p:nvSpPr>
          <p:cNvPr id="71" name="Rectangle 70">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Işığın Soğurulması Nedir ve Nasıl Gerçekleşir? Renk Oluşumu Nasıldır?">
            <a:extLst>
              <a:ext uri="{FF2B5EF4-FFF2-40B4-BE49-F238E27FC236}">
                <a16:creationId xmlns:a16="http://schemas.microsoft.com/office/drawing/2014/main" id="{CFE887E3-3D77-4F25-9382-06B6CEE8D00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04709" y="2051151"/>
            <a:ext cx="4475531" cy="275245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4281581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6435C48A-1963-426F-90CA-11592182B921}"/>
              </a:ext>
            </a:extLst>
          </p:cNvPr>
          <p:cNvSpPr txBox="1"/>
          <p:nvPr/>
        </p:nvSpPr>
        <p:spPr>
          <a:xfrm>
            <a:off x="648930" y="1012874"/>
            <a:ext cx="4944151" cy="5210945"/>
          </a:xfrm>
          <a:prstGeom prst="rect">
            <a:avLst/>
          </a:prstGeom>
        </p:spPr>
        <p:txBody>
          <a:bodyPr vert="horz" lIns="91440" tIns="45720" rIns="91440" bIns="45720" rtlCol="0">
            <a:normAutofit fontScale="92500"/>
          </a:bodyPr>
          <a:lstStyle/>
          <a:p>
            <a:pPr indent="-228600">
              <a:lnSpc>
                <a:spcPct val="150000"/>
              </a:lnSpc>
              <a:spcAft>
                <a:spcPts val="800"/>
              </a:spcAft>
              <a:buFont typeface="Arial" panose="020B0604020202020204" pitchFamily="34" charset="0"/>
              <a:buChar char="•"/>
            </a:pPr>
            <a:r>
              <a:rPr lang="en-US" sz="2400" dirty="0" err="1">
                <a:effectLst/>
                <a:latin typeface="Comic Sans MS" panose="030F0702030302020204" pitchFamily="66" charset="0"/>
              </a:rPr>
              <a:t>Beyaz</a:t>
            </a:r>
            <a:r>
              <a:rPr lang="en-US" sz="2400" dirty="0">
                <a:effectLst/>
                <a:latin typeface="Comic Sans MS" panose="030F0702030302020204" pitchFamily="66" charset="0"/>
              </a:rPr>
              <a:t> </a:t>
            </a:r>
            <a:r>
              <a:rPr lang="en-US" sz="2400" dirty="0" err="1">
                <a:effectLst/>
                <a:latin typeface="Comic Sans MS" panose="030F0702030302020204" pitchFamily="66" charset="0"/>
              </a:rPr>
              <a:t>ışık</a:t>
            </a:r>
            <a:r>
              <a:rPr lang="en-US" sz="2400" dirty="0">
                <a:effectLst/>
                <a:latin typeface="Comic Sans MS" panose="030F0702030302020204" pitchFamily="66" charset="0"/>
              </a:rPr>
              <a:t> </a:t>
            </a:r>
            <a:r>
              <a:rPr lang="en-US" sz="2400" dirty="0" err="1">
                <a:effectLst/>
                <a:latin typeface="Comic Sans MS" panose="030F0702030302020204" pitchFamily="66" charset="0"/>
              </a:rPr>
              <a:t>prizmadan</a:t>
            </a:r>
            <a:r>
              <a:rPr lang="en-US" sz="2400" dirty="0">
                <a:effectLst/>
                <a:latin typeface="Comic Sans MS" panose="030F0702030302020204" pitchFamily="66" charset="0"/>
              </a:rPr>
              <a:t> </a:t>
            </a:r>
            <a:r>
              <a:rPr lang="en-US" sz="2400" dirty="0" err="1">
                <a:effectLst/>
                <a:latin typeface="Comic Sans MS" panose="030F0702030302020204" pitchFamily="66" charset="0"/>
              </a:rPr>
              <a:t>geçirilecek</a:t>
            </a:r>
            <a:r>
              <a:rPr lang="en-US" sz="2400" dirty="0">
                <a:effectLst/>
                <a:latin typeface="Comic Sans MS" panose="030F0702030302020204" pitchFamily="66" charset="0"/>
              </a:rPr>
              <a:t> </a:t>
            </a:r>
            <a:r>
              <a:rPr lang="en-US" sz="2400" dirty="0" err="1">
                <a:effectLst/>
                <a:latin typeface="Comic Sans MS" panose="030F0702030302020204" pitchFamily="66" charset="0"/>
              </a:rPr>
              <a:t>olursa</a:t>
            </a:r>
            <a:r>
              <a:rPr lang="en-US" sz="2400" dirty="0">
                <a:effectLst/>
                <a:latin typeface="Comic Sans MS" panose="030F0702030302020204" pitchFamily="66" charset="0"/>
              </a:rPr>
              <a:t> </a:t>
            </a:r>
            <a:r>
              <a:rPr lang="en-US" sz="2400" dirty="0" err="1">
                <a:effectLst/>
                <a:latin typeface="Comic Sans MS" panose="030F0702030302020204" pitchFamily="66" charset="0"/>
              </a:rPr>
              <a:t>kendini</a:t>
            </a:r>
            <a:r>
              <a:rPr lang="en-US" sz="2400" dirty="0">
                <a:effectLst/>
                <a:latin typeface="Comic Sans MS" panose="030F0702030302020204" pitchFamily="66" charset="0"/>
              </a:rPr>
              <a:t> </a:t>
            </a:r>
            <a:r>
              <a:rPr lang="en-US" sz="2400" dirty="0" err="1">
                <a:effectLst/>
                <a:latin typeface="Comic Sans MS" panose="030F0702030302020204" pitchFamily="66" charset="0"/>
              </a:rPr>
              <a:t>oluşturan</a:t>
            </a:r>
            <a:r>
              <a:rPr lang="en-US" sz="2400" dirty="0">
                <a:effectLst/>
                <a:latin typeface="Comic Sans MS" panose="030F0702030302020204" pitchFamily="66" charset="0"/>
              </a:rPr>
              <a:t> </a:t>
            </a:r>
            <a:r>
              <a:rPr lang="en-US" sz="2400" dirty="0" err="1">
                <a:effectLst/>
                <a:latin typeface="Comic Sans MS" panose="030F0702030302020204" pitchFamily="66" charset="0"/>
              </a:rPr>
              <a:t>renklere</a:t>
            </a:r>
            <a:r>
              <a:rPr lang="en-US" sz="2400" dirty="0">
                <a:effectLst/>
                <a:latin typeface="Comic Sans MS" panose="030F0702030302020204" pitchFamily="66" charset="0"/>
              </a:rPr>
              <a:t> ayrılır. </a:t>
            </a:r>
            <a:r>
              <a:rPr lang="en-US" sz="2400" dirty="0" err="1">
                <a:effectLst/>
                <a:latin typeface="Comic Sans MS" panose="030F0702030302020204" pitchFamily="66" charset="0"/>
              </a:rPr>
              <a:t>Beyaz</a:t>
            </a:r>
            <a:r>
              <a:rPr lang="en-US" sz="2400" dirty="0">
                <a:effectLst/>
                <a:latin typeface="Comic Sans MS" panose="030F0702030302020204" pitchFamily="66" charset="0"/>
              </a:rPr>
              <a:t> </a:t>
            </a:r>
            <a:r>
              <a:rPr lang="en-US" sz="2400" dirty="0" err="1">
                <a:effectLst/>
                <a:latin typeface="Comic Sans MS" panose="030F0702030302020204" pitchFamily="66" charset="0"/>
              </a:rPr>
              <a:t>ışığın</a:t>
            </a:r>
            <a:r>
              <a:rPr lang="en-US" sz="2400" dirty="0">
                <a:effectLst/>
                <a:latin typeface="Comic Sans MS" panose="030F0702030302020204" pitchFamily="66" charset="0"/>
              </a:rPr>
              <a:t> </a:t>
            </a:r>
            <a:r>
              <a:rPr lang="en-US" sz="2400" dirty="0" err="1">
                <a:effectLst/>
                <a:latin typeface="Comic Sans MS" panose="030F0702030302020204" pitchFamily="66" charset="0"/>
              </a:rPr>
              <a:t>prizmadan</a:t>
            </a:r>
            <a:r>
              <a:rPr lang="en-US" sz="2400" dirty="0">
                <a:effectLst/>
                <a:latin typeface="Comic Sans MS" panose="030F0702030302020204" pitchFamily="66" charset="0"/>
              </a:rPr>
              <a:t> </a:t>
            </a:r>
            <a:r>
              <a:rPr lang="en-US" sz="2400" dirty="0" err="1">
                <a:effectLst/>
                <a:latin typeface="Comic Sans MS" panose="030F0702030302020204" pitchFamily="66" charset="0"/>
              </a:rPr>
              <a:t>geçtiğinde</a:t>
            </a:r>
            <a:r>
              <a:rPr lang="en-US" sz="2400" dirty="0">
                <a:effectLst/>
                <a:latin typeface="Comic Sans MS" panose="030F0702030302020204" pitchFamily="66" charset="0"/>
              </a:rPr>
              <a:t> en </a:t>
            </a:r>
            <a:r>
              <a:rPr lang="en-US" sz="2400" dirty="0" err="1">
                <a:effectLst/>
                <a:latin typeface="Comic Sans MS" panose="030F0702030302020204" pitchFamily="66" charset="0"/>
              </a:rPr>
              <a:t>az</a:t>
            </a:r>
            <a:r>
              <a:rPr lang="en-US" sz="2400" dirty="0">
                <a:effectLst/>
                <a:latin typeface="Comic Sans MS" panose="030F0702030302020204" pitchFamily="66" charset="0"/>
              </a:rPr>
              <a:t> </a:t>
            </a:r>
            <a:r>
              <a:rPr lang="en-US" sz="2400" dirty="0" err="1">
                <a:effectLst/>
                <a:latin typeface="Comic Sans MS" panose="030F0702030302020204" pitchFamily="66" charset="0"/>
              </a:rPr>
              <a:t>kırılan</a:t>
            </a:r>
            <a:r>
              <a:rPr lang="en-US" sz="2400" dirty="0">
                <a:effectLst/>
                <a:latin typeface="Comic Sans MS" panose="030F0702030302020204" pitchFamily="66" charset="0"/>
              </a:rPr>
              <a:t> </a:t>
            </a:r>
            <a:r>
              <a:rPr lang="en-US" sz="2400" dirty="0" err="1">
                <a:effectLst/>
                <a:latin typeface="Comic Sans MS" panose="030F0702030302020204" pitchFamily="66" charset="0"/>
              </a:rPr>
              <a:t>kırmızı</a:t>
            </a:r>
            <a:r>
              <a:rPr lang="en-US" sz="2400" dirty="0">
                <a:effectLst/>
                <a:latin typeface="Comic Sans MS" panose="030F0702030302020204" pitchFamily="66" charset="0"/>
              </a:rPr>
              <a:t>, en </a:t>
            </a:r>
            <a:r>
              <a:rPr lang="en-US" sz="2400" dirty="0" err="1">
                <a:effectLst/>
                <a:latin typeface="Comic Sans MS" panose="030F0702030302020204" pitchFamily="66" charset="0"/>
              </a:rPr>
              <a:t>fazla</a:t>
            </a:r>
            <a:r>
              <a:rPr lang="en-US" sz="2400" dirty="0">
                <a:effectLst/>
                <a:latin typeface="Comic Sans MS" panose="030F0702030302020204" pitchFamily="66" charset="0"/>
              </a:rPr>
              <a:t> </a:t>
            </a:r>
            <a:r>
              <a:rPr lang="en-US" sz="2400" dirty="0" err="1">
                <a:effectLst/>
                <a:latin typeface="Comic Sans MS" panose="030F0702030302020204" pitchFamily="66" charset="0"/>
              </a:rPr>
              <a:t>kırılan</a:t>
            </a:r>
            <a:r>
              <a:rPr lang="en-US" sz="2400" dirty="0">
                <a:effectLst/>
                <a:latin typeface="Comic Sans MS" panose="030F0702030302020204" pitchFamily="66" charset="0"/>
              </a:rPr>
              <a:t> </a:t>
            </a:r>
            <a:r>
              <a:rPr lang="en-US" sz="2400" dirty="0" err="1">
                <a:effectLst/>
                <a:latin typeface="Comic Sans MS" panose="030F0702030302020204" pitchFamily="66" charset="0"/>
              </a:rPr>
              <a:t>ise</a:t>
            </a:r>
            <a:r>
              <a:rPr lang="en-US" sz="2400" dirty="0">
                <a:effectLst/>
                <a:latin typeface="Comic Sans MS" panose="030F0702030302020204" pitchFamily="66" charset="0"/>
              </a:rPr>
              <a:t> </a:t>
            </a:r>
            <a:r>
              <a:rPr lang="en-US" sz="2400" dirty="0" err="1">
                <a:effectLst/>
                <a:latin typeface="Comic Sans MS" panose="030F0702030302020204" pitchFamily="66" charset="0"/>
              </a:rPr>
              <a:t>mordur</a:t>
            </a:r>
            <a:r>
              <a:rPr lang="en-US" sz="2400" dirty="0">
                <a:effectLst/>
                <a:latin typeface="Comic Sans MS" panose="030F0702030302020204" pitchFamily="66" charset="0"/>
              </a:rPr>
              <a:t>. </a:t>
            </a:r>
            <a:r>
              <a:rPr lang="en-US" sz="2400" b="1" dirty="0" err="1">
                <a:effectLst/>
                <a:latin typeface="Comic Sans MS" panose="030F0702030302020204" pitchFamily="66" charset="0"/>
              </a:rPr>
              <a:t>Kırmızı</a:t>
            </a:r>
            <a:r>
              <a:rPr lang="en-US" sz="2400" b="1" dirty="0">
                <a:effectLst/>
                <a:latin typeface="Comic Sans MS" panose="030F0702030302020204" pitchFamily="66" charset="0"/>
              </a:rPr>
              <a:t>, </a:t>
            </a:r>
            <a:r>
              <a:rPr lang="en-US" sz="2400" b="1" dirty="0" err="1">
                <a:effectLst/>
                <a:latin typeface="Comic Sans MS" panose="030F0702030302020204" pitchFamily="66" charset="0"/>
              </a:rPr>
              <a:t>turuncu</a:t>
            </a:r>
            <a:r>
              <a:rPr lang="en-US" sz="2400" b="1" dirty="0">
                <a:effectLst/>
                <a:latin typeface="Comic Sans MS" panose="030F0702030302020204" pitchFamily="66" charset="0"/>
              </a:rPr>
              <a:t>, </a:t>
            </a:r>
            <a:r>
              <a:rPr lang="en-US" sz="2400" b="1" dirty="0" err="1">
                <a:effectLst/>
                <a:latin typeface="Comic Sans MS" panose="030F0702030302020204" pitchFamily="66" charset="0"/>
              </a:rPr>
              <a:t>sarı</a:t>
            </a:r>
            <a:r>
              <a:rPr lang="en-US" sz="2400" b="1" dirty="0">
                <a:effectLst/>
                <a:latin typeface="Comic Sans MS" panose="030F0702030302020204" pitchFamily="66" charset="0"/>
              </a:rPr>
              <a:t>, </a:t>
            </a:r>
            <a:r>
              <a:rPr lang="en-US" sz="2400" b="1" dirty="0" err="1">
                <a:effectLst/>
                <a:latin typeface="Comic Sans MS" panose="030F0702030302020204" pitchFamily="66" charset="0"/>
              </a:rPr>
              <a:t>yeşil</a:t>
            </a:r>
            <a:r>
              <a:rPr lang="en-US" sz="2400" b="1" dirty="0">
                <a:effectLst/>
                <a:latin typeface="Comic Sans MS" panose="030F0702030302020204" pitchFamily="66" charset="0"/>
              </a:rPr>
              <a:t>, </a:t>
            </a:r>
            <a:r>
              <a:rPr lang="en-US" sz="2400" b="1" dirty="0" err="1">
                <a:effectLst/>
                <a:latin typeface="Comic Sans MS" panose="030F0702030302020204" pitchFamily="66" charset="0"/>
              </a:rPr>
              <a:t>mavi</a:t>
            </a:r>
            <a:r>
              <a:rPr lang="en-US" sz="2400" b="1" dirty="0">
                <a:effectLst/>
                <a:latin typeface="Comic Sans MS" panose="030F0702030302020204" pitchFamily="66" charset="0"/>
              </a:rPr>
              <a:t>, mor </a:t>
            </a:r>
            <a:r>
              <a:rPr lang="en-US" sz="2400" b="1" dirty="0" err="1">
                <a:effectLst/>
                <a:latin typeface="Comic Sans MS" panose="030F0702030302020204" pitchFamily="66" charset="0"/>
              </a:rPr>
              <a:t>renkler</a:t>
            </a:r>
            <a:r>
              <a:rPr lang="en-US" sz="2400" b="1" dirty="0">
                <a:effectLst/>
                <a:latin typeface="Comic Sans MS" panose="030F0702030302020204" pitchFamily="66" charset="0"/>
              </a:rPr>
              <a:t> </a:t>
            </a:r>
            <a:r>
              <a:rPr lang="en-US" sz="2400" b="1" dirty="0" err="1">
                <a:effectLst/>
                <a:latin typeface="Comic Sans MS" panose="030F0702030302020204" pitchFamily="66" charset="0"/>
              </a:rPr>
              <a:t>oluşur</a:t>
            </a:r>
            <a:r>
              <a:rPr lang="en-US" sz="2400" b="1" dirty="0">
                <a:effectLst/>
                <a:latin typeface="Comic Sans MS" panose="030F0702030302020204" pitchFamily="66" charset="0"/>
              </a:rPr>
              <a:t>.</a:t>
            </a:r>
            <a:r>
              <a:rPr lang="en-US" sz="2400" dirty="0">
                <a:effectLst/>
                <a:latin typeface="Comic Sans MS" panose="030F0702030302020204" pitchFamily="66" charset="0"/>
              </a:rPr>
              <a:t> </a:t>
            </a:r>
            <a:r>
              <a:rPr lang="en-US" sz="2400" dirty="0" err="1">
                <a:effectLst/>
                <a:latin typeface="Comic Sans MS" panose="030F0702030302020204" pitchFamily="66" charset="0"/>
              </a:rPr>
              <a:t>Bunu</a:t>
            </a:r>
            <a:r>
              <a:rPr lang="en-US" sz="2400" dirty="0">
                <a:effectLst/>
                <a:latin typeface="Comic Sans MS" panose="030F0702030302020204" pitchFamily="66" charset="0"/>
              </a:rPr>
              <a:t> </a:t>
            </a:r>
            <a:r>
              <a:rPr lang="en-US" sz="2400" dirty="0" err="1">
                <a:effectLst/>
                <a:latin typeface="Comic Sans MS" panose="030F0702030302020204" pitchFamily="66" charset="0"/>
              </a:rPr>
              <a:t>ezberlemek</a:t>
            </a:r>
            <a:r>
              <a:rPr lang="en-US" sz="2400" dirty="0">
                <a:effectLst/>
                <a:latin typeface="Comic Sans MS" panose="030F0702030302020204" pitchFamily="66" charset="0"/>
              </a:rPr>
              <a:t> için </a:t>
            </a:r>
            <a:endParaRPr lang="tr-TR" sz="2400" dirty="0">
              <a:effectLst/>
              <a:latin typeface="Comic Sans MS" panose="030F0702030302020204" pitchFamily="66" charset="0"/>
            </a:endParaRPr>
          </a:p>
          <a:p>
            <a:pPr>
              <a:lnSpc>
                <a:spcPct val="150000"/>
              </a:lnSpc>
              <a:spcAft>
                <a:spcPts val="800"/>
              </a:spcAft>
            </a:pPr>
            <a:r>
              <a:rPr lang="en-US" sz="2400" b="1" dirty="0" err="1">
                <a:effectLst/>
                <a:latin typeface="Comic Sans MS" panose="030F0702030302020204" pitchFamily="66" charset="0"/>
              </a:rPr>
              <a:t>KuTu</a:t>
            </a:r>
            <a:r>
              <a:rPr lang="en-US" sz="2400" b="1" dirty="0">
                <a:effectLst/>
                <a:latin typeface="Comic Sans MS" panose="030F0702030302020204" pitchFamily="66" charset="0"/>
              </a:rPr>
              <a:t> </a:t>
            </a:r>
            <a:r>
              <a:rPr lang="en-US" sz="2400" b="1" dirty="0" err="1">
                <a:effectLst/>
                <a:latin typeface="Comic Sans MS" panose="030F0702030302020204" pitchFamily="66" charset="0"/>
              </a:rPr>
              <a:t>SaYaMaM</a:t>
            </a:r>
            <a:r>
              <a:rPr lang="en-US" sz="2400" b="1" dirty="0">
                <a:effectLst/>
                <a:latin typeface="Comic Sans MS" panose="030F0702030302020204" pitchFamily="66" charset="0"/>
              </a:rPr>
              <a:t> </a:t>
            </a:r>
            <a:r>
              <a:rPr lang="en-US" sz="2400" dirty="0">
                <a:effectLst/>
                <a:latin typeface="Comic Sans MS" panose="030F0702030302020204" pitchFamily="66" charset="0"/>
              </a:rPr>
              <a:t>yada </a:t>
            </a:r>
            <a:r>
              <a:rPr lang="en-US" sz="2400" b="1" dirty="0" err="1">
                <a:effectLst/>
                <a:latin typeface="Comic Sans MS" panose="030F0702030302020204" pitchFamily="66" charset="0"/>
              </a:rPr>
              <a:t>MumYaSTıK</a:t>
            </a:r>
            <a:r>
              <a:rPr lang="en-US" sz="2400" dirty="0">
                <a:effectLst/>
                <a:latin typeface="Comic Sans MS" panose="030F0702030302020204" pitchFamily="66" charset="0"/>
              </a:rPr>
              <a:t> </a:t>
            </a:r>
            <a:r>
              <a:rPr lang="en-US" sz="2400" dirty="0" err="1">
                <a:effectLst/>
                <a:latin typeface="Comic Sans MS" panose="030F0702030302020204" pitchFamily="66" charset="0"/>
              </a:rPr>
              <a:t>kelimeleri</a:t>
            </a:r>
            <a:r>
              <a:rPr lang="en-US" sz="2400" dirty="0">
                <a:effectLst/>
                <a:latin typeface="Comic Sans MS" panose="030F0702030302020204" pitchFamily="66" charset="0"/>
              </a:rPr>
              <a:t> </a:t>
            </a:r>
            <a:r>
              <a:rPr lang="en-US" sz="2400" dirty="0" err="1">
                <a:effectLst/>
                <a:latin typeface="Comic Sans MS" panose="030F0702030302020204" pitchFamily="66" charset="0"/>
              </a:rPr>
              <a:t>ile</a:t>
            </a:r>
            <a:r>
              <a:rPr lang="en-US" sz="2400" dirty="0">
                <a:effectLst/>
                <a:latin typeface="Comic Sans MS" panose="030F0702030302020204" pitchFamily="66" charset="0"/>
              </a:rPr>
              <a:t>  </a:t>
            </a:r>
            <a:r>
              <a:rPr lang="en-US" sz="2400" dirty="0" err="1">
                <a:effectLst/>
                <a:latin typeface="Comic Sans MS" panose="030F0702030302020204" pitchFamily="66" charset="0"/>
              </a:rPr>
              <a:t>ezberlenebilir</a:t>
            </a:r>
            <a:r>
              <a:rPr lang="en-US" sz="2400" dirty="0">
                <a:effectLst/>
                <a:latin typeface="Comic Sans MS" panose="030F0702030302020204" pitchFamily="66" charset="0"/>
              </a:rPr>
              <a:t>. </a:t>
            </a:r>
          </a:p>
        </p:txBody>
      </p:sp>
      <p:sp>
        <p:nvSpPr>
          <p:cNvPr id="71" name="Rectangle 70">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Işığın Soğurulması Nedir ve Nasıl Gerçekleşir? Renk Oluşumu Nasıldır?">
            <a:extLst>
              <a:ext uri="{FF2B5EF4-FFF2-40B4-BE49-F238E27FC236}">
                <a16:creationId xmlns:a16="http://schemas.microsoft.com/office/drawing/2014/main" id="{98CF1AF6-10D3-4F0D-A61D-69E3227C18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04709" y="2051151"/>
            <a:ext cx="4475531" cy="275245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2259037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C574E90-1949-4924-B663-AEA13DB79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46960" cy="3854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6484" cy="3854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9CF1CD8B-D430-49E7-8630-84152C414E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5528" y="73152"/>
            <a:ext cx="1178966" cy="232963"/>
            <a:chOff x="7763256" y="73152"/>
            <a:chExt cx="1178966" cy="232963"/>
          </a:xfrm>
        </p:grpSpPr>
        <p:sp>
          <p:nvSpPr>
            <p:cNvPr id="78" name="Rectangle 64">
              <a:extLst>
                <a:ext uri="{FF2B5EF4-FFF2-40B4-BE49-F238E27FC236}">
                  <a16:creationId xmlns:a16="http://schemas.microsoft.com/office/drawing/2014/main" id="{1F5B8298-9AB4-45B4-B28E-C8C1A26440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100AEF19-4AE6-42BE-81E6-95700DB853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1192B5C1-AE13-49EA-82FD-F3C3BC02A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713612B5-8E9D-4FEF-86B9-52A0FABD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14FC746D-B820-44A3-B1B3-53B690BC2B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8778550A-567F-40F6-A77F-2E2B50175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C28C989E-85FD-4D1C-AF77-82F4B985FD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58FDDCED-5FC6-4B14-A0E2-DF4310ED9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E80E854B-CCEB-4CEF-B465-561C4C872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02BED26F-9C32-4DF8-8739-D89F6F059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CE3B71C9-F500-46F1-8D17-C3EF4DA5F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C14431D0-29B6-473C-B2FD-4661864DA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D10457BA-9444-4642-861C-78120DD8D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27C95C30-0364-4C32-B686-0C366086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A0BDEDBA-CA15-41EE-B2C6-8A973B5E6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702B9007-982C-4F69-A443-B07F3BEFD6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28596B48-F33B-451E-8C2D-3525B3387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4B493BB9-A171-4B97-B05A-187E03FFA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973B8111-A5EB-4EE8-9813-8495336F6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6A4F8D39-9886-490F-B7A9-3B2693299A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194" name="Picture 2" descr="7. Sınıf Fen Bilimleri Renkler Konu Anlatımı | FenEhli.com">
            <a:extLst>
              <a:ext uri="{FF2B5EF4-FFF2-40B4-BE49-F238E27FC236}">
                <a16:creationId xmlns:a16="http://schemas.microsoft.com/office/drawing/2014/main" id="{DDA7A2C5-B2F4-4A53-B6FD-C519A3696FB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42569" y="483095"/>
            <a:ext cx="5977881" cy="2960831"/>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E9AFCDB3-2745-4AB1-8B22-1043F11E1EAC}"/>
              </a:ext>
            </a:extLst>
          </p:cNvPr>
          <p:cNvSpPr txBox="1"/>
          <p:nvPr/>
        </p:nvSpPr>
        <p:spPr>
          <a:xfrm>
            <a:off x="731519" y="4099034"/>
            <a:ext cx="10785191" cy="2196771"/>
          </a:xfrm>
          <a:prstGeom prst="rect">
            <a:avLst/>
          </a:prstGeom>
        </p:spPr>
        <p:txBody>
          <a:bodyPr vert="horz" lIns="91440" tIns="45720" rIns="91440" bIns="45720" rtlCol="0" anchor="ctr">
            <a:normAutofit/>
          </a:bodyPr>
          <a:lstStyle/>
          <a:p>
            <a:pPr indent="-228600">
              <a:lnSpc>
                <a:spcPct val="90000"/>
              </a:lnSpc>
              <a:spcAft>
                <a:spcPts val="800"/>
              </a:spcAft>
              <a:buFont typeface="Arial" panose="020B0604020202020204" pitchFamily="34" charset="0"/>
              <a:buChar char="•"/>
            </a:pPr>
            <a:r>
              <a:rPr lang="en-US" sz="2000" dirty="0" err="1">
                <a:effectLst/>
                <a:latin typeface="Comic Sans MS" panose="030F0702030302020204" pitchFamily="66" charset="0"/>
              </a:rPr>
              <a:t>Beyaz</a:t>
            </a:r>
            <a:r>
              <a:rPr lang="en-US" sz="2000" dirty="0">
                <a:effectLst/>
                <a:latin typeface="Comic Sans MS" panose="030F0702030302020204" pitchFamily="66" charset="0"/>
              </a:rPr>
              <a:t> </a:t>
            </a:r>
            <a:r>
              <a:rPr lang="en-US" sz="2000" dirty="0" err="1">
                <a:effectLst/>
                <a:latin typeface="Comic Sans MS" panose="030F0702030302020204" pitchFamily="66" charset="0"/>
              </a:rPr>
              <a:t>ışının</a:t>
            </a:r>
            <a:r>
              <a:rPr lang="en-US" sz="2000" dirty="0">
                <a:effectLst/>
                <a:latin typeface="Comic Sans MS" panose="030F0702030302020204" pitchFamily="66" charset="0"/>
              </a:rPr>
              <a:t> </a:t>
            </a:r>
            <a:r>
              <a:rPr lang="en-US" sz="2000" dirty="0" err="1">
                <a:effectLst/>
                <a:latin typeface="Comic Sans MS" panose="030F0702030302020204" pitchFamily="66" charset="0"/>
              </a:rPr>
              <a:t>renklerine</a:t>
            </a:r>
            <a:r>
              <a:rPr lang="en-US" sz="2000" dirty="0">
                <a:effectLst/>
                <a:latin typeface="Comic Sans MS" panose="030F0702030302020204" pitchFamily="66" charset="0"/>
              </a:rPr>
              <a:t> </a:t>
            </a:r>
            <a:r>
              <a:rPr lang="en-US" sz="2000" dirty="0" err="1">
                <a:effectLst/>
                <a:latin typeface="Comic Sans MS" panose="030F0702030302020204" pitchFamily="66" charset="0"/>
              </a:rPr>
              <a:t>ayrılmasına</a:t>
            </a:r>
            <a:r>
              <a:rPr lang="en-US" sz="2000" dirty="0">
                <a:effectLst/>
                <a:latin typeface="Comic Sans MS" panose="030F0702030302020204" pitchFamily="66" charset="0"/>
              </a:rPr>
              <a:t> </a:t>
            </a:r>
            <a:r>
              <a:rPr lang="en-US" sz="2000" b="1" dirty="0" err="1">
                <a:effectLst/>
                <a:latin typeface="Comic Sans MS" panose="030F0702030302020204" pitchFamily="66" charset="0"/>
              </a:rPr>
              <a:t>ışık</a:t>
            </a:r>
            <a:r>
              <a:rPr lang="en-US" sz="2000" b="1" dirty="0">
                <a:effectLst/>
                <a:latin typeface="Comic Sans MS" panose="030F0702030302020204" pitchFamily="66" charset="0"/>
              </a:rPr>
              <a:t> </a:t>
            </a:r>
            <a:r>
              <a:rPr lang="en-US" sz="2000" b="1" dirty="0" err="1">
                <a:effectLst/>
                <a:latin typeface="Comic Sans MS" panose="030F0702030302020204" pitchFamily="66" charset="0"/>
              </a:rPr>
              <a:t>tayfı</a:t>
            </a:r>
            <a:r>
              <a:rPr lang="en-US" sz="2000" b="1" dirty="0">
                <a:effectLst/>
                <a:latin typeface="Comic Sans MS" panose="030F0702030302020204" pitchFamily="66" charset="0"/>
              </a:rPr>
              <a:t> </a:t>
            </a:r>
            <a:r>
              <a:rPr lang="en-US" sz="2000" dirty="0">
                <a:effectLst/>
                <a:latin typeface="Comic Sans MS" panose="030F0702030302020204" pitchFamily="66" charset="0"/>
              </a:rPr>
              <a:t>denir </a:t>
            </a:r>
          </a:p>
        </p:txBody>
      </p:sp>
      <p:sp>
        <p:nvSpPr>
          <p:cNvPr id="99" name="Rectangle 9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6492875"/>
            <a:ext cx="12191999" cy="3651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1834858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7A3F1B99-96C6-4BB0-AFBA-D1B5649AF542}"/>
              </a:ext>
            </a:extLst>
          </p:cNvPr>
          <p:cNvSpPr txBox="1"/>
          <p:nvPr/>
        </p:nvSpPr>
        <p:spPr>
          <a:xfrm>
            <a:off x="3386797" y="272534"/>
            <a:ext cx="6098344" cy="461665"/>
          </a:xfrm>
          <a:prstGeom prst="rect">
            <a:avLst/>
          </a:prstGeom>
          <a:noFill/>
        </p:spPr>
        <p:txBody>
          <a:bodyPr wrap="square">
            <a:spAutoFit/>
          </a:bodyPr>
          <a:lstStyle/>
          <a:p>
            <a:r>
              <a:rPr lang="tr-TR" sz="2400" b="1" dirty="0"/>
              <a:t>Beyaz ışığın prizmada renklere ayrılması</a:t>
            </a:r>
          </a:p>
        </p:txBody>
      </p:sp>
      <p:pic>
        <p:nvPicPr>
          <p:cNvPr id="5" name="Resim 4">
            <a:extLst>
              <a:ext uri="{FF2B5EF4-FFF2-40B4-BE49-F238E27FC236}">
                <a16:creationId xmlns:a16="http://schemas.microsoft.com/office/drawing/2014/main" id="{DB88752B-2D05-4348-9FE3-64BFA02A98C0}"/>
              </a:ext>
            </a:extLst>
          </p:cNvPr>
          <p:cNvPicPr>
            <a:picLocks noChangeAspect="1"/>
          </p:cNvPicPr>
          <p:nvPr/>
        </p:nvPicPr>
        <p:blipFill>
          <a:blip r:embed="rId2"/>
          <a:stretch>
            <a:fillRect/>
          </a:stretch>
        </p:blipFill>
        <p:spPr>
          <a:xfrm>
            <a:off x="1763684" y="734199"/>
            <a:ext cx="8664631" cy="4915120"/>
          </a:xfrm>
          <a:prstGeom prst="rect">
            <a:avLst/>
          </a:prstGeom>
        </p:spPr>
      </p:pic>
      <p:sp>
        <p:nvSpPr>
          <p:cNvPr id="7" name="Metin kutusu 6">
            <a:extLst>
              <a:ext uri="{FF2B5EF4-FFF2-40B4-BE49-F238E27FC236}">
                <a16:creationId xmlns:a16="http://schemas.microsoft.com/office/drawing/2014/main" id="{C5F76990-266B-4E53-95DF-695B99187B05}"/>
              </a:ext>
            </a:extLst>
          </p:cNvPr>
          <p:cNvSpPr txBox="1"/>
          <p:nvPr/>
        </p:nvSpPr>
        <p:spPr>
          <a:xfrm>
            <a:off x="3045068" y="6110984"/>
            <a:ext cx="6781801" cy="461665"/>
          </a:xfrm>
          <a:prstGeom prst="rect">
            <a:avLst/>
          </a:prstGeom>
          <a:noFill/>
        </p:spPr>
        <p:txBody>
          <a:bodyPr wrap="square">
            <a:spAutoFit/>
          </a:bodyPr>
          <a:lstStyle/>
          <a:p>
            <a:r>
              <a:rPr lang="tr-TR" sz="2400" b="1" dirty="0">
                <a:hlinkClick r:id="rId3"/>
              </a:rPr>
              <a:t>http://seilias.gr/go-lab/html5/prisma.plain.html</a:t>
            </a:r>
            <a:endParaRPr lang="tr-TR" sz="2400" b="1" dirty="0"/>
          </a:p>
        </p:txBody>
      </p:sp>
      <p:pic>
        <p:nvPicPr>
          <p:cNvPr id="8" name="Resim 7">
            <a:extLst>
              <a:ext uri="{FF2B5EF4-FFF2-40B4-BE49-F238E27FC236}">
                <a16:creationId xmlns:a16="http://schemas.microsoft.com/office/drawing/2014/main" id="{C76405B0-746F-409E-B1C0-2D9EA9D741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2848292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F8F061B-8A94-4C0D-B1C1-116F3B022EAE}"/>
              </a:ext>
            </a:extLst>
          </p:cNvPr>
          <p:cNvSpPr txBox="1"/>
          <p:nvPr/>
        </p:nvSpPr>
        <p:spPr>
          <a:xfrm>
            <a:off x="3640015" y="6180965"/>
            <a:ext cx="6098344" cy="400110"/>
          </a:xfrm>
          <a:prstGeom prst="rect">
            <a:avLst/>
          </a:prstGeom>
          <a:noFill/>
        </p:spPr>
        <p:txBody>
          <a:bodyPr wrap="square">
            <a:spAutoFit/>
          </a:bodyPr>
          <a:lstStyle/>
          <a:p>
            <a:r>
              <a:rPr lang="tr-TR" sz="2000" b="1" dirty="0">
                <a:hlinkClick r:id="rId3"/>
              </a:rPr>
              <a:t>https://www.youtube.com/watch?v=FO_o24IUUwY</a:t>
            </a:r>
            <a:endParaRPr lang="tr-TR" sz="2000" b="1" dirty="0"/>
          </a:p>
        </p:txBody>
      </p:sp>
      <p:pic>
        <p:nvPicPr>
          <p:cNvPr id="4" name="Çevrimiçi Medya 3" title="Yapay gökkusagi (7.sinif)">
            <a:hlinkClick r:id="" action="ppaction://media"/>
            <a:extLst>
              <a:ext uri="{FF2B5EF4-FFF2-40B4-BE49-F238E27FC236}">
                <a16:creationId xmlns:a16="http://schemas.microsoft.com/office/drawing/2014/main" id="{49CF9789-6005-451E-9110-93C2E02EF8D1}"/>
              </a:ext>
            </a:extLst>
          </p:cNvPr>
          <p:cNvPicPr>
            <a:picLocks noRot="1" noChangeAspect="1"/>
          </p:cNvPicPr>
          <p:nvPr>
            <a:videoFile r:link="rId1"/>
          </p:nvPr>
        </p:nvPicPr>
        <p:blipFill>
          <a:blip r:embed="rId4"/>
          <a:stretch>
            <a:fillRect/>
          </a:stretch>
        </p:blipFill>
        <p:spPr>
          <a:xfrm>
            <a:off x="1807221" y="1181686"/>
            <a:ext cx="8266326" cy="4670474"/>
          </a:xfrm>
          <a:prstGeom prst="rect">
            <a:avLst/>
          </a:prstGeom>
        </p:spPr>
      </p:pic>
      <p:sp>
        <p:nvSpPr>
          <p:cNvPr id="6" name="Metin kutusu 5">
            <a:extLst>
              <a:ext uri="{FF2B5EF4-FFF2-40B4-BE49-F238E27FC236}">
                <a16:creationId xmlns:a16="http://schemas.microsoft.com/office/drawing/2014/main" id="{877D2AAB-DB12-41F9-8ACC-4FF7EECD9507}"/>
              </a:ext>
            </a:extLst>
          </p:cNvPr>
          <p:cNvSpPr txBox="1"/>
          <p:nvPr/>
        </p:nvSpPr>
        <p:spPr>
          <a:xfrm>
            <a:off x="4440701" y="463286"/>
            <a:ext cx="3310597" cy="369332"/>
          </a:xfrm>
          <a:prstGeom prst="rect">
            <a:avLst/>
          </a:prstGeom>
          <a:noFill/>
        </p:spPr>
        <p:txBody>
          <a:bodyPr wrap="square">
            <a:spAutoFit/>
          </a:bodyPr>
          <a:lstStyle/>
          <a:p>
            <a:pPr algn="l"/>
            <a:r>
              <a:rPr lang="tr-TR" b="1" i="0" dirty="0">
                <a:effectLst/>
                <a:latin typeface="Roboto" panose="02000000000000000000" pitchFamily="2" charset="0"/>
              </a:rPr>
              <a:t>Yapay gökkuşağı (7.sinif)</a:t>
            </a:r>
          </a:p>
        </p:txBody>
      </p:sp>
      <p:pic>
        <p:nvPicPr>
          <p:cNvPr id="7" name="Resim 6">
            <a:extLst>
              <a:ext uri="{FF2B5EF4-FFF2-40B4-BE49-F238E27FC236}">
                <a16:creationId xmlns:a16="http://schemas.microsoft.com/office/drawing/2014/main" id="{34A8D6C2-84B0-4087-ADBF-EE28BBC20D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231815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AD679F0A-88A3-4957-9758-3244590F493F}"/>
              </a:ext>
            </a:extLst>
          </p:cNvPr>
          <p:cNvSpPr txBox="1"/>
          <p:nvPr/>
        </p:nvSpPr>
        <p:spPr>
          <a:xfrm>
            <a:off x="838199" y="291090"/>
            <a:ext cx="10515599" cy="932688"/>
          </a:xfrm>
          <a:prstGeom prst="rect">
            <a:avLst/>
          </a:prstGeom>
        </p:spPr>
        <p:txBody>
          <a:bodyPr vert="horz" lIns="91440" tIns="45720" rIns="91440" bIns="45720" rtlCol="0" anchor="b">
            <a:normAutofit/>
          </a:bodyPr>
          <a:lstStyle/>
          <a:p>
            <a:pPr>
              <a:lnSpc>
                <a:spcPct val="90000"/>
              </a:lnSpc>
              <a:spcBef>
                <a:spcPct val="0"/>
              </a:spcBef>
              <a:spcAft>
                <a:spcPts val="800"/>
              </a:spcAft>
            </a:pPr>
            <a:r>
              <a:rPr lang="en-US" sz="5400" b="1" kern="1200" dirty="0">
                <a:ln w="22225">
                  <a:solidFill>
                    <a:sysClr val="windowText" lastClr="000000"/>
                  </a:solidFill>
                  <a:prstDash val="solid"/>
                </a:ln>
                <a:solidFill>
                  <a:srgbClr val="FFFF00"/>
                </a:solidFill>
                <a:latin typeface="Comic Sans MS" panose="030F0702030302020204" pitchFamily="66" charset="0"/>
                <a:ea typeface="+mj-ea"/>
                <a:cs typeface="+mj-cs"/>
              </a:rPr>
              <a:t>IŞIĞIN SOĞURULMASI </a:t>
            </a:r>
          </a:p>
        </p:txBody>
      </p:sp>
      <p:pic>
        <p:nvPicPr>
          <p:cNvPr id="2050" name="Picture 2" descr="Işığın Soğurulması konulu ders ve çalışma notu, konu özeti">
            <a:extLst>
              <a:ext uri="{FF2B5EF4-FFF2-40B4-BE49-F238E27FC236}">
                <a16:creationId xmlns:a16="http://schemas.microsoft.com/office/drawing/2014/main" id="{A860D459-84AD-4C79-A537-4120E19737F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8200" y="1889043"/>
            <a:ext cx="10515599" cy="4390262"/>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1395971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33F6408-E1FB-40EE-933F-488D38CCC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23">
            <a:extLst>
              <a:ext uri="{FF2B5EF4-FFF2-40B4-BE49-F238E27FC236}">
                <a16:creationId xmlns:a16="http://schemas.microsoft.com/office/drawing/2014/main" id="{F055C0C5-567C-4C02-83F3-B427BC740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Metin kutusu 3">
            <a:extLst>
              <a:ext uri="{FF2B5EF4-FFF2-40B4-BE49-F238E27FC236}">
                <a16:creationId xmlns:a16="http://schemas.microsoft.com/office/drawing/2014/main" id="{2E620789-9DA8-4FF0-96D2-ABAECDA82264}"/>
              </a:ext>
            </a:extLst>
          </p:cNvPr>
          <p:cNvSpPr txBox="1"/>
          <p:nvPr/>
        </p:nvSpPr>
        <p:spPr>
          <a:xfrm>
            <a:off x="643464" y="1797490"/>
            <a:ext cx="3815994" cy="4351338"/>
          </a:xfrm>
          <a:prstGeom prst="rect">
            <a:avLst/>
          </a:prstGeom>
        </p:spPr>
        <p:txBody>
          <a:bodyPr vert="horz" lIns="91440" tIns="45720" rIns="91440" bIns="45720" rtlCol="0">
            <a:normAutofit/>
          </a:bodyPr>
          <a:lstStyle/>
          <a:p>
            <a:pPr>
              <a:lnSpc>
                <a:spcPct val="150000"/>
              </a:lnSpc>
              <a:spcAft>
                <a:spcPts val="800"/>
              </a:spcAft>
            </a:pPr>
            <a:r>
              <a:rPr lang="en-US" b="1" dirty="0" err="1">
                <a:effectLst/>
                <a:latin typeface="Comic Sans MS" panose="030F0702030302020204" pitchFamily="66" charset="0"/>
              </a:rPr>
              <a:t>Beyaz</a:t>
            </a:r>
            <a:r>
              <a:rPr lang="en-US" b="1" dirty="0">
                <a:effectLst/>
                <a:latin typeface="Comic Sans MS" panose="030F0702030302020204" pitchFamily="66" charset="0"/>
              </a:rPr>
              <a:t> </a:t>
            </a:r>
            <a:r>
              <a:rPr lang="en-US" b="1" dirty="0" err="1">
                <a:effectLst/>
                <a:latin typeface="Comic Sans MS" panose="030F0702030302020204" pitchFamily="66" charset="0"/>
              </a:rPr>
              <a:t>ışığın</a:t>
            </a:r>
            <a:r>
              <a:rPr lang="en-US" b="1" dirty="0">
                <a:effectLst/>
                <a:latin typeface="Comic Sans MS" panose="030F0702030302020204" pitchFamily="66" charset="0"/>
              </a:rPr>
              <a:t> </a:t>
            </a:r>
            <a:r>
              <a:rPr lang="en-US" b="1" dirty="0" err="1">
                <a:effectLst/>
                <a:latin typeface="Comic Sans MS" panose="030F0702030302020204" pitchFamily="66" charset="0"/>
              </a:rPr>
              <a:t>renklerine</a:t>
            </a:r>
            <a:r>
              <a:rPr lang="en-US" b="1" dirty="0">
                <a:effectLst/>
                <a:latin typeface="Comic Sans MS" panose="030F0702030302020204" pitchFamily="66" charset="0"/>
              </a:rPr>
              <a:t> </a:t>
            </a:r>
            <a:r>
              <a:rPr lang="en-US" b="1" dirty="0" err="1">
                <a:effectLst/>
                <a:latin typeface="Comic Sans MS" panose="030F0702030302020204" pitchFamily="66" charset="0"/>
              </a:rPr>
              <a:t>ayrılmasına</a:t>
            </a:r>
            <a:r>
              <a:rPr lang="en-US" b="1" dirty="0">
                <a:effectLst/>
                <a:latin typeface="Comic Sans MS" panose="030F0702030302020204" pitchFamily="66" charset="0"/>
              </a:rPr>
              <a:t> (</a:t>
            </a:r>
            <a:r>
              <a:rPr lang="en-US" b="1" dirty="0" err="1">
                <a:effectLst/>
                <a:latin typeface="Comic Sans MS" panose="030F0702030302020204" pitchFamily="66" charset="0"/>
              </a:rPr>
              <a:t>ışık</a:t>
            </a:r>
            <a:r>
              <a:rPr lang="en-US" b="1" dirty="0">
                <a:effectLst/>
                <a:latin typeface="Comic Sans MS" panose="030F0702030302020204" pitchFamily="66" charset="0"/>
              </a:rPr>
              <a:t> </a:t>
            </a:r>
            <a:r>
              <a:rPr lang="en-US" b="1" dirty="0" err="1">
                <a:effectLst/>
                <a:latin typeface="Comic Sans MS" panose="030F0702030302020204" pitchFamily="66" charset="0"/>
              </a:rPr>
              <a:t>tayfı</a:t>
            </a:r>
            <a:r>
              <a:rPr lang="en-US" b="1" dirty="0">
                <a:effectLst/>
                <a:latin typeface="Comic Sans MS" panose="030F0702030302020204" pitchFamily="66" charset="0"/>
              </a:rPr>
              <a:t>) </a:t>
            </a:r>
            <a:r>
              <a:rPr lang="en-US" b="1" dirty="0" err="1">
                <a:effectLst/>
                <a:latin typeface="Comic Sans MS" panose="030F0702030302020204" pitchFamily="66" charset="0"/>
              </a:rPr>
              <a:t>örnekler</a:t>
            </a:r>
            <a:r>
              <a:rPr lang="en-US" b="1" dirty="0">
                <a:effectLst/>
                <a:latin typeface="Comic Sans MS" panose="030F0702030302020204" pitchFamily="66" charset="0"/>
              </a:rPr>
              <a:t> </a:t>
            </a:r>
          </a:p>
          <a:p>
            <a:pPr indent="-228600">
              <a:lnSpc>
                <a:spcPct val="150000"/>
              </a:lnSpc>
              <a:spcAft>
                <a:spcPts val="800"/>
              </a:spcAft>
              <a:buFont typeface="Arial" panose="020B0604020202020204" pitchFamily="34" charset="0"/>
              <a:buChar char="•"/>
            </a:pPr>
            <a:r>
              <a:rPr lang="en-US" dirty="0">
                <a:effectLst/>
                <a:latin typeface="Comic Sans MS" panose="030F0702030302020204" pitchFamily="66" charset="0"/>
              </a:rPr>
              <a:t>Gök </a:t>
            </a:r>
            <a:r>
              <a:rPr lang="en-US" dirty="0" err="1">
                <a:effectLst/>
                <a:latin typeface="Comic Sans MS" panose="030F0702030302020204" pitchFamily="66" charset="0"/>
              </a:rPr>
              <a:t>kuşağında</a:t>
            </a:r>
            <a:r>
              <a:rPr lang="en-US" dirty="0">
                <a:effectLst/>
                <a:latin typeface="Comic Sans MS" panose="030F0702030302020204" pitchFamily="66" charset="0"/>
              </a:rPr>
              <a:t>, </a:t>
            </a:r>
          </a:p>
          <a:p>
            <a:pPr indent="-228600">
              <a:lnSpc>
                <a:spcPct val="150000"/>
              </a:lnSpc>
              <a:spcAft>
                <a:spcPts val="800"/>
              </a:spcAft>
              <a:buFont typeface="Arial" panose="020B0604020202020204" pitchFamily="34" charset="0"/>
              <a:buChar char="•"/>
            </a:pPr>
            <a:r>
              <a:rPr lang="en-US" dirty="0">
                <a:effectLst/>
                <a:latin typeface="Comic Sans MS" panose="030F0702030302020204" pitchFamily="66" charset="0"/>
              </a:rPr>
              <a:t>CD </a:t>
            </a:r>
            <a:r>
              <a:rPr lang="en-US" dirty="0" err="1">
                <a:effectLst/>
                <a:latin typeface="Comic Sans MS" panose="030F0702030302020204" pitchFamily="66" charset="0"/>
              </a:rPr>
              <a:t>üzerinde</a:t>
            </a:r>
            <a:r>
              <a:rPr lang="en-US" dirty="0">
                <a:effectLst/>
                <a:latin typeface="Comic Sans MS" panose="030F0702030302020204" pitchFamily="66" charset="0"/>
              </a:rPr>
              <a:t>,</a:t>
            </a:r>
          </a:p>
          <a:p>
            <a:pPr indent="-228600">
              <a:lnSpc>
                <a:spcPct val="150000"/>
              </a:lnSpc>
              <a:spcAft>
                <a:spcPts val="800"/>
              </a:spcAft>
              <a:buFont typeface="Arial" panose="020B0604020202020204" pitchFamily="34" charset="0"/>
              <a:buChar char="•"/>
            </a:pPr>
            <a:r>
              <a:rPr lang="en-US" dirty="0">
                <a:effectLst/>
                <a:latin typeface="Comic Sans MS" panose="030F0702030302020204" pitchFamily="66" charset="0"/>
              </a:rPr>
              <a:t> </a:t>
            </a:r>
            <a:r>
              <a:rPr lang="en-US" dirty="0" err="1">
                <a:effectLst/>
                <a:latin typeface="Comic Sans MS" panose="030F0702030302020204" pitchFamily="66" charset="0"/>
              </a:rPr>
              <a:t>Suyun</a:t>
            </a:r>
            <a:r>
              <a:rPr lang="en-US" dirty="0">
                <a:effectLst/>
                <a:latin typeface="Comic Sans MS" panose="030F0702030302020204" pitchFamily="66" charset="0"/>
              </a:rPr>
              <a:t> </a:t>
            </a:r>
            <a:r>
              <a:rPr lang="en-US" dirty="0" err="1">
                <a:effectLst/>
                <a:latin typeface="Comic Sans MS" panose="030F0702030302020204" pitchFamily="66" charset="0"/>
              </a:rPr>
              <a:t>üzerine</a:t>
            </a:r>
            <a:r>
              <a:rPr lang="en-US" dirty="0">
                <a:effectLst/>
                <a:latin typeface="Comic Sans MS" panose="030F0702030302020204" pitchFamily="66" charset="0"/>
              </a:rPr>
              <a:t> </a:t>
            </a:r>
            <a:r>
              <a:rPr lang="en-US" dirty="0" err="1">
                <a:effectLst/>
                <a:latin typeface="Comic Sans MS" panose="030F0702030302020204" pitchFamily="66" charset="0"/>
              </a:rPr>
              <a:t>düşen</a:t>
            </a:r>
            <a:r>
              <a:rPr lang="en-US" dirty="0">
                <a:effectLst/>
                <a:latin typeface="Comic Sans MS" panose="030F0702030302020204" pitchFamily="66" charset="0"/>
              </a:rPr>
              <a:t> </a:t>
            </a:r>
            <a:r>
              <a:rPr lang="en-US" dirty="0" err="1">
                <a:effectLst/>
                <a:latin typeface="Comic Sans MS" panose="030F0702030302020204" pitchFamily="66" charset="0"/>
              </a:rPr>
              <a:t>yağ</a:t>
            </a:r>
            <a:r>
              <a:rPr lang="en-US" dirty="0">
                <a:effectLst/>
                <a:latin typeface="Comic Sans MS" panose="030F0702030302020204" pitchFamily="66" charset="0"/>
              </a:rPr>
              <a:t> </a:t>
            </a:r>
            <a:r>
              <a:rPr lang="en-US" dirty="0" err="1">
                <a:effectLst/>
                <a:latin typeface="Comic Sans MS" panose="030F0702030302020204" pitchFamily="66" charset="0"/>
              </a:rPr>
              <a:t>damlasında</a:t>
            </a:r>
            <a:r>
              <a:rPr lang="en-US" dirty="0">
                <a:effectLst/>
                <a:latin typeface="Comic Sans MS" panose="030F0702030302020204" pitchFamily="66" charset="0"/>
              </a:rPr>
              <a:t>, </a:t>
            </a:r>
          </a:p>
          <a:p>
            <a:pPr indent="-228600">
              <a:lnSpc>
                <a:spcPct val="150000"/>
              </a:lnSpc>
              <a:spcAft>
                <a:spcPts val="800"/>
              </a:spcAft>
              <a:buFont typeface="Arial" panose="020B0604020202020204" pitchFamily="34" charset="0"/>
              <a:buChar char="•"/>
            </a:pPr>
            <a:r>
              <a:rPr lang="en-US" dirty="0" err="1">
                <a:effectLst/>
                <a:latin typeface="Comic Sans MS" panose="030F0702030302020204" pitchFamily="66" charset="0"/>
              </a:rPr>
              <a:t>Avizelerde</a:t>
            </a:r>
            <a:r>
              <a:rPr lang="en-US" dirty="0">
                <a:effectLst/>
                <a:latin typeface="Comic Sans MS" panose="030F0702030302020204" pitchFamily="66" charset="0"/>
              </a:rPr>
              <a:t>, </a:t>
            </a:r>
          </a:p>
          <a:p>
            <a:pPr indent="-228600">
              <a:lnSpc>
                <a:spcPct val="150000"/>
              </a:lnSpc>
              <a:spcAft>
                <a:spcPts val="800"/>
              </a:spcAft>
              <a:buFont typeface="Arial" panose="020B0604020202020204" pitchFamily="34" charset="0"/>
              <a:buChar char="•"/>
            </a:pPr>
            <a:r>
              <a:rPr lang="en-US" dirty="0" err="1">
                <a:effectLst/>
                <a:latin typeface="Comic Sans MS" panose="030F0702030302020204" pitchFamily="66" charset="0"/>
              </a:rPr>
              <a:t>Sabun</a:t>
            </a:r>
            <a:r>
              <a:rPr lang="en-US" dirty="0">
                <a:effectLst/>
                <a:latin typeface="Comic Sans MS" panose="030F0702030302020204" pitchFamily="66" charset="0"/>
              </a:rPr>
              <a:t> </a:t>
            </a:r>
            <a:r>
              <a:rPr lang="en-US" dirty="0" err="1">
                <a:effectLst/>
                <a:latin typeface="Comic Sans MS" panose="030F0702030302020204" pitchFamily="66" charset="0"/>
              </a:rPr>
              <a:t>köpüğünde</a:t>
            </a:r>
            <a:r>
              <a:rPr lang="en-US" dirty="0">
                <a:effectLst/>
                <a:latin typeface="Comic Sans MS" panose="030F0702030302020204" pitchFamily="66" charset="0"/>
              </a:rPr>
              <a:t> de </a:t>
            </a:r>
            <a:r>
              <a:rPr lang="en-US" dirty="0" err="1">
                <a:effectLst/>
                <a:latin typeface="Comic Sans MS" panose="030F0702030302020204" pitchFamily="66" charset="0"/>
              </a:rPr>
              <a:t>görebiliriz</a:t>
            </a:r>
            <a:r>
              <a:rPr lang="en-US" dirty="0">
                <a:effectLst/>
                <a:latin typeface="Comic Sans MS" panose="030F0702030302020204" pitchFamily="66" charset="0"/>
              </a:rPr>
              <a:t>.</a:t>
            </a:r>
          </a:p>
        </p:txBody>
      </p:sp>
      <p:sp>
        <p:nvSpPr>
          <p:cNvPr id="75" name="Rounded Rectangle 17">
            <a:extLst>
              <a:ext uri="{FF2B5EF4-FFF2-40B4-BE49-F238E27FC236}">
                <a16:creationId xmlns:a16="http://schemas.microsoft.com/office/drawing/2014/main" id="{E48B6BD6-5DED-4B86-A4B3-D35037F68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rgbClr val="FFFFFF"/>
          </a:solidFill>
          <a:ln w="15875">
            <a:solidFill>
              <a:srgbClr val="85387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7.Sınıf Işığın Soğurulması Konu Anlatımı - fenbilim.net">
            <a:extLst>
              <a:ext uri="{FF2B5EF4-FFF2-40B4-BE49-F238E27FC236}">
                <a16:creationId xmlns:a16="http://schemas.microsoft.com/office/drawing/2014/main" id="{020DFF26-014E-4F02-BC0A-DF81A6C0D0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520"/>
          <a:stretch/>
        </p:blipFill>
        <p:spPr bwMode="auto">
          <a:xfrm>
            <a:off x="5603706" y="1258529"/>
            <a:ext cx="5638853" cy="4330205"/>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1852432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1E501A6A-A6F7-4134-87BD-C6DCEBC26E7E}"/>
              </a:ext>
            </a:extLst>
          </p:cNvPr>
          <p:cNvSpPr txBox="1"/>
          <p:nvPr/>
        </p:nvSpPr>
        <p:spPr>
          <a:xfrm>
            <a:off x="365760" y="1311109"/>
            <a:ext cx="3901207" cy="4985862"/>
          </a:xfrm>
          <a:prstGeom prst="rect">
            <a:avLst/>
          </a:prstGeom>
        </p:spPr>
        <p:txBody>
          <a:bodyPr vert="horz" lIns="91440" tIns="45720" rIns="91440" bIns="45720" rtlCol="0">
            <a:normAutofit lnSpcReduction="10000"/>
          </a:bodyPr>
          <a:lstStyle/>
          <a:p>
            <a:pPr>
              <a:lnSpc>
                <a:spcPct val="150000"/>
              </a:lnSpc>
              <a:spcAft>
                <a:spcPts val="800"/>
              </a:spcAft>
            </a:pPr>
            <a:r>
              <a:rPr lang="en-US" sz="2000" b="1" dirty="0" err="1">
                <a:effectLst/>
                <a:latin typeface="Comic Sans MS" panose="030F0702030302020204" pitchFamily="66" charset="0"/>
              </a:rPr>
              <a:t>Newton'un</a:t>
            </a:r>
            <a:r>
              <a:rPr lang="en-US" sz="2000" b="1" dirty="0">
                <a:effectLst/>
                <a:latin typeface="Comic Sans MS" panose="030F0702030302020204" pitchFamily="66" charset="0"/>
              </a:rPr>
              <a:t> </a:t>
            </a:r>
            <a:r>
              <a:rPr lang="en-US" sz="2000" b="1" dirty="0" err="1">
                <a:effectLst/>
                <a:latin typeface="Comic Sans MS" panose="030F0702030302020204" pitchFamily="66" charset="0"/>
              </a:rPr>
              <a:t>Renk</a:t>
            </a:r>
            <a:r>
              <a:rPr lang="en-US" sz="2000" b="1" dirty="0">
                <a:effectLst/>
                <a:latin typeface="Comic Sans MS" panose="030F0702030302020204" pitchFamily="66" charset="0"/>
              </a:rPr>
              <a:t> </a:t>
            </a:r>
            <a:r>
              <a:rPr lang="en-US" sz="2000" b="1" dirty="0" err="1">
                <a:effectLst/>
                <a:latin typeface="Comic Sans MS" panose="030F0702030302020204" pitchFamily="66" charset="0"/>
              </a:rPr>
              <a:t>Çarkı</a:t>
            </a:r>
            <a:r>
              <a:rPr lang="en-US" sz="2000" b="1" dirty="0">
                <a:effectLst/>
                <a:latin typeface="Comic Sans MS" panose="030F0702030302020204" pitchFamily="66" charset="0"/>
              </a:rPr>
              <a:t> </a:t>
            </a:r>
          </a:p>
          <a:p>
            <a:pPr marL="342900" indent="-342900">
              <a:lnSpc>
                <a:spcPct val="150000"/>
              </a:lnSpc>
              <a:spcAft>
                <a:spcPts val="800"/>
              </a:spcAft>
              <a:buFont typeface="Arial" panose="020B0604020202020204" pitchFamily="34" charset="0"/>
              <a:buChar char="•"/>
            </a:pPr>
            <a:r>
              <a:rPr lang="en-US" sz="2000" dirty="0">
                <a:effectLst/>
                <a:latin typeface="Comic Sans MS" panose="030F0702030302020204" pitchFamily="66" charset="0"/>
              </a:rPr>
              <a:t>Newton </a:t>
            </a:r>
            <a:r>
              <a:rPr lang="en-US" sz="2000" dirty="0" err="1">
                <a:effectLst/>
                <a:latin typeface="Comic Sans MS" panose="030F0702030302020204" pitchFamily="66" charset="0"/>
              </a:rPr>
              <a:t>Çarkı</a:t>
            </a:r>
            <a:r>
              <a:rPr lang="en-US" sz="2000" dirty="0">
                <a:effectLst/>
                <a:latin typeface="Comic Sans MS" panose="030F0702030302020204" pitchFamily="66" charset="0"/>
              </a:rPr>
              <a:t> </a:t>
            </a:r>
            <a:r>
              <a:rPr lang="en-US" sz="2000" dirty="0" err="1">
                <a:effectLst/>
                <a:latin typeface="Comic Sans MS" panose="030F0702030302020204" pitchFamily="66" charset="0"/>
              </a:rPr>
              <a:t>Gökkuşağındaki</a:t>
            </a:r>
            <a:r>
              <a:rPr lang="en-US" sz="2000" dirty="0">
                <a:effectLst/>
                <a:latin typeface="Comic Sans MS" panose="030F0702030302020204" pitchFamily="66" charset="0"/>
              </a:rPr>
              <a:t> </a:t>
            </a:r>
            <a:r>
              <a:rPr lang="en-US" sz="2000" dirty="0" err="1">
                <a:effectLst/>
                <a:latin typeface="Comic Sans MS" panose="030F0702030302020204" pitchFamily="66" charset="0"/>
              </a:rPr>
              <a:t>renkler</a:t>
            </a:r>
            <a:r>
              <a:rPr lang="en-US" sz="2000" dirty="0">
                <a:effectLst/>
                <a:latin typeface="Comic Sans MS" panose="030F0702030302020204" pitchFamily="66" charset="0"/>
              </a:rPr>
              <a:t> </a:t>
            </a:r>
            <a:r>
              <a:rPr lang="en-US" sz="2000" dirty="0" err="1">
                <a:effectLst/>
                <a:latin typeface="Comic Sans MS" panose="030F0702030302020204" pitchFamily="66" charset="0"/>
              </a:rPr>
              <a:t>çarkın</a:t>
            </a:r>
            <a:r>
              <a:rPr lang="en-US" sz="2000" dirty="0">
                <a:effectLst/>
                <a:latin typeface="Comic Sans MS" panose="030F0702030302020204" pitchFamily="66" charset="0"/>
              </a:rPr>
              <a:t> </a:t>
            </a:r>
            <a:r>
              <a:rPr lang="en-US" sz="2000" dirty="0" err="1">
                <a:effectLst/>
                <a:latin typeface="Comic Sans MS" panose="030F0702030302020204" pitchFamily="66" charset="0"/>
              </a:rPr>
              <a:t>üzerine</a:t>
            </a:r>
            <a:r>
              <a:rPr lang="en-US" sz="2000" dirty="0">
                <a:effectLst/>
                <a:latin typeface="Comic Sans MS" panose="030F0702030302020204" pitchFamily="66" charset="0"/>
              </a:rPr>
              <a:t> </a:t>
            </a:r>
            <a:r>
              <a:rPr lang="en-US" sz="2000" dirty="0" err="1">
                <a:effectLst/>
                <a:latin typeface="Comic Sans MS" panose="030F0702030302020204" pitchFamily="66" charset="0"/>
              </a:rPr>
              <a:t>boyanmıştır</a:t>
            </a:r>
            <a:r>
              <a:rPr lang="en-US" sz="2000" dirty="0">
                <a:effectLst/>
                <a:latin typeface="Comic Sans MS" panose="030F0702030302020204" pitchFamily="66" charset="0"/>
              </a:rPr>
              <a:t>. Newton </a:t>
            </a:r>
            <a:r>
              <a:rPr lang="en-US" sz="2000" dirty="0" err="1">
                <a:effectLst/>
                <a:latin typeface="Comic Sans MS" panose="030F0702030302020204" pitchFamily="66" charset="0"/>
              </a:rPr>
              <a:t>çarkını</a:t>
            </a:r>
            <a:r>
              <a:rPr lang="en-US" sz="2000" dirty="0">
                <a:effectLst/>
                <a:latin typeface="Comic Sans MS" panose="030F0702030302020204" pitchFamily="66" charset="0"/>
              </a:rPr>
              <a:t> </a:t>
            </a:r>
            <a:r>
              <a:rPr lang="en-US" sz="2000" dirty="0" err="1">
                <a:effectLst/>
                <a:latin typeface="Comic Sans MS" panose="030F0702030302020204" pitchFamily="66" charset="0"/>
              </a:rPr>
              <a:t>hızlı</a:t>
            </a:r>
            <a:r>
              <a:rPr lang="en-US" sz="2000" dirty="0">
                <a:effectLst/>
                <a:latin typeface="Comic Sans MS" panose="030F0702030302020204" pitchFamily="66" charset="0"/>
              </a:rPr>
              <a:t> bir </a:t>
            </a:r>
            <a:r>
              <a:rPr lang="en-US" sz="2000" dirty="0" err="1">
                <a:effectLst/>
                <a:latin typeface="Comic Sans MS" panose="030F0702030302020204" pitchFamily="66" charset="0"/>
              </a:rPr>
              <a:t>şekilde</a:t>
            </a:r>
            <a:r>
              <a:rPr lang="en-US" sz="2000" dirty="0">
                <a:effectLst/>
                <a:latin typeface="Comic Sans MS" panose="030F0702030302020204" pitchFamily="66" charset="0"/>
              </a:rPr>
              <a:t> </a:t>
            </a:r>
            <a:r>
              <a:rPr lang="en-US" sz="2000" dirty="0" err="1">
                <a:effectLst/>
                <a:latin typeface="Comic Sans MS" panose="030F0702030302020204" pitchFamily="66" charset="0"/>
              </a:rPr>
              <a:t>çevrilecek</a:t>
            </a:r>
            <a:r>
              <a:rPr lang="en-US" sz="2000" dirty="0">
                <a:effectLst/>
                <a:latin typeface="Comic Sans MS" panose="030F0702030302020204" pitchFamily="66" charset="0"/>
              </a:rPr>
              <a:t> </a:t>
            </a:r>
            <a:r>
              <a:rPr lang="en-US" sz="2000" dirty="0" err="1">
                <a:effectLst/>
                <a:latin typeface="Comic Sans MS" panose="030F0702030302020204" pitchFamily="66" charset="0"/>
              </a:rPr>
              <a:t>olursa</a:t>
            </a:r>
            <a:r>
              <a:rPr lang="en-US" sz="2000" dirty="0">
                <a:effectLst/>
                <a:latin typeface="Comic Sans MS" panose="030F0702030302020204" pitchFamily="66" charset="0"/>
              </a:rPr>
              <a:t> </a:t>
            </a:r>
            <a:r>
              <a:rPr lang="en-US" sz="2000" dirty="0" err="1">
                <a:effectLst/>
                <a:latin typeface="Comic Sans MS" panose="030F0702030302020204" pitchFamily="66" charset="0"/>
              </a:rPr>
              <a:t>beyaz</a:t>
            </a:r>
            <a:r>
              <a:rPr lang="en-US" sz="2000" dirty="0">
                <a:effectLst/>
                <a:latin typeface="Comic Sans MS" panose="030F0702030302020204" pitchFamily="66" charset="0"/>
              </a:rPr>
              <a:t> </a:t>
            </a:r>
            <a:r>
              <a:rPr lang="en-US" sz="2000" dirty="0" err="1">
                <a:effectLst/>
                <a:latin typeface="Comic Sans MS" panose="030F0702030302020204" pitchFamily="66" charset="0"/>
              </a:rPr>
              <a:t>renk</a:t>
            </a:r>
            <a:r>
              <a:rPr lang="en-US" sz="2000" dirty="0">
                <a:effectLst/>
                <a:latin typeface="Comic Sans MS" panose="030F0702030302020204" pitchFamily="66" charset="0"/>
              </a:rPr>
              <a:t> </a:t>
            </a:r>
            <a:r>
              <a:rPr lang="en-US" sz="2000" dirty="0" err="1">
                <a:effectLst/>
                <a:latin typeface="Comic Sans MS" panose="030F0702030302020204" pitchFamily="66" charset="0"/>
              </a:rPr>
              <a:t>oluşur</a:t>
            </a:r>
            <a:r>
              <a:rPr lang="en-US" sz="2000" dirty="0">
                <a:effectLst/>
                <a:latin typeface="Comic Sans MS" panose="030F0702030302020204" pitchFamily="66" charset="0"/>
              </a:rPr>
              <a:t>. </a:t>
            </a:r>
            <a:r>
              <a:rPr lang="en-US" sz="2000" dirty="0" err="1">
                <a:effectLst/>
                <a:latin typeface="Comic Sans MS" panose="030F0702030302020204" pitchFamily="66" charset="0"/>
              </a:rPr>
              <a:t>Beyaz</a:t>
            </a:r>
            <a:r>
              <a:rPr lang="en-US" sz="2000" dirty="0">
                <a:effectLst/>
                <a:latin typeface="Comic Sans MS" panose="030F0702030302020204" pitchFamily="66" charset="0"/>
              </a:rPr>
              <a:t> </a:t>
            </a:r>
            <a:r>
              <a:rPr lang="en-US" sz="2000" dirty="0" err="1">
                <a:effectLst/>
                <a:latin typeface="Comic Sans MS" panose="030F0702030302020204" pitchFamily="66" charset="0"/>
              </a:rPr>
              <a:t>ışık</a:t>
            </a:r>
            <a:r>
              <a:rPr lang="en-US" sz="2000" dirty="0">
                <a:effectLst/>
                <a:latin typeface="Comic Sans MS" panose="030F0702030302020204" pitchFamily="66" charset="0"/>
              </a:rPr>
              <a:t> tüm </a:t>
            </a:r>
            <a:r>
              <a:rPr lang="en-US" sz="2000" dirty="0" err="1">
                <a:effectLst/>
                <a:latin typeface="Comic Sans MS" panose="030F0702030302020204" pitchFamily="66" charset="0"/>
              </a:rPr>
              <a:t>renklerin</a:t>
            </a:r>
            <a:r>
              <a:rPr lang="en-US" sz="2000" dirty="0">
                <a:effectLst/>
                <a:latin typeface="Comic Sans MS" panose="030F0702030302020204" pitchFamily="66" charset="0"/>
              </a:rPr>
              <a:t> </a:t>
            </a:r>
            <a:r>
              <a:rPr lang="en-US" sz="2000" dirty="0" err="1">
                <a:effectLst/>
                <a:latin typeface="Comic Sans MS" panose="030F0702030302020204" pitchFamily="66" charset="0"/>
              </a:rPr>
              <a:t>karışımından</a:t>
            </a:r>
            <a:r>
              <a:rPr lang="en-US" sz="2000" dirty="0">
                <a:effectLst/>
                <a:latin typeface="Comic Sans MS" panose="030F0702030302020204" pitchFamily="66" charset="0"/>
              </a:rPr>
              <a:t> </a:t>
            </a:r>
            <a:r>
              <a:rPr lang="en-US" sz="2000" dirty="0" err="1">
                <a:effectLst/>
                <a:latin typeface="Comic Sans MS" panose="030F0702030302020204" pitchFamily="66" charset="0"/>
              </a:rPr>
              <a:t>oluştuğunu</a:t>
            </a:r>
            <a:r>
              <a:rPr lang="en-US" sz="2000" dirty="0">
                <a:effectLst/>
                <a:latin typeface="Comic Sans MS" panose="030F0702030302020204" pitchFamily="66" charset="0"/>
              </a:rPr>
              <a:t> ilk </a:t>
            </a:r>
            <a:r>
              <a:rPr lang="en-US" sz="2000" dirty="0" err="1">
                <a:effectLst/>
                <a:latin typeface="Comic Sans MS" panose="030F0702030302020204" pitchFamily="66" charset="0"/>
              </a:rPr>
              <a:t>olarak</a:t>
            </a:r>
            <a:r>
              <a:rPr lang="en-US" sz="2000" dirty="0">
                <a:effectLst/>
                <a:latin typeface="Comic Sans MS" panose="030F0702030302020204" pitchFamily="66" charset="0"/>
              </a:rPr>
              <a:t> Isaac Newton </a:t>
            </a:r>
            <a:r>
              <a:rPr lang="en-US" sz="2000" dirty="0" err="1">
                <a:effectLst/>
                <a:latin typeface="Comic Sans MS" panose="030F0702030302020204" pitchFamily="66" charset="0"/>
              </a:rPr>
              <a:t>tarafından</a:t>
            </a:r>
            <a:r>
              <a:rPr lang="en-US" sz="2000" dirty="0">
                <a:effectLst/>
                <a:latin typeface="Comic Sans MS" panose="030F0702030302020204" pitchFamily="66" charset="0"/>
              </a:rPr>
              <a:t> </a:t>
            </a:r>
            <a:r>
              <a:rPr lang="en-US" sz="2000" dirty="0" err="1">
                <a:effectLst/>
                <a:latin typeface="Comic Sans MS" panose="030F0702030302020204" pitchFamily="66" charset="0"/>
              </a:rPr>
              <a:t>bulunmuştur</a:t>
            </a:r>
            <a:endParaRPr lang="en-US" sz="2000" dirty="0">
              <a:effectLst/>
              <a:latin typeface="Comic Sans MS" panose="030F0702030302020204" pitchFamily="66" charset="0"/>
            </a:endParaRPr>
          </a:p>
        </p:txBody>
      </p:sp>
      <p:sp>
        <p:nvSpPr>
          <p:cNvPr id="10244"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7.Sınıf Işığın Soğurulması Konu Anlatımı - fenbilim.net">
            <a:extLst>
              <a:ext uri="{FF2B5EF4-FFF2-40B4-BE49-F238E27FC236}">
                <a16:creationId xmlns:a16="http://schemas.microsoft.com/office/drawing/2014/main" id="{DB52EE65-3727-4C79-B334-E235D9FD466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98024" y="807593"/>
            <a:ext cx="5635007" cy="523956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2280270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F86B4EEF-4428-43C8-9420-C3E58B27A8F0}"/>
              </a:ext>
            </a:extLst>
          </p:cNvPr>
          <p:cNvSpPr txBox="1"/>
          <p:nvPr/>
        </p:nvSpPr>
        <p:spPr>
          <a:xfrm>
            <a:off x="630936" y="2660904"/>
            <a:ext cx="4818888" cy="3547872"/>
          </a:xfrm>
          <a:prstGeom prst="rect">
            <a:avLst/>
          </a:prstGeom>
        </p:spPr>
        <p:txBody>
          <a:bodyPr vert="horz" lIns="91440" tIns="45720" rIns="91440" bIns="45720" rtlCol="0" anchor="t">
            <a:normAutofit/>
          </a:bodyPr>
          <a:lstStyle/>
          <a:p>
            <a:pPr indent="-228600">
              <a:lnSpc>
                <a:spcPct val="150000"/>
              </a:lnSpc>
              <a:spcAft>
                <a:spcPts val="800"/>
              </a:spcAft>
              <a:buFont typeface="Arial" panose="020B0604020202020204" pitchFamily="34" charset="0"/>
              <a:buChar char="•"/>
            </a:pPr>
            <a:r>
              <a:rPr lang="en-US" sz="2200" dirty="0" err="1">
                <a:effectLst/>
                <a:latin typeface="Comic Sans MS" panose="030F0702030302020204" pitchFamily="66" charset="0"/>
              </a:rPr>
              <a:t>Beyaz</a:t>
            </a:r>
            <a:r>
              <a:rPr lang="en-US" sz="2200" dirty="0">
                <a:effectLst/>
                <a:latin typeface="Comic Sans MS" panose="030F0702030302020204" pitchFamily="66" charset="0"/>
              </a:rPr>
              <a:t> ışığı </a:t>
            </a:r>
            <a:r>
              <a:rPr lang="en-US" sz="2200" dirty="0" err="1">
                <a:effectLst/>
                <a:latin typeface="Comic Sans MS" panose="030F0702030302020204" pitchFamily="66" charset="0"/>
              </a:rPr>
              <a:t>oluşturan</a:t>
            </a:r>
            <a:r>
              <a:rPr lang="en-US" sz="2200" dirty="0">
                <a:effectLst/>
                <a:latin typeface="Comic Sans MS" panose="030F0702030302020204" pitchFamily="66" charset="0"/>
              </a:rPr>
              <a:t> </a:t>
            </a:r>
            <a:r>
              <a:rPr lang="en-US" sz="2200" dirty="0" err="1">
                <a:effectLst/>
                <a:latin typeface="Comic Sans MS" panose="030F0702030302020204" pitchFamily="66" charset="0"/>
              </a:rPr>
              <a:t>renklerden</a:t>
            </a:r>
            <a:r>
              <a:rPr lang="en-US" sz="2200" dirty="0">
                <a:effectLst/>
                <a:latin typeface="Comic Sans MS" panose="030F0702030302020204" pitchFamily="66" charset="0"/>
              </a:rPr>
              <a:t> </a:t>
            </a:r>
            <a:r>
              <a:rPr lang="en-US" sz="2200" dirty="0" err="1">
                <a:solidFill>
                  <a:srgbClr val="FF0000"/>
                </a:solidFill>
                <a:effectLst/>
                <a:latin typeface="Comic Sans MS" panose="030F0702030302020204" pitchFamily="66" charset="0"/>
              </a:rPr>
              <a:t>kırmızı</a:t>
            </a:r>
            <a:r>
              <a:rPr lang="en-US" sz="2200" dirty="0">
                <a:effectLst/>
                <a:latin typeface="Comic Sans MS" panose="030F0702030302020204" pitchFamily="66" charset="0"/>
              </a:rPr>
              <a:t>, </a:t>
            </a:r>
            <a:r>
              <a:rPr lang="en-US" sz="2200" dirty="0" err="1">
                <a:solidFill>
                  <a:schemeClr val="accent6">
                    <a:lumMod val="75000"/>
                  </a:schemeClr>
                </a:solidFill>
                <a:effectLst/>
                <a:latin typeface="Comic Sans MS" panose="030F0702030302020204" pitchFamily="66" charset="0"/>
              </a:rPr>
              <a:t>yeşil</a:t>
            </a:r>
            <a:r>
              <a:rPr lang="en-US" sz="2200" dirty="0">
                <a:solidFill>
                  <a:schemeClr val="accent6">
                    <a:lumMod val="75000"/>
                  </a:schemeClr>
                </a:solidFill>
                <a:effectLst/>
                <a:latin typeface="Comic Sans MS" panose="030F0702030302020204" pitchFamily="66" charset="0"/>
              </a:rPr>
              <a:t> </a:t>
            </a:r>
            <a:r>
              <a:rPr lang="en-US" sz="2200" dirty="0">
                <a:effectLst/>
                <a:latin typeface="Comic Sans MS" panose="030F0702030302020204" pitchFamily="66" charset="0"/>
              </a:rPr>
              <a:t>ve </a:t>
            </a:r>
            <a:r>
              <a:rPr lang="en-US" sz="2200" dirty="0" err="1">
                <a:solidFill>
                  <a:schemeClr val="accent5">
                    <a:lumMod val="50000"/>
                  </a:schemeClr>
                </a:solidFill>
                <a:effectLst/>
                <a:latin typeface="Comic Sans MS" panose="030F0702030302020204" pitchFamily="66" charset="0"/>
              </a:rPr>
              <a:t>mavi</a:t>
            </a:r>
            <a:r>
              <a:rPr lang="en-US" sz="2200" dirty="0">
                <a:effectLst/>
                <a:latin typeface="Comic Sans MS" panose="030F0702030302020204" pitchFamily="66" charset="0"/>
              </a:rPr>
              <a:t> ana </a:t>
            </a:r>
            <a:r>
              <a:rPr lang="en-US" sz="2200" dirty="0" err="1">
                <a:effectLst/>
                <a:latin typeface="Comic Sans MS" panose="030F0702030302020204" pitchFamily="66" charset="0"/>
              </a:rPr>
              <a:t>renklerdir</a:t>
            </a:r>
            <a:r>
              <a:rPr lang="en-US" sz="2200" dirty="0">
                <a:effectLst/>
                <a:latin typeface="Comic Sans MS" panose="030F0702030302020204" pitchFamily="66" charset="0"/>
              </a:rPr>
              <a:t>. Bu </a:t>
            </a:r>
            <a:r>
              <a:rPr lang="en-US" sz="2200" dirty="0" err="1">
                <a:effectLst/>
                <a:latin typeface="Comic Sans MS" panose="030F0702030302020204" pitchFamily="66" charset="0"/>
              </a:rPr>
              <a:t>üç</a:t>
            </a:r>
            <a:r>
              <a:rPr lang="en-US" sz="2200" dirty="0">
                <a:effectLst/>
                <a:latin typeface="Comic Sans MS" panose="030F0702030302020204" pitchFamily="66" charset="0"/>
              </a:rPr>
              <a:t> ana </a:t>
            </a:r>
            <a:r>
              <a:rPr lang="en-US" sz="2200" dirty="0" err="1">
                <a:effectLst/>
                <a:latin typeface="Comic Sans MS" panose="030F0702030302020204" pitchFamily="66" charset="0"/>
              </a:rPr>
              <a:t>renk</a:t>
            </a:r>
            <a:r>
              <a:rPr lang="en-US" sz="2200" dirty="0">
                <a:effectLst/>
                <a:latin typeface="Comic Sans MS" panose="030F0702030302020204" pitchFamily="66" charset="0"/>
              </a:rPr>
              <a:t> bir </a:t>
            </a:r>
            <a:r>
              <a:rPr lang="en-US" sz="2200" dirty="0" err="1">
                <a:effectLst/>
                <a:latin typeface="Comic Sans MS" panose="030F0702030302020204" pitchFamily="66" charset="0"/>
              </a:rPr>
              <a:t>araya</a:t>
            </a:r>
            <a:r>
              <a:rPr lang="en-US" sz="2200" dirty="0">
                <a:effectLst/>
                <a:latin typeface="Comic Sans MS" panose="030F0702030302020204" pitchFamily="66" charset="0"/>
              </a:rPr>
              <a:t> </a:t>
            </a:r>
            <a:r>
              <a:rPr lang="en-US" sz="2200" dirty="0" err="1">
                <a:effectLst/>
                <a:latin typeface="Comic Sans MS" panose="030F0702030302020204" pitchFamily="66" charset="0"/>
              </a:rPr>
              <a:t>gelince</a:t>
            </a:r>
            <a:r>
              <a:rPr lang="en-US" sz="2200" dirty="0">
                <a:effectLst/>
                <a:latin typeface="Comic Sans MS" panose="030F0702030302020204" pitchFamily="66" charset="0"/>
              </a:rPr>
              <a:t> </a:t>
            </a:r>
            <a:r>
              <a:rPr lang="en-US" sz="2200" dirty="0" err="1">
                <a:effectLst/>
                <a:latin typeface="Comic Sans MS" panose="030F0702030302020204" pitchFamily="66" charset="0"/>
              </a:rPr>
              <a:t>beyaz</a:t>
            </a:r>
            <a:r>
              <a:rPr lang="en-US" sz="2200" dirty="0">
                <a:effectLst/>
                <a:latin typeface="Comic Sans MS" panose="030F0702030302020204" pitchFamily="66" charset="0"/>
              </a:rPr>
              <a:t> </a:t>
            </a:r>
            <a:r>
              <a:rPr lang="en-US" sz="2200" dirty="0" err="1">
                <a:effectLst/>
                <a:latin typeface="Comic Sans MS" panose="030F0702030302020204" pitchFamily="66" charset="0"/>
              </a:rPr>
              <a:t>rengi</a:t>
            </a:r>
            <a:r>
              <a:rPr lang="en-US" sz="2200" dirty="0">
                <a:effectLst/>
                <a:latin typeface="Comic Sans MS" panose="030F0702030302020204" pitchFamily="66" charset="0"/>
              </a:rPr>
              <a:t> </a:t>
            </a:r>
            <a:r>
              <a:rPr lang="en-US" sz="2200" dirty="0" err="1">
                <a:effectLst/>
                <a:latin typeface="Comic Sans MS" panose="030F0702030302020204" pitchFamily="66" charset="0"/>
              </a:rPr>
              <a:t>oluşturur</a:t>
            </a:r>
            <a:endParaRPr lang="en-US" sz="2200" dirty="0">
              <a:effectLst/>
              <a:latin typeface="Comic Sans MS" panose="030F0702030302020204" pitchFamily="66" charset="0"/>
            </a:endParaRPr>
          </a:p>
        </p:txBody>
      </p:sp>
      <p:pic>
        <p:nvPicPr>
          <p:cNvPr id="11266" name="Picture 2" descr="Renk Oluşturma Tablosu - Yeni Renkler Oluşturma">
            <a:extLst>
              <a:ext uri="{FF2B5EF4-FFF2-40B4-BE49-F238E27FC236}">
                <a16:creationId xmlns:a16="http://schemas.microsoft.com/office/drawing/2014/main" id="{1345277F-A566-43F6-9E99-9BC9AB8E96C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706340"/>
            <a:ext cx="5458968" cy="5445320"/>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250569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95617A09-2C72-437A-9098-08487E1F1D15}"/>
              </a:ext>
            </a:extLst>
          </p:cNvPr>
          <p:cNvSpPr txBox="1"/>
          <p:nvPr/>
        </p:nvSpPr>
        <p:spPr>
          <a:xfrm>
            <a:off x="190920" y="1245709"/>
            <a:ext cx="4474756" cy="5492299"/>
          </a:xfrm>
          <a:prstGeom prst="rect">
            <a:avLst/>
          </a:prstGeom>
        </p:spPr>
        <p:txBody>
          <a:bodyPr vert="horz" lIns="91440" tIns="45720" rIns="91440" bIns="45720" rtlCol="0">
            <a:normAutofit/>
          </a:bodyPr>
          <a:lstStyle/>
          <a:p>
            <a:pPr>
              <a:lnSpc>
                <a:spcPct val="150000"/>
              </a:lnSpc>
              <a:spcAft>
                <a:spcPts val="800"/>
              </a:spcAft>
            </a:pPr>
            <a:r>
              <a:rPr lang="en-US" sz="2000" dirty="0" err="1">
                <a:effectLst/>
                <a:latin typeface="Comic Sans MS" panose="030F0702030302020204" pitchFamily="66" charset="0"/>
              </a:rPr>
              <a:t>Beyaz</a:t>
            </a:r>
            <a:r>
              <a:rPr lang="en-US" sz="2000" dirty="0">
                <a:effectLst/>
                <a:latin typeface="Comic Sans MS" panose="030F0702030302020204" pitchFamily="66" charset="0"/>
              </a:rPr>
              <a:t> </a:t>
            </a:r>
            <a:r>
              <a:rPr lang="en-US" sz="2000" dirty="0" err="1">
                <a:effectLst/>
                <a:latin typeface="Comic Sans MS" panose="030F0702030302020204" pitchFamily="66" charset="0"/>
              </a:rPr>
              <a:t>ışıktaki</a:t>
            </a:r>
            <a:r>
              <a:rPr lang="en-US" sz="2000" dirty="0">
                <a:effectLst/>
                <a:latin typeface="Comic Sans MS" panose="030F0702030302020204" pitchFamily="66" charset="0"/>
              </a:rPr>
              <a:t> diğer </a:t>
            </a:r>
            <a:r>
              <a:rPr lang="en-US" sz="2000" dirty="0" err="1">
                <a:effectLst/>
                <a:latin typeface="Comic Sans MS" panose="030F0702030302020204" pitchFamily="66" charset="0"/>
              </a:rPr>
              <a:t>renkler</a:t>
            </a:r>
            <a:r>
              <a:rPr lang="en-US" sz="2000" dirty="0">
                <a:effectLst/>
                <a:latin typeface="Comic Sans MS" panose="030F0702030302020204" pitchFamily="66" charset="0"/>
              </a:rPr>
              <a:t> ana </a:t>
            </a:r>
            <a:r>
              <a:rPr lang="en-US" sz="2000" dirty="0" err="1">
                <a:effectLst/>
                <a:latin typeface="Comic Sans MS" panose="030F0702030302020204" pitchFamily="66" charset="0"/>
              </a:rPr>
              <a:t>renklerin</a:t>
            </a:r>
            <a:r>
              <a:rPr lang="en-US" sz="2000" dirty="0">
                <a:effectLst/>
                <a:latin typeface="Comic Sans MS" panose="030F0702030302020204" pitchFamily="66" charset="0"/>
              </a:rPr>
              <a:t> </a:t>
            </a:r>
            <a:r>
              <a:rPr lang="en-US" sz="2000" dirty="0" err="1">
                <a:effectLst/>
                <a:latin typeface="Comic Sans MS" panose="030F0702030302020204" pitchFamily="66" charset="0"/>
              </a:rPr>
              <a:t>ikili</a:t>
            </a:r>
            <a:r>
              <a:rPr lang="en-US" sz="2000" dirty="0">
                <a:effectLst/>
                <a:latin typeface="Comic Sans MS" panose="030F0702030302020204" pitchFamily="66" charset="0"/>
              </a:rPr>
              <a:t> yada </a:t>
            </a:r>
            <a:r>
              <a:rPr lang="en-US" sz="2000" dirty="0" err="1">
                <a:effectLst/>
                <a:latin typeface="Comic Sans MS" panose="030F0702030302020204" pitchFamily="66" charset="0"/>
              </a:rPr>
              <a:t>üçlü</a:t>
            </a:r>
            <a:r>
              <a:rPr lang="en-US" sz="2000" dirty="0">
                <a:effectLst/>
                <a:latin typeface="Comic Sans MS" panose="030F0702030302020204" pitchFamily="66" charset="0"/>
              </a:rPr>
              <a:t> bir </a:t>
            </a:r>
            <a:r>
              <a:rPr lang="en-US" sz="2000" dirty="0" err="1">
                <a:effectLst/>
                <a:latin typeface="Comic Sans MS" panose="030F0702030302020204" pitchFamily="66" charset="0"/>
              </a:rPr>
              <a:t>araya</a:t>
            </a:r>
            <a:r>
              <a:rPr lang="en-US" sz="2000" dirty="0">
                <a:effectLst/>
                <a:latin typeface="Comic Sans MS" panose="030F0702030302020204" pitchFamily="66" charset="0"/>
              </a:rPr>
              <a:t> </a:t>
            </a:r>
            <a:r>
              <a:rPr lang="en-US" sz="2000" dirty="0" err="1">
                <a:effectLst/>
                <a:latin typeface="Comic Sans MS" panose="030F0702030302020204" pitchFamily="66" charset="0"/>
              </a:rPr>
              <a:t>gelmesiyle</a:t>
            </a:r>
            <a:r>
              <a:rPr lang="en-US" sz="2000" dirty="0">
                <a:effectLst/>
                <a:latin typeface="Comic Sans MS" panose="030F0702030302020204" pitchFamily="66" charset="0"/>
              </a:rPr>
              <a:t> oluşan </a:t>
            </a:r>
            <a:r>
              <a:rPr lang="en-US" sz="2000" dirty="0" err="1">
                <a:effectLst/>
                <a:latin typeface="Comic Sans MS" panose="030F0702030302020204" pitchFamily="66" charset="0"/>
              </a:rPr>
              <a:t>ara</a:t>
            </a:r>
            <a:r>
              <a:rPr lang="en-US" sz="2000" dirty="0">
                <a:effectLst/>
                <a:latin typeface="Comic Sans MS" panose="030F0702030302020204" pitchFamily="66" charset="0"/>
              </a:rPr>
              <a:t> </a:t>
            </a:r>
            <a:r>
              <a:rPr lang="en-US" sz="2000" dirty="0" err="1">
                <a:effectLst/>
                <a:latin typeface="Comic Sans MS" panose="030F0702030302020204" pitchFamily="66" charset="0"/>
              </a:rPr>
              <a:t>renklerdir</a:t>
            </a:r>
            <a:endParaRPr lang="en-US" sz="2000" dirty="0">
              <a:effectLst/>
              <a:latin typeface="Comic Sans MS" panose="030F0702030302020204" pitchFamily="66" charset="0"/>
            </a:endParaRPr>
          </a:p>
          <a:p>
            <a:pPr>
              <a:lnSpc>
                <a:spcPct val="150000"/>
              </a:lnSpc>
              <a:spcAft>
                <a:spcPts val="800"/>
              </a:spcAft>
            </a:pPr>
            <a:r>
              <a:rPr lang="en-US" sz="2000" b="1" dirty="0">
                <a:effectLst/>
                <a:latin typeface="Comic Sans MS" panose="030F0702030302020204" pitchFamily="66" charset="0"/>
              </a:rPr>
              <a:t>Ara </a:t>
            </a:r>
            <a:r>
              <a:rPr lang="en-US" sz="2000" b="1" dirty="0" err="1">
                <a:effectLst/>
                <a:latin typeface="Comic Sans MS" panose="030F0702030302020204" pitchFamily="66" charset="0"/>
              </a:rPr>
              <a:t>renkler</a:t>
            </a:r>
            <a:r>
              <a:rPr lang="en-US" sz="2000" b="1" dirty="0">
                <a:effectLst/>
                <a:latin typeface="Comic Sans MS" panose="030F0702030302020204" pitchFamily="66" charset="0"/>
              </a:rPr>
              <a:t>:</a:t>
            </a:r>
          </a:p>
          <a:p>
            <a:pPr>
              <a:lnSpc>
                <a:spcPct val="150000"/>
              </a:lnSpc>
              <a:spcAft>
                <a:spcPts val="800"/>
              </a:spcAft>
            </a:pPr>
            <a:r>
              <a:rPr lang="en-US" sz="2000" dirty="0" err="1">
                <a:effectLst/>
                <a:latin typeface="Comic Sans MS" panose="030F0702030302020204" pitchFamily="66" charset="0"/>
              </a:rPr>
              <a:t>Kırmızı</a:t>
            </a:r>
            <a:r>
              <a:rPr lang="en-US" sz="2000" dirty="0">
                <a:effectLst/>
                <a:latin typeface="Comic Sans MS" panose="030F0702030302020204" pitchFamily="66" charset="0"/>
              </a:rPr>
              <a:t> + </a:t>
            </a:r>
            <a:r>
              <a:rPr lang="en-US" sz="2000" dirty="0" err="1">
                <a:effectLst/>
                <a:latin typeface="Comic Sans MS" panose="030F0702030302020204" pitchFamily="66" charset="0"/>
              </a:rPr>
              <a:t>Yeşil</a:t>
            </a:r>
            <a:r>
              <a:rPr lang="en-US" sz="2000" dirty="0">
                <a:effectLst/>
                <a:latin typeface="Comic Sans MS" panose="030F0702030302020204" pitchFamily="66" charset="0"/>
              </a:rPr>
              <a:t>=</a:t>
            </a:r>
            <a:r>
              <a:rPr lang="en-US" sz="2000" dirty="0" err="1">
                <a:effectLst/>
                <a:latin typeface="Comic Sans MS" panose="030F0702030302020204" pitchFamily="66" charset="0"/>
              </a:rPr>
              <a:t>Sarı</a:t>
            </a:r>
            <a:r>
              <a:rPr lang="en-US" sz="2000" dirty="0">
                <a:effectLst/>
                <a:latin typeface="Comic Sans MS" panose="030F0702030302020204" pitchFamily="66" charset="0"/>
              </a:rPr>
              <a:t>   </a:t>
            </a:r>
            <a:r>
              <a:rPr lang="en-US" sz="2000" b="1" dirty="0">
                <a:effectLst/>
                <a:latin typeface="Comic Sans MS" panose="030F0702030302020204" pitchFamily="66" charset="0"/>
              </a:rPr>
              <a:t>(</a:t>
            </a:r>
            <a:r>
              <a:rPr lang="en-US" sz="2000" b="1" dirty="0" err="1">
                <a:effectLst/>
                <a:latin typeface="Comic Sans MS" panose="030F0702030302020204" pitchFamily="66" charset="0"/>
              </a:rPr>
              <a:t>KaYıSı</a:t>
            </a:r>
            <a:r>
              <a:rPr lang="en-US" sz="2000" b="1" dirty="0">
                <a:effectLst/>
                <a:latin typeface="Comic Sans MS" panose="030F0702030302020204" pitchFamily="66" charset="0"/>
              </a:rPr>
              <a:t>)</a:t>
            </a:r>
          </a:p>
          <a:p>
            <a:pPr>
              <a:lnSpc>
                <a:spcPct val="150000"/>
              </a:lnSpc>
              <a:spcAft>
                <a:spcPts val="800"/>
              </a:spcAft>
            </a:pPr>
            <a:r>
              <a:rPr lang="en-US" sz="2000" dirty="0" err="1">
                <a:effectLst/>
                <a:latin typeface="Comic Sans MS" panose="030F0702030302020204" pitchFamily="66" charset="0"/>
              </a:rPr>
              <a:t>Mavi</a:t>
            </a:r>
            <a:r>
              <a:rPr lang="en-US" sz="2000" dirty="0">
                <a:effectLst/>
                <a:latin typeface="Comic Sans MS" panose="030F0702030302020204" pitchFamily="66" charset="0"/>
              </a:rPr>
              <a:t> + </a:t>
            </a:r>
            <a:r>
              <a:rPr lang="en-US" sz="2000" dirty="0" err="1">
                <a:effectLst/>
                <a:latin typeface="Comic Sans MS" panose="030F0702030302020204" pitchFamily="66" charset="0"/>
              </a:rPr>
              <a:t>Kırmızı</a:t>
            </a:r>
            <a:r>
              <a:rPr lang="en-US" sz="2000" dirty="0">
                <a:effectLst/>
                <a:latin typeface="Comic Sans MS" panose="030F0702030302020204" pitchFamily="66" charset="0"/>
              </a:rPr>
              <a:t> = Magenta   </a:t>
            </a:r>
            <a:r>
              <a:rPr lang="en-US" sz="2000" b="1" dirty="0">
                <a:effectLst/>
                <a:latin typeface="Comic Sans MS" panose="030F0702030302020204" pitchFamily="66" charset="0"/>
              </a:rPr>
              <a:t>(</a:t>
            </a:r>
            <a:r>
              <a:rPr lang="en-US" sz="2000" b="1" dirty="0" err="1">
                <a:effectLst/>
                <a:latin typeface="Comic Sans MS" panose="030F0702030302020204" pitchFamily="66" charset="0"/>
              </a:rPr>
              <a:t>MaKaM</a:t>
            </a:r>
            <a:r>
              <a:rPr lang="en-US" sz="2000" b="1" dirty="0">
                <a:effectLst/>
                <a:latin typeface="Comic Sans MS" panose="030F0702030302020204" pitchFamily="66" charset="0"/>
              </a:rPr>
              <a:t>)</a:t>
            </a:r>
          </a:p>
          <a:p>
            <a:pPr>
              <a:lnSpc>
                <a:spcPct val="150000"/>
              </a:lnSpc>
              <a:spcAft>
                <a:spcPts val="800"/>
              </a:spcAft>
            </a:pPr>
            <a:r>
              <a:rPr lang="en-US" sz="2000" dirty="0" err="1">
                <a:effectLst/>
                <a:latin typeface="Comic Sans MS" panose="030F0702030302020204" pitchFamily="66" charset="0"/>
              </a:rPr>
              <a:t>Yeşil</a:t>
            </a:r>
            <a:r>
              <a:rPr lang="en-US" sz="2000" dirty="0">
                <a:effectLst/>
                <a:latin typeface="Comic Sans MS" panose="030F0702030302020204" pitchFamily="66" charset="0"/>
              </a:rPr>
              <a:t> + Maci = </a:t>
            </a:r>
            <a:r>
              <a:rPr lang="en-US" sz="2000" dirty="0" err="1">
                <a:effectLst/>
                <a:latin typeface="Comic Sans MS" panose="030F0702030302020204" pitchFamily="66" charset="0"/>
              </a:rPr>
              <a:t>Çyan</a:t>
            </a:r>
            <a:r>
              <a:rPr lang="en-US" sz="2000" dirty="0">
                <a:effectLst/>
                <a:latin typeface="Comic Sans MS" panose="030F0702030302020204" pitchFamily="66" charset="0"/>
              </a:rPr>
              <a:t>   </a:t>
            </a:r>
            <a:r>
              <a:rPr lang="en-US" sz="2000" b="1" dirty="0">
                <a:effectLst/>
                <a:latin typeface="Comic Sans MS" panose="030F0702030302020204" pitchFamily="66" charset="0"/>
              </a:rPr>
              <a:t>(</a:t>
            </a:r>
            <a:r>
              <a:rPr lang="en-US" sz="2000" b="1" dirty="0" err="1">
                <a:effectLst/>
                <a:latin typeface="Comic Sans MS" panose="030F0702030302020204" pitchFamily="66" charset="0"/>
              </a:rPr>
              <a:t>YaMaÇ</a:t>
            </a:r>
            <a:r>
              <a:rPr lang="en-US" sz="2000" b="1" dirty="0">
                <a:effectLst/>
                <a:latin typeface="Comic Sans MS" panose="030F0702030302020204" pitchFamily="66" charset="0"/>
              </a:rPr>
              <a:t>)</a:t>
            </a:r>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037D3B98-A50A-4A43-9803-F041BC595A9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034693"/>
            <a:ext cx="6019331" cy="478536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53675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EFFF4A2-EB01-4738-9824-8D9A72A51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7.Sınıf-Işığın Soğurulması | Fencix">
            <a:extLst>
              <a:ext uri="{FF2B5EF4-FFF2-40B4-BE49-F238E27FC236}">
                <a16:creationId xmlns:a16="http://schemas.microsoft.com/office/drawing/2014/main" id="{6DA585C4-180D-408F-83D5-3A3D0C2D93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23" t="49243" r="49696" b="25339"/>
          <a:stretch/>
        </p:blipFill>
        <p:spPr bwMode="auto">
          <a:xfrm>
            <a:off x="620973" y="1008329"/>
            <a:ext cx="3438815" cy="25504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7.Sınıf-Işığın Soğurulması | Fencix">
            <a:extLst>
              <a:ext uri="{FF2B5EF4-FFF2-40B4-BE49-F238E27FC236}">
                <a16:creationId xmlns:a16="http://schemas.microsoft.com/office/drawing/2014/main" id="{3DDF3910-1FCA-4D3D-9A90-918434BD83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88" t="25031" r="49319" b="49897"/>
          <a:stretch/>
        </p:blipFill>
        <p:spPr bwMode="auto">
          <a:xfrm>
            <a:off x="4381520" y="1008329"/>
            <a:ext cx="3543279" cy="249924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7.Sınıf-Işığın Soğurulması | Fencix">
            <a:extLst>
              <a:ext uri="{FF2B5EF4-FFF2-40B4-BE49-F238E27FC236}">
                <a16:creationId xmlns:a16="http://schemas.microsoft.com/office/drawing/2014/main" id="{7E392728-D4D2-4980-98C9-7E09E5275A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19" r="50000" b="74583"/>
          <a:stretch/>
        </p:blipFill>
        <p:spPr bwMode="auto">
          <a:xfrm>
            <a:off x="8153400" y="1033949"/>
            <a:ext cx="3369861" cy="2499247"/>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23D97D8B-CFC5-431A-AA32-93C4522A6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33674"/>
            <a:ext cx="12192000" cy="26243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8A167FA8-CB20-4854-920C-0BF9049D9043}"/>
              </a:ext>
            </a:extLst>
          </p:cNvPr>
          <p:cNvSpPr txBox="1"/>
          <p:nvPr/>
        </p:nvSpPr>
        <p:spPr>
          <a:xfrm>
            <a:off x="680090" y="4715244"/>
            <a:ext cx="8902460" cy="1586163"/>
          </a:xfrm>
          <a:prstGeom prst="rect">
            <a:avLst/>
          </a:prstGeom>
        </p:spPr>
        <p:txBody>
          <a:bodyPr vert="horz" lIns="91440" tIns="45720" rIns="91440" bIns="45720" rtlCol="0">
            <a:normAutofit/>
          </a:bodyPr>
          <a:lstStyle/>
          <a:p>
            <a:pPr>
              <a:lnSpc>
                <a:spcPct val="90000"/>
              </a:lnSpc>
              <a:spcAft>
                <a:spcPts val="800"/>
              </a:spcAft>
            </a:pPr>
            <a:r>
              <a:rPr lang="en-US" sz="3200" dirty="0">
                <a:solidFill>
                  <a:schemeClr val="bg1"/>
                </a:solidFill>
                <a:effectLst/>
                <a:latin typeface="Comic Sans MS" panose="030F0702030302020204" pitchFamily="66" charset="0"/>
              </a:rPr>
              <a:t>NOT: </a:t>
            </a:r>
            <a:r>
              <a:rPr lang="en-US" sz="3200" dirty="0" err="1">
                <a:solidFill>
                  <a:schemeClr val="bg1"/>
                </a:solidFill>
                <a:effectLst/>
                <a:latin typeface="Comic Sans MS" panose="030F0702030302020204" pitchFamily="66" charset="0"/>
              </a:rPr>
              <a:t>renkli</a:t>
            </a:r>
            <a:r>
              <a:rPr lang="en-US" sz="3200" dirty="0">
                <a:solidFill>
                  <a:schemeClr val="bg1"/>
                </a:solidFill>
                <a:effectLst/>
                <a:latin typeface="Comic Sans MS" panose="030F0702030302020204" pitchFamily="66" charset="0"/>
              </a:rPr>
              <a:t> </a:t>
            </a:r>
            <a:r>
              <a:rPr lang="en-US" sz="3200" dirty="0" err="1">
                <a:solidFill>
                  <a:schemeClr val="bg1"/>
                </a:solidFill>
                <a:effectLst/>
                <a:latin typeface="Comic Sans MS" panose="030F0702030302020204" pitchFamily="66" charset="0"/>
              </a:rPr>
              <a:t>cisimler</a:t>
            </a:r>
            <a:r>
              <a:rPr lang="en-US" sz="3200" dirty="0">
                <a:solidFill>
                  <a:schemeClr val="bg1"/>
                </a:solidFill>
                <a:effectLst/>
                <a:latin typeface="Comic Sans MS" panose="030F0702030302020204" pitchFamily="66" charset="0"/>
              </a:rPr>
              <a:t> </a:t>
            </a:r>
            <a:r>
              <a:rPr lang="en-US" sz="3200" dirty="0" err="1">
                <a:solidFill>
                  <a:schemeClr val="bg1"/>
                </a:solidFill>
                <a:effectLst/>
                <a:latin typeface="Comic Sans MS" panose="030F0702030302020204" pitchFamily="66" charset="0"/>
              </a:rPr>
              <a:t>beyaz</a:t>
            </a:r>
            <a:r>
              <a:rPr lang="en-US" sz="3200" dirty="0">
                <a:solidFill>
                  <a:schemeClr val="bg1"/>
                </a:solidFill>
                <a:effectLst/>
                <a:latin typeface="Comic Sans MS" panose="030F0702030302020204" pitchFamily="66" charset="0"/>
              </a:rPr>
              <a:t> </a:t>
            </a:r>
            <a:r>
              <a:rPr lang="en-US" sz="3200" dirty="0" err="1">
                <a:solidFill>
                  <a:schemeClr val="bg1"/>
                </a:solidFill>
                <a:effectLst/>
                <a:latin typeface="Comic Sans MS" panose="030F0702030302020204" pitchFamily="66" charset="0"/>
              </a:rPr>
              <a:t>ışığın</a:t>
            </a:r>
            <a:r>
              <a:rPr lang="en-US" sz="3200" dirty="0">
                <a:solidFill>
                  <a:schemeClr val="bg1"/>
                </a:solidFill>
                <a:effectLst/>
                <a:latin typeface="Comic Sans MS" panose="030F0702030302020204" pitchFamily="66" charset="0"/>
              </a:rPr>
              <a:t> </a:t>
            </a:r>
            <a:r>
              <a:rPr lang="en-US" sz="3200" dirty="0" err="1">
                <a:solidFill>
                  <a:schemeClr val="bg1"/>
                </a:solidFill>
                <a:effectLst/>
                <a:latin typeface="Comic Sans MS" panose="030F0702030302020204" pitchFamily="66" charset="0"/>
              </a:rPr>
              <a:t>içindeki</a:t>
            </a:r>
            <a:r>
              <a:rPr lang="en-US" sz="3200" dirty="0">
                <a:solidFill>
                  <a:schemeClr val="bg1"/>
                </a:solidFill>
                <a:effectLst/>
                <a:latin typeface="Comic Sans MS" panose="030F0702030302020204" pitchFamily="66" charset="0"/>
              </a:rPr>
              <a:t> kendi </a:t>
            </a:r>
            <a:r>
              <a:rPr lang="en-US" sz="3200" dirty="0" err="1">
                <a:solidFill>
                  <a:schemeClr val="bg1"/>
                </a:solidFill>
                <a:effectLst/>
                <a:latin typeface="Comic Sans MS" panose="030F0702030302020204" pitchFamily="66" charset="0"/>
              </a:rPr>
              <a:t>rengini</a:t>
            </a:r>
            <a:r>
              <a:rPr lang="en-US" sz="3200" dirty="0">
                <a:solidFill>
                  <a:schemeClr val="bg1"/>
                </a:solidFill>
                <a:effectLst/>
                <a:latin typeface="Comic Sans MS" panose="030F0702030302020204" pitchFamily="66" charset="0"/>
              </a:rPr>
              <a:t> </a:t>
            </a:r>
            <a:r>
              <a:rPr lang="en-US" sz="3200" dirty="0" err="1">
                <a:solidFill>
                  <a:schemeClr val="bg1"/>
                </a:solidFill>
                <a:effectLst/>
                <a:latin typeface="Comic Sans MS" panose="030F0702030302020204" pitchFamily="66" charset="0"/>
              </a:rPr>
              <a:t>yansıtıp</a:t>
            </a:r>
            <a:r>
              <a:rPr lang="en-US" sz="3200" dirty="0">
                <a:solidFill>
                  <a:schemeClr val="bg1"/>
                </a:solidFill>
                <a:effectLst/>
                <a:latin typeface="Comic Sans MS" panose="030F0702030302020204" pitchFamily="66" charset="0"/>
              </a:rPr>
              <a:t> diğer </a:t>
            </a:r>
            <a:r>
              <a:rPr lang="en-US" sz="3200" dirty="0" err="1">
                <a:solidFill>
                  <a:schemeClr val="bg1"/>
                </a:solidFill>
                <a:effectLst/>
                <a:latin typeface="Comic Sans MS" panose="030F0702030302020204" pitchFamily="66" charset="0"/>
              </a:rPr>
              <a:t>renkleri</a:t>
            </a:r>
            <a:r>
              <a:rPr lang="en-US" sz="3200" dirty="0">
                <a:solidFill>
                  <a:schemeClr val="bg1"/>
                </a:solidFill>
                <a:effectLst/>
                <a:latin typeface="Comic Sans MS" panose="030F0702030302020204" pitchFamily="66" charset="0"/>
              </a:rPr>
              <a:t> </a:t>
            </a:r>
            <a:r>
              <a:rPr lang="en-US" sz="3200" dirty="0" err="1">
                <a:solidFill>
                  <a:schemeClr val="bg1"/>
                </a:solidFill>
                <a:effectLst/>
                <a:latin typeface="Comic Sans MS" panose="030F0702030302020204" pitchFamily="66" charset="0"/>
              </a:rPr>
              <a:t>soğurur</a:t>
            </a:r>
            <a:r>
              <a:rPr lang="en-US" sz="3200" dirty="0">
                <a:solidFill>
                  <a:schemeClr val="bg1"/>
                </a:solidFill>
                <a:effectLst/>
                <a:latin typeface="Comic Sans MS" panose="030F0702030302020204" pitchFamily="66" charset="0"/>
              </a:rPr>
              <a:t>.</a:t>
            </a:r>
          </a:p>
        </p:txBody>
      </p:sp>
      <p:grpSp>
        <p:nvGrpSpPr>
          <p:cNvPr id="75" name="Group 74">
            <a:extLst>
              <a:ext uri="{FF2B5EF4-FFF2-40B4-BE49-F238E27FC236}">
                <a16:creationId xmlns:a16="http://schemas.microsoft.com/office/drawing/2014/main" id="{F91EAA54-AC0A-4AEF-ACE5-B1DD3DC817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08171" y="4821439"/>
            <a:ext cx="1128382" cy="847206"/>
            <a:chOff x="8183879" y="1000124"/>
            <a:chExt cx="1562267" cy="1172973"/>
          </a:xfrm>
        </p:grpSpPr>
        <p:sp>
          <p:nvSpPr>
            <p:cNvPr id="76" name="Freeform 5">
              <a:extLst>
                <a:ext uri="{FF2B5EF4-FFF2-40B4-BE49-F238E27FC236}">
                  <a16:creationId xmlns:a16="http://schemas.microsoft.com/office/drawing/2014/main" id="{57EE6F04-B543-44E1-BA29-3DD44C5AED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77" name="Freeform 5">
              <a:extLst>
                <a:ext uri="{FF2B5EF4-FFF2-40B4-BE49-F238E27FC236}">
                  <a16:creationId xmlns:a16="http://schemas.microsoft.com/office/drawing/2014/main" id="{D5559A4F-CFAC-4ECC-B04A-670D559B96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316111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EFFF4A2-EB01-4738-9824-8D9A72A51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2. BÖLÜM: IŞIĞIN SOĞURULMASI - ppt indir">
            <a:extLst>
              <a:ext uri="{FF2B5EF4-FFF2-40B4-BE49-F238E27FC236}">
                <a16:creationId xmlns:a16="http://schemas.microsoft.com/office/drawing/2014/main" id="{8D55EE68-3321-4F80-9609-639113C4CE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941" b="8102"/>
          <a:stretch/>
        </p:blipFill>
        <p:spPr bwMode="auto">
          <a:xfrm>
            <a:off x="1625957" y="643467"/>
            <a:ext cx="8933582" cy="328021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23D97D8B-CFC5-431A-AA32-93C4522A6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33674"/>
            <a:ext cx="12192000" cy="26243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0AC47836-BB7D-49BF-840B-9C83506B0216}"/>
              </a:ext>
            </a:extLst>
          </p:cNvPr>
          <p:cNvSpPr txBox="1"/>
          <p:nvPr/>
        </p:nvSpPr>
        <p:spPr>
          <a:xfrm>
            <a:off x="1494971" y="4535423"/>
            <a:ext cx="8510575" cy="1586163"/>
          </a:xfrm>
          <a:prstGeom prst="rect">
            <a:avLst/>
          </a:prstGeom>
        </p:spPr>
        <p:txBody>
          <a:bodyPr vert="horz" lIns="91440" tIns="45720" rIns="91440" bIns="45720" rtlCol="0">
            <a:normAutofit fontScale="85000" lnSpcReduction="10000"/>
          </a:bodyPr>
          <a:lstStyle/>
          <a:p>
            <a:pPr marL="114300" indent="-342900">
              <a:lnSpc>
                <a:spcPct val="150000"/>
              </a:lnSpc>
              <a:spcAft>
                <a:spcPts val="800"/>
              </a:spcAft>
              <a:buFont typeface="Wingdings" panose="05000000000000000000" pitchFamily="2" charset="2"/>
              <a:buChar char="ü"/>
            </a:pPr>
            <a:r>
              <a:rPr lang="en-US" sz="2800" dirty="0">
                <a:solidFill>
                  <a:schemeClr val="bg1"/>
                </a:solidFill>
                <a:effectLst/>
                <a:latin typeface="Comic Sans MS" panose="030F0702030302020204" pitchFamily="66" charset="0"/>
              </a:rPr>
              <a:t>Ara </a:t>
            </a:r>
            <a:r>
              <a:rPr lang="en-US" sz="2800" dirty="0" err="1">
                <a:solidFill>
                  <a:schemeClr val="bg1"/>
                </a:solidFill>
                <a:effectLst/>
                <a:latin typeface="Comic Sans MS" panose="030F0702030302020204" pitchFamily="66" charset="0"/>
              </a:rPr>
              <a:t>renklerin</a:t>
            </a:r>
            <a:r>
              <a:rPr lang="en-US" sz="2800" dirty="0">
                <a:solidFill>
                  <a:schemeClr val="bg1"/>
                </a:solidFill>
                <a:effectLst/>
                <a:latin typeface="Comic Sans MS" panose="030F0702030302020204" pitchFamily="66" charset="0"/>
              </a:rPr>
              <a:t> </a:t>
            </a:r>
            <a:r>
              <a:rPr lang="en-US" sz="2800" dirty="0" err="1">
                <a:solidFill>
                  <a:schemeClr val="bg1"/>
                </a:solidFill>
                <a:effectLst/>
                <a:latin typeface="Comic Sans MS" panose="030F0702030302020204" pitchFamily="66" charset="0"/>
              </a:rPr>
              <a:t>üzerine</a:t>
            </a:r>
            <a:r>
              <a:rPr lang="en-US" sz="2800" dirty="0">
                <a:solidFill>
                  <a:schemeClr val="bg1"/>
                </a:solidFill>
                <a:effectLst/>
                <a:latin typeface="Comic Sans MS" panose="030F0702030302020204" pitchFamily="66" charset="0"/>
              </a:rPr>
              <a:t> </a:t>
            </a:r>
            <a:r>
              <a:rPr lang="en-US" sz="2800" dirty="0" err="1">
                <a:solidFill>
                  <a:schemeClr val="bg1"/>
                </a:solidFill>
                <a:effectLst/>
                <a:latin typeface="Comic Sans MS" panose="030F0702030302020204" pitchFamily="66" charset="0"/>
              </a:rPr>
              <a:t>gönderilen</a:t>
            </a:r>
            <a:r>
              <a:rPr lang="en-US" sz="2800" dirty="0">
                <a:solidFill>
                  <a:schemeClr val="bg1"/>
                </a:solidFill>
                <a:effectLst/>
                <a:latin typeface="Comic Sans MS" panose="030F0702030302020204" pitchFamily="66" charset="0"/>
              </a:rPr>
              <a:t> </a:t>
            </a:r>
            <a:r>
              <a:rPr lang="en-US" sz="2800" dirty="0" err="1">
                <a:solidFill>
                  <a:schemeClr val="bg1"/>
                </a:solidFill>
                <a:effectLst/>
                <a:latin typeface="Comic Sans MS" panose="030F0702030302020204" pitchFamily="66" charset="0"/>
              </a:rPr>
              <a:t>ışık</a:t>
            </a:r>
            <a:r>
              <a:rPr lang="en-US" sz="2800" dirty="0">
                <a:solidFill>
                  <a:schemeClr val="bg1"/>
                </a:solidFill>
                <a:effectLst/>
                <a:latin typeface="Comic Sans MS" panose="030F0702030302020204" pitchFamily="66" charset="0"/>
              </a:rPr>
              <a:t> </a:t>
            </a:r>
            <a:r>
              <a:rPr lang="en-US" sz="2800" dirty="0" err="1">
                <a:solidFill>
                  <a:schemeClr val="bg1"/>
                </a:solidFill>
                <a:effectLst/>
                <a:latin typeface="Comic Sans MS" panose="030F0702030302020204" pitchFamily="66" charset="0"/>
              </a:rPr>
              <a:t>ışınları</a:t>
            </a:r>
            <a:r>
              <a:rPr lang="en-US" sz="2800" dirty="0">
                <a:solidFill>
                  <a:schemeClr val="bg1"/>
                </a:solidFill>
                <a:effectLst/>
                <a:latin typeface="Comic Sans MS" panose="030F0702030302020204" pitchFamily="66" charset="0"/>
              </a:rPr>
              <a:t> </a:t>
            </a:r>
            <a:r>
              <a:rPr lang="en-US" sz="2800" dirty="0" err="1">
                <a:solidFill>
                  <a:schemeClr val="bg1"/>
                </a:solidFill>
                <a:effectLst/>
                <a:latin typeface="Comic Sans MS" panose="030F0702030302020204" pitchFamily="66" charset="0"/>
              </a:rPr>
              <a:t>beyaz</a:t>
            </a:r>
            <a:r>
              <a:rPr lang="en-US" sz="2800" dirty="0">
                <a:solidFill>
                  <a:schemeClr val="bg1"/>
                </a:solidFill>
                <a:effectLst/>
                <a:latin typeface="Comic Sans MS" panose="030F0702030302020204" pitchFamily="66" charset="0"/>
              </a:rPr>
              <a:t> </a:t>
            </a:r>
            <a:r>
              <a:rPr lang="en-US" sz="2800" dirty="0" err="1">
                <a:solidFill>
                  <a:schemeClr val="bg1"/>
                </a:solidFill>
                <a:effectLst/>
                <a:latin typeface="Comic Sans MS" panose="030F0702030302020204" pitchFamily="66" charset="0"/>
              </a:rPr>
              <a:t>ışık</a:t>
            </a:r>
            <a:r>
              <a:rPr lang="en-US" sz="2800" dirty="0">
                <a:solidFill>
                  <a:schemeClr val="bg1"/>
                </a:solidFill>
                <a:effectLst/>
                <a:latin typeface="Comic Sans MS" panose="030F0702030302020204" pitchFamily="66" charset="0"/>
              </a:rPr>
              <a:t> yada </a:t>
            </a:r>
            <a:r>
              <a:rPr lang="tr-TR" sz="2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Ara rengin üstüne o rengi oluşturmayan başka bir renk gönderilirse o cisim görülmez </a:t>
            </a:r>
            <a:endParaRPr lang="en-US" sz="2800" dirty="0">
              <a:solidFill>
                <a:schemeClr val="bg1"/>
              </a:solidFill>
              <a:effectLst/>
              <a:latin typeface="Comic Sans MS" panose="030F0702030302020204" pitchFamily="66" charset="0"/>
            </a:endParaRPr>
          </a:p>
        </p:txBody>
      </p:sp>
      <p:grpSp>
        <p:nvGrpSpPr>
          <p:cNvPr id="75" name="Group 74">
            <a:extLst>
              <a:ext uri="{FF2B5EF4-FFF2-40B4-BE49-F238E27FC236}">
                <a16:creationId xmlns:a16="http://schemas.microsoft.com/office/drawing/2014/main" id="{F91EAA54-AC0A-4AEF-ACE5-B1DD3DC817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08171" y="4821439"/>
            <a:ext cx="1128382" cy="847206"/>
            <a:chOff x="8183879" y="1000124"/>
            <a:chExt cx="1562267" cy="1172973"/>
          </a:xfrm>
        </p:grpSpPr>
        <p:sp>
          <p:nvSpPr>
            <p:cNvPr id="76" name="Freeform 5">
              <a:extLst>
                <a:ext uri="{FF2B5EF4-FFF2-40B4-BE49-F238E27FC236}">
                  <a16:creationId xmlns:a16="http://schemas.microsoft.com/office/drawing/2014/main" id="{57EE6F04-B543-44E1-BA29-3DD44C5AED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77" name="Freeform 5">
              <a:extLst>
                <a:ext uri="{FF2B5EF4-FFF2-40B4-BE49-F238E27FC236}">
                  <a16:creationId xmlns:a16="http://schemas.microsoft.com/office/drawing/2014/main" id="{D5559A4F-CFAC-4ECC-B04A-670D559B96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1547400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C1C3C2B4-9058-434D-ABBB-B73985053D86}"/>
              </a:ext>
            </a:extLst>
          </p:cNvPr>
          <p:cNvSpPr txBox="1"/>
          <p:nvPr/>
        </p:nvSpPr>
        <p:spPr>
          <a:xfrm>
            <a:off x="4019842" y="216263"/>
            <a:ext cx="6098344" cy="400110"/>
          </a:xfrm>
          <a:prstGeom prst="rect">
            <a:avLst/>
          </a:prstGeom>
          <a:noFill/>
        </p:spPr>
        <p:txBody>
          <a:bodyPr wrap="square">
            <a:spAutoFit/>
          </a:bodyPr>
          <a:lstStyle/>
          <a:p>
            <a:r>
              <a:rPr lang="tr-TR" sz="2000" b="1" dirty="0"/>
              <a:t>Işık ve Renkler Simülasyon</a:t>
            </a:r>
          </a:p>
        </p:txBody>
      </p:sp>
      <p:sp>
        <p:nvSpPr>
          <p:cNvPr id="4" name="Metin kutusu 3">
            <a:extLst>
              <a:ext uri="{FF2B5EF4-FFF2-40B4-BE49-F238E27FC236}">
                <a16:creationId xmlns:a16="http://schemas.microsoft.com/office/drawing/2014/main" id="{0BBAA00F-1705-4E66-B8F1-1CE4A5EE3D33}"/>
              </a:ext>
            </a:extLst>
          </p:cNvPr>
          <p:cNvSpPr txBox="1"/>
          <p:nvPr/>
        </p:nvSpPr>
        <p:spPr>
          <a:xfrm>
            <a:off x="2824088" y="6241627"/>
            <a:ext cx="6098344" cy="400110"/>
          </a:xfrm>
          <a:prstGeom prst="rect">
            <a:avLst/>
          </a:prstGeom>
          <a:noFill/>
        </p:spPr>
        <p:txBody>
          <a:bodyPr wrap="square">
            <a:spAutoFit/>
          </a:bodyPr>
          <a:lstStyle/>
          <a:p>
            <a:r>
              <a:rPr lang="tr-TR" sz="2000" b="1" dirty="0">
                <a:hlinkClick r:id="rId2">
                  <a:extLst>
                    <a:ext uri="{A12FA001-AC4F-418D-AE19-62706E023703}">
                      <ahyp:hlinkClr xmlns:ahyp="http://schemas.microsoft.com/office/drawing/2018/hyperlinkcolor" val="tx"/>
                    </a:ext>
                  </a:extLst>
                </a:hlinkClick>
              </a:rPr>
              <a:t>https://phet.colorado.edu/tr/simulations/color-vision</a:t>
            </a:r>
            <a:endParaRPr lang="tr-TR" sz="2000" b="1" dirty="0"/>
          </a:p>
        </p:txBody>
      </p:sp>
      <p:pic>
        <p:nvPicPr>
          <p:cNvPr id="6" name="Resim 5">
            <a:extLst>
              <a:ext uri="{FF2B5EF4-FFF2-40B4-BE49-F238E27FC236}">
                <a16:creationId xmlns:a16="http://schemas.microsoft.com/office/drawing/2014/main" id="{9D1292D9-8FAD-498C-96C6-25558F8CC34B}"/>
              </a:ext>
            </a:extLst>
          </p:cNvPr>
          <p:cNvPicPr>
            <a:picLocks noChangeAspect="1"/>
          </p:cNvPicPr>
          <p:nvPr/>
        </p:nvPicPr>
        <p:blipFill>
          <a:blip r:embed="rId3"/>
          <a:stretch>
            <a:fillRect/>
          </a:stretch>
        </p:blipFill>
        <p:spPr>
          <a:xfrm>
            <a:off x="1481137" y="1033462"/>
            <a:ext cx="9229725" cy="4791075"/>
          </a:xfrm>
          <a:prstGeom prst="rect">
            <a:avLst/>
          </a:prstGeom>
        </p:spPr>
      </p:pic>
      <p:pic>
        <p:nvPicPr>
          <p:cNvPr id="7" name="Resim 6">
            <a:extLst>
              <a:ext uri="{FF2B5EF4-FFF2-40B4-BE49-F238E27FC236}">
                <a16:creationId xmlns:a16="http://schemas.microsoft.com/office/drawing/2014/main" id="{FBB8EFE0-B284-4D89-A55B-EB37329C4A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3849273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BD2BEED3-8870-446C-973F-45050A2B74EF}"/>
              </a:ext>
            </a:extLst>
          </p:cNvPr>
          <p:cNvSpPr txBox="1"/>
          <p:nvPr/>
        </p:nvSpPr>
        <p:spPr>
          <a:xfrm>
            <a:off x="4258993" y="6307574"/>
            <a:ext cx="6098344" cy="400110"/>
          </a:xfrm>
          <a:prstGeom prst="rect">
            <a:avLst/>
          </a:prstGeom>
          <a:noFill/>
        </p:spPr>
        <p:txBody>
          <a:bodyPr wrap="square">
            <a:spAutoFit/>
          </a:bodyPr>
          <a:lstStyle/>
          <a:p>
            <a:r>
              <a:rPr lang="tr-TR" sz="2000" b="1" dirty="0">
                <a:hlinkClick r:id="rId2"/>
              </a:rPr>
              <a:t>https://javalab.org/en/color_en/</a:t>
            </a:r>
            <a:endParaRPr lang="tr-TR" sz="2000" b="1" dirty="0"/>
          </a:p>
        </p:txBody>
      </p:sp>
      <p:sp>
        <p:nvSpPr>
          <p:cNvPr id="5" name="Metin kutusu 4">
            <a:extLst>
              <a:ext uri="{FF2B5EF4-FFF2-40B4-BE49-F238E27FC236}">
                <a16:creationId xmlns:a16="http://schemas.microsoft.com/office/drawing/2014/main" id="{525C7606-28D1-42B0-942D-E4F9FC99D434}"/>
              </a:ext>
            </a:extLst>
          </p:cNvPr>
          <p:cNvSpPr txBox="1"/>
          <p:nvPr/>
        </p:nvSpPr>
        <p:spPr>
          <a:xfrm>
            <a:off x="4572586" y="175846"/>
            <a:ext cx="3046828" cy="369332"/>
          </a:xfrm>
          <a:prstGeom prst="rect">
            <a:avLst/>
          </a:prstGeom>
          <a:noFill/>
        </p:spPr>
        <p:txBody>
          <a:bodyPr wrap="square">
            <a:spAutoFit/>
          </a:bodyPr>
          <a:lstStyle/>
          <a:p>
            <a:pPr algn="l" fontAlgn="base"/>
            <a:r>
              <a:rPr lang="tr-TR" b="1" i="0" dirty="0">
                <a:solidFill>
                  <a:srgbClr val="000000"/>
                </a:solidFill>
                <a:effectLst/>
                <a:latin typeface="Open Sans" panose="020B0606030504020204" pitchFamily="34" charset="0"/>
              </a:rPr>
              <a:t>Ne renk görünüyor?</a:t>
            </a:r>
          </a:p>
        </p:txBody>
      </p:sp>
      <p:pic>
        <p:nvPicPr>
          <p:cNvPr id="7" name="Resim 6">
            <a:extLst>
              <a:ext uri="{FF2B5EF4-FFF2-40B4-BE49-F238E27FC236}">
                <a16:creationId xmlns:a16="http://schemas.microsoft.com/office/drawing/2014/main" id="{7627FDEF-ECB9-4DC6-9ECA-8BD62C5CBE7A}"/>
              </a:ext>
            </a:extLst>
          </p:cNvPr>
          <p:cNvPicPr>
            <a:picLocks noChangeAspect="1"/>
          </p:cNvPicPr>
          <p:nvPr/>
        </p:nvPicPr>
        <p:blipFill>
          <a:blip r:embed="rId3"/>
          <a:stretch>
            <a:fillRect/>
          </a:stretch>
        </p:blipFill>
        <p:spPr>
          <a:xfrm>
            <a:off x="2630658" y="745587"/>
            <a:ext cx="6891091" cy="5397837"/>
          </a:xfrm>
          <a:prstGeom prst="rect">
            <a:avLst/>
          </a:prstGeom>
        </p:spPr>
      </p:pic>
      <p:pic>
        <p:nvPicPr>
          <p:cNvPr id="8" name="Resim 7">
            <a:extLst>
              <a:ext uri="{FF2B5EF4-FFF2-40B4-BE49-F238E27FC236}">
                <a16:creationId xmlns:a16="http://schemas.microsoft.com/office/drawing/2014/main" id="{9B9E3227-8E31-45B1-83CF-85007B9D17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2317256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D3AE2F6-65EF-44A7-AB20-CD8B5B1C09A2}"/>
              </a:ext>
            </a:extLst>
          </p:cNvPr>
          <p:cNvSpPr txBox="1"/>
          <p:nvPr/>
        </p:nvSpPr>
        <p:spPr>
          <a:xfrm>
            <a:off x="4919589" y="314737"/>
            <a:ext cx="2352822" cy="461665"/>
          </a:xfrm>
          <a:prstGeom prst="rect">
            <a:avLst/>
          </a:prstGeom>
          <a:noFill/>
        </p:spPr>
        <p:txBody>
          <a:bodyPr wrap="square">
            <a:spAutoFit/>
          </a:bodyPr>
          <a:lstStyle/>
          <a:p>
            <a:r>
              <a:rPr lang="tr-TR" sz="2400" b="1" dirty="0"/>
              <a:t>Işık ve renk farkı</a:t>
            </a:r>
          </a:p>
        </p:txBody>
      </p:sp>
      <p:sp>
        <p:nvSpPr>
          <p:cNvPr id="5" name="Metin kutusu 4">
            <a:extLst>
              <a:ext uri="{FF2B5EF4-FFF2-40B4-BE49-F238E27FC236}">
                <a16:creationId xmlns:a16="http://schemas.microsoft.com/office/drawing/2014/main" id="{FCF9526E-801F-4350-85AC-94C470AEA83E}"/>
              </a:ext>
            </a:extLst>
          </p:cNvPr>
          <p:cNvSpPr txBox="1"/>
          <p:nvPr/>
        </p:nvSpPr>
        <p:spPr>
          <a:xfrm>
            <a:off x="3654083" y="6173931"/>
            <a:ext cx="6098344" cy="369332"/>
          </a:xfrm>
          <a:prstGeom prst="rect">
            <a:avLst/>
          </a:prstGeom>
          <a:noFill/>
        </p:spPr>
        <p:txBody>
          <a:bodyPr wrap="square">
            <a:spAutoFit/>
          </a:bodyPr>
          <a:lstStyle/>
          <a:p>
            <a:r>
              <a:rPr lang="tr-TR" b="1" dirty="0">
                <a:hlinkClick r:id="rId2"/>
              </a:rPr>
              <a:t>https://javalab.org/en/three_primary_colors_en/</a:t>
            </a:r>
            <a:endParaRPr lang="tr-TR" b="1" dirty="0"/>
          </a:p>
        </p:txBody>
      </p:sp>
      <p:pic>
        <p:nvPicPr>
          <p:cNvPr id="7" name="Resim 6">
            <a:extLst>
              <a:ext uri="{FF2B5EF4-FFF2-40B4-BE49-F238E27FC236}">
                <a16:creationId xmlns:a16="http://schemas.microsoft.com/office/drawing/2014/main" id="{B1055932-49D6-4C7D-B28C-9657A44CAAD2}"/>
              </a:ext>
            </a:extLst>
          </p:cNvPr>
          <p:cNvPicPr>
            <a:picLocks noChangeAspect="1"/>
          </p:cNvPicPr>
          <p:nvPr/>
        </p:nvPicPr>
        <p:blipFill>
          <a:blip r:embed="rId3"/>
          <a:stretch>
            <a:fillRect/>
          </a:stretch>
        </p:blipFill>
        <p:spPr>
          <a:xfrm>
            <a:off x="3062287" y="1133475"/>
            <a:ext cx="6067425" cy="4591050"/>
          </a:xfrm>
          <a:prstGeom prst="rect">
            <a:avLst/>
          </a:prstGeom>
        </p:spPr>
      </p:pic>
      <p:pic>
        <p:nvPicPr>
          <p:cNvPr id="8" name="Resim 7">
            <a:extLst>
              <a:ext uri="{FF2B5EF4-FFF2-40B4-BE49-F238E27FC236}">
                <a16:creationId xmlns:a16="http://schemas.microsoft.com/office/drawing/2014/main" id="{2F0D7E0E-53C7-4F48-93A8-3FF0297967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4268644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AF04C0E9-6E71-4B13-A240-AC272C66920B}"/>
              </a:ext>
            </a:extLst>
          </p:cNvPr>
          <p:cNvSpPr txBox="1"/>
          <p:nvPr/>
        </p:nvSpPr>
        <p:spPr>
          <a:xfrm>
            <a:off x="3611880" y="6138762"/>
            <a:ext cx="6098344" cy="369332"/>
          </a:xfrm>
          <a:prstGeom prst="rect">
            <a:avLst/>
          </a:prstGeom>
          <a:noFill/>
        </p:spPr>
        <p:txBody>
          <a:bodyPr wrap="square">
            <a:spAutoFit/>
          </a:bodyPr>
          <a:lstStyle/>
          <a:p>
            <a:r>
              <a:rPr lang="tr-TR" b="1" dirty="0">
                <a:hlinkClick r:id="rId3"/>
              </a:rPr>
              <a:t>https://www.youtube.com/watch?v=z3N7DF_woB0</a:t>
            </a:r>
            <a:endParaRPr lang="tr-TR" b="1" dirty="0"/>
          </a:p>
        </p:txBody>
      </p:sp>
      <p:pic>
        <p:nvPicPr>
          <p:cNvPr id="4" name="Çevrimiçi Medya 3" title="7. Sınıf Fen Bilimleri: Cisimler Nasıl Renkli Görünür?">
            <a:hlinkClick r:id="" action="ppaction://media"/>
            <a:extLst>
              <a:ext uri="{FF2B5EF4-FFF2-40B4-BE49-F238E27FC236}">
                <a16:creationId xmlns:a16="http://schemas.microsoft.com/office/drawing/2014/main" id="{349AFB41-9612-4E7B-A448-6AAAE493F880}"/>
              </a:ext>
            </a:extLst>
          </p:cNvPr>
          <p:cNvPicPr>
            <a:picLocks noRot="1" noChangeAspect="1"/>
          </p:cNvPicPr>
          <p:nvPr>
            <a:videoFile r:link="rId1"/>
          </p:nvPr>
        </p:nvPicPr>
        <p:blipFill>
          <a:blip r:embed="rId4"/>
          <a:stretch>
            <a:fillRect/>
          </a:stretch>
        </p:blipFill>
        <p:spPr>
          <a:xfrm>
            <a:off x="1575582" y="1223889"/>
            <a:ext cx="8423269" cy="4759147"/>
          </a:xfrm>
          <a:prstGeom prst="rect">
            <a:avLst/>
          </a:prstGeom>
        </p:spPr>
      </p:pic>
      <p:sp>
        <p:nvSpPr>
          <p:cNvPr id="6" name="Metin kutusu 5">
            <a:extLst>
              <a:ext uri="{FF2B5EF4-FFF2-40B4-BE49-F238E27FC236}">
                <a16:creationId xmlns:a16="http://schemas.microsoft.com/office/drawing/2014/main" id="{6AB10192-8239-47A1-A8CC-54439459FA9C}"/>
              </a:ext>
            </a:extLst>
          </p:cNvPr>
          <p:cNvSpPr txBox="1"/>
          <p:nvPr/>
        </p:nvSpPr>
        <p:spPr>
          <a:xfrm>
            <a:off x="2799471" y="534572"/>
            <a:ext cx="6457071" cy="369332"/>
          </a:xfrm>
          <a:prstGeom prst="rect">
            <a:avLst/>
          </a:prstGeom>
          <a:noFill/>
        </p:spPr>
        <p:txBody>
          <a:bodyPr wrap="square">
            <a:spAutoFit/>
          </a:bodyPr>
          <a:lstStyle/>
          <a:p>
            <a:pPr algn="l"/>
            <a:r>
              <a:rPr lang="tr-TR" b="1" i="0" dirty="0">
                <a:effectLst/>
                <a:latin typeface="Roboto" panose="02000000000000000000" pitchFamily="2" charset="0"/>
              </a:rPr>
              <a:t>7. Sınıf Fen Bilimleri: Cisimler Nasıl Renkli Görünür?</a:t>
            </a:r>
          </a:p>
        </p:txBody>
      </p:sp>
      <p:pic>
        <p:nvPicPr>
          <p:cNvPr id="7" name="Resim 6">
            <a:extLst>
              <a:ext uri="{FF2B5EF4-FFF2-40B4-BE49-F238E27FC236}">
                <a16:creationId xmlns:a16="http://schemas.microsoft.com/office/drawing/2014/main" id="{8095C356-AAD4-4297-A51E-42A8742DB8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198338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828D1E49-2A21-4A83-A0E0-FB1597B4B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7" name="Group 72">
            <a:extLst>
              <a:ext uri="{FF2B5EF4-FFF2-40B4-BE49-F238E27FC236}">
                <a16:creationId xmlns:a16="http://schemas.microsoft.com/office/drawing/2014/main" id="{088B852E-5494-418B-A833-75CF016A9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4" name="Freeform 5">
              <a:extLst>
                <a:ext uri="{FF2B5EF4-FFF2-40B4-BE49-F238E27FC236}">
                  <a16:creationId xmlns:a16="http://schemas.microsoft.com/office/drawing/2014/main" id="{DF31E3C1-1A46-4329-9F80-B576692FE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6">
              <a:extLst>
                <a:ext uri="{FF2B5EF4-FFF2-40B4-BE49-F238E27FC236}">
                  <a16:creationId xmlns:a16="http://schemas.microsoft.com/office/drawing/2014/main" id="{294B4592-99CA-47B1-816F-CE2D44F65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7">
              <a:extLst>
                <a:ext uri="{FF2B5EF4-FFF2-40B4-BE49-F238E27FC236}">
                  <a16:creationId xmlns:a16="http://schemas.microsoft.com/office/drawing/2014/main" id="{BF690E4C-72F8-4AC5-AF99-562763CC6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F834CDD4-CAB8-4ACC-9AAC-5399C743DE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9">
              <a:extLst>
                <a:ext uri="{FF2B5EF4-FFF2-40B4-BE49-F238E27FC236}">
                  <a16:creationId xmlns:a16="http://schemas.microsoft.com/office/drawing/2014/main" id="{1AEB045A-6821-475B-A28E-047437ABE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10">
              <a:extLst>
                <a:ext uri="{FF2B5EF4-FFF2-40B4-BE49-F238E27FC236}">
                  <a16:creationId xmlns:a16="http://schemas.microsoft.com/office/drawing/2014/main" id="{D9B790C0-3D34-4626-BAFB-6EB473F40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1">
              <a:extLst>
                <a:ext uri="{FF2B5EF4-FFF2-40B4-BE49-F238E27FC236}">
                  <a16:creationId xmlns:a16="http://schemas.microsoft.com/office/drawing/2014/main" id="{EDA4D87F-91A4-4628-9A6E-F01820A7E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2">
              <a:extLst>
                <a:ext uri="{FF2B5EF4-FFF2-40B4-BE49-F238E27FC236}">
                  <a16:creationId xmlns:a16="http://schemas.microsoft.com/office/drawing/2014/main" id="{045DAB88-124C-459C-A889-DAE9C9BE28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3">
              <a:extLst>
                <a:ext uri="{FF2B5EF4-FFF2-40B4-BE49-F238E27FC236}">
                  <a16:creationId xmlns:a16="http://schemas.microsoft.com/office/drawing/2014/main" id="{85D44010-1DAA-4CAC-B83F-7E3E8C455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4">
              <a:extLst>
                <a:ext uri="{FF2B5EF4-FFF2-40B4-BE49-F238E27FC236}">
                  <a16:creationId xmlns:a16="http://schemas.microsoft.com/office/drawing/2014/main" id="{E8C01D66-5C93-4A2E-AA74-DE97574EA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5">
              <a:extLst>
                <a:ext uri="{FF2B5EF4-FFF2-40B4-BE49-F238E27FC236}">
                  <a16:creationId xmlns:a16="http://schemas.microsoft.com/office/drawing/2014/main" id="{E2E1A6E1-6C4A-47D3-81E2-9F8624F1B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6">
              <a:extLst>
                <a:ext uri="{FF2B5EF4-FFF2-40B4-BE49-F238E27FC236}">
                  <a16:creationId xmlns:a16="http://schemas.microsoft.com/office/drawing/2014/main" id="{3E849CB5-4526-49DC-B77B-A20FDB7FFD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7">
              <a:extLst>
                <a:ext uri="{FF2B5EF4-FFF2-40B4-BE49-F238E27FC236}">
                  <a16:creationId xmlns:a16="http://schemas.microsoft.com/office/drawing/2014/main" id="{5A18C8A4-FB2A-44C1-93D3-26C6DDFE0C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8">
              <a:extLst>
                <a:ext uri="{FF2B5EF4-FFF2-40B4-BE49-F238E27FC236}">
                  <a16:creationId xmlns:a16="http://schemas.microsoft.com/office/drawing/2014/main" id="{85D014FD-8C5A-4071-B19E-4910AAB61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9">
              <a:extLst>
                <a:ext uri="{FF2B5EF4-FFF2-40B4-BE49-F238E27FC236}">
                  <a16:creationId xmlns:a16="http://schemas.microsoft.com/office/drawing/2014/main" id="{A37D7262-3596-4026-9AD4-E94332E52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20">
              <a:extLst>
                <a:ext uri="{FF2B5EF4-FFF2-40B4-BE49-F238E27FC236}">
                  <a16:creationId xmlns:a16="http://schemas.microsoft.com/office/drawing/2014/main" id="{187E37E0-AAC3-4B33-AF36-334ACCBD33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21">
              <a:extLst>
                <a:ext uri="{FF2B5EF4-FFF2-40B4-BE49-F238E27FC236}">
                  <a16:creationId xmlns:a16="http://schemas.microsoft.com/office/drawing/2014/main" id="{409758BB-8A0E-4BEB-BC0C-F410AD98C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2">
              <a:extLst>
                <a:ext uri="{FF2B5EF4-FFF2-40B4-BE49-F238E27FC236}">
                  <a16:creationId xmlns:a16="http://schemas.microsoft.com/office/drawing/2014/main" id="{97C4EFE2-9D25-4978-BD9A-873B49270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23">
              <a:extLst>
                <a:ext uri="{FF2B5EF4-FFF2-40B4-BE49-F238E27FC236}">
                  <a16:creationId xmlns:a16="http://schemas.microsoft.com/office/drawing/2014/main" id="{9CCAF82A-A0E0-4B55-A97B-EFFAE79AF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24">
              <a:extLst>
                <a:ext uri="{FF2B5EF4-FFF2-40B4-BE49-F238E27FC236}">
                  <a16:creationId xmlns:a16="http://schemas.microsoft.com/office/drawing/2014/main" id="{4F800DD8-3954-4F73-8807-16F1CFAC1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25">
              <a:extLst>
                <a:ext uri="{FF2B5EF4-FFF2-40B4-BE49-F238E27FC236}">
                  <a16:creationId xmlns:a16="http://schemas.microsoft.com/office/drawing/2014/main" id="{84E1C91A-4B06-4852-918C-6380FA986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6" name="Rectangle 95">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rgbClr val="FFEA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ŞIĞIN SOĞURULMASI">
            <a:extLst>
              <a:ext uri="{FF2B5EF4-FFF2-40B4-BE49-F238E27FC236}">
                <a16:creationId xmlns:a16="http://schemas.microsoft.com/office/drawing/2014/main" id="{3C8B04AA-5387-4363-A542-83DDEC15E67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03257" y="2765212"/>
            <a:ext cx="4626864" cy="2648373"/>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B4811956-42A8-4F7B-B911-FDAEE5EE874A}"/>
              </a:ext>
            </a:extLst>
          </p:cNvPr>
          <p:cNvSpPr txBox="1"/>
          <p:nvPr/>
        </p:nvSpPr>
        <p:spPr>
          <a:xfrm>
            <a:off x="6380703" y="2228850"/>
            <a:ext cx="5163598" cy="3699669"/>
          </a:xfrm>
          <a:prstGeom prst="rect">
            <a:avLst/>
          </a:prstGeom>
        </p:spPr>
        <p:txBody>
          <a:bodyPr vert="horz" lIns="91440" tIns="45720" rIns="91440" bIns="45720" rtlCol="0" anchor="ctr">
            <a:normAutofit/>
          </a:bodyPr>
          <a:lstStyle/>
          <a:p>
            <a:pPr indent="-228600">
              <a:lnSpc>
                <a:spcPct val="150000"/>
              </a:lnSpc>
              <a:spcAft>
                <a:spcPts val="800"/>
              </a:spcAft>
              <a:buClr>
                <a:srgbClr val="FFEA00"/>
              </a:buClr>
              <a:buFont typeface="Arial" panose="020B0604020202020204" pitchFamily="34" charset="0"/>
              <a:buChar char="•"/>
            </a:pPr>
            <a:r>
              <a:rPr lang="en-US" sz="2000" dirty="0" err="1">
                <a:effectLst/>
              </a:rPr>
              <a:t>Işık</a:t>
            </a:r>
            <a:r>
              <a:rPr lang="en-US" sz="2000" dirty="0">
                <a:effectLst/>
              </a:rPr>
              <a:t> bir </a:t>
            </a:r>
            <a:r>
              <a:rPr lang="en-US" sz="2000" dirty="0" err="1">
                <a:effectLst/>
              </a:rPr>
              <a:t>enerji</a:t>
            </a:r>
            <a:r>
              <a:rPr lang="en-US" sz="2000" dirty="0">
                <a:effectLst/>
              </a:rPr>
              <a:t> </a:t>
            </a:r>
            <a:r>
              <a:rPr lang="en-US" sz="2000" dirty="0" err="1">
                <a:effectLst/>
              </a:rPr>
              <a:t>türüdür</a:t>
            </a:r>
            <a:r>
              <a:rPr lang="en-US" sz="2000" dirty="0">
                <a:effectLst/>
              </a:rPr>
              <a:t>. </a:t>
            </a:r>
            <a:r>
              <a:rPr lang="en-US" sz="2000" dirty="0" err="1">
                <a:effectLst/>
              </a:rPr>
              <a:t>Üzerine</a:t>
            </a:r>
            <a:r>
              <a:rPr lang="en-US" sz="2000" dirty="0">
                <a:effectLst/>
              </a:rPr>
              <a:t> </a:t>
            </a:r>
            <a:r>
              <a:rPr lang="en-US" sz="2000" dirty="0" err="1">
                <a:effectLst/>
              </a:rPr>
              <a:t>düştüğü</a:t>
            </a:r>
            <a:r>
              <a:rPr lang="en-US" sz="2000" dirty="0">
                <a:effectLst/>
              </a:rPr>
              <a:t> </a:t>
            </a:r>
            <a:r>
              <a:rPr lang="en-US" sz="2000" dirty="0" err="1">
                <a:effectLst/>
              </a:rPr>
              <a:t>madde</a:t>
            </a:r>
            <a:r>
              <a:rPr lang="en-US" sz="2000" dirty="0">
                <a:effectLst/>
              </a:rPr>
              <a:t> </a:t>
            </a:r>
            <a:r>
              <a:rPr lang="en-US" sz="2000" dirty="0" err="1">
                <a:effectLst/>
              </a:rPr>
              <a:t>tarafından</a:t>
            </a:r>
            <a:r>
              <a:rPr lang="en-US" sz="2000" dirty="0">
                <a:effectLst/>
              </a:rPr>
              <a:t> </a:t>
            </a:r>
            <a:r>
              <a:rPr lang="en-US" sz="2000" dirty="0" err="1">
                <a:effectLst/>
              </a:rPr>
              <a:t>tutulmasına</a:t>
            </a:r>
            <a:r>
              <a:rPr lang="en-US" sz="2000" dirty="0">
                <a:effectLst/>
              </a:rPr>
              <a:t> </a:t>
            </a:r>
            <a:r>
              <a:rPr lang="en-US" sz="2000" b="1" dirty="0" err="1">
                <a:effectLst/>
              </a:rPr>
              <a:t>ışığın</a:t>
            </a:r>
            <a:r>
              <a:rPr lang="en-US" sz="2000" b="1" dirty="0">
                <a:effectLst/>
              </a:rPr>
              <a:t> </a:t>
            </a:r>
            <a:r>
              <a:rPr lang="en-US" sz="2000" b="1" dirty="0" err="1">
                <a:effectLst/>
              </a:rPr>
              <a:t>soğurulması</a:t>
            </a:r>
            <a:r>
              <a:rPr lang="en-US" sz="2000" b="1" dirty="0">
                <a:effectLst/>
              </a:rPr>
              <a:t> </a:t>
            </a:r>
            <a:r>
              <a:rPr lang="en-US" sz="2000" dirty="0">
                <a:effectLst/>
              </a:rPr>
              <a:t>denir. </a:t>
            </a:r>
            <a:r>
              <a:rPr lang="en-US" sz="2000" dirty="0" err="1">
                <a:effectLst/>
              </a:rPr>
              <a:t>Maddenin</a:t>
            </a:r>
            <a:r>
              <a:rPr lang="en-US" sz="2000" dirty="0">
                <a:effectLst/>
              </a:rPr>
              <a:t> </a:t>
            </a:r>
            <a:r>
              <a:rPr lang="en-US" sz="2000" dirty="0" err="1">
                <a:effectLst/>
              </a:rPr>
              <a:t>üzerine</a:t>
            </a:r>
            <a:r>
              <a:rPr lang="en-US" sz="2000" dirty="0">
                <a:effectLst/>
              </a:rPr>
              <a:t> </a:t>
            </a:r>
            <a:r>
              <a:rPr lang="en-US" sz="2000" dirty="0" err="1">
                <a:effectLst/>
              </a:rPr>
              <a:t>düştüğü</a:t>
            </a:r>
            <a:r>
              <a:rPr lang="en-US" sz="2000" dirty="0">
                <a:effectLst/>
              </a:rPr>
              <a:t> </a:t>
            </a:r>
            <a:r>
              <a:rPr lang="en-US" sz="2000" dirty="0" err="1">
                <a:effectLst/>
              </a:rPr>
              <a:t>ışığın</a:t>
            </a:r>
            <a:r>
              <a:rPr lang="en-US" sz="2000" dirty="0">
                <a:effectLst/>
              </a:rPr>
              <a:t> </a:t>
            </a:r>
            <a:r>
              <a:rPr lang="en-US" sz="2000" dirty="0" err="1">
                <a:effectLst/>
              </a:rPr>
              <a:t>miktarına</a:t>
            </a:r>
            <a:r>
              <a:rPr lang="en-US" sz="2000" dirty="0">
                <a:effectLst/>
              </a:rPr>
              <a:t> </a:t>
            </a:r>
            <a:r>
              <a:rPr lang="en-US" sz="2000" dirty="0" err="1">
                <a:effectLst/>
              </a:rPr>
              <a:t>bağlı</a:t>
            </a:r>
            <a:r>
              <a:rPr lang="en-US" sz="2000" dirty="0">
                <a:effectLst/>
              </a:rPr>
              <a:t> </a:t>
            </a:r>
            <a:r>
              <a:rPr lang="en-US" sz="2000" dirty="0" err="1">
                <a:effectLst/>
              </a:rPr>
              <a:t>olarak</a:t>
            </a:r>
            <a:r>
              <a:rPr lang="en-US" sz="2000" dirty="0">
                <a:effectLst/>
              </a:rPr>
              <a:t> </a:t>
            </a:r>
            <a:r>
              <a:rPr lang="en-US" sz="2000" dirty="0" err="1">
                <a:effectLst/>
              </a:rPr>
              <a:t>sahip</a:t>
            </a:r>
            <a:r>
              <a:rPr lang="en-US" sz="2000" dirty="0">
                <a:effectLst/>
              </a:rPr>
              <a:t> olduğu </a:t>
            </a:r>
            <a:r>
              <a:rPr lang="en-US" sz="2000" dirty="0" err="1">
                <a:effectLst/>
              </a:rPr>
              <a:t>enerjide</a:t>
            </a:r>
            <a:r>
              <a:rPr lang="en-US" sz="2000" dirty="0">
                <a:effectLst/>
              </a:rPr>
              <a:t> farklıdır. </a:t>
            </a:r>
            <a:r>
              <a:rPr lang="en-US" sz="2000" b="1" dirty="0" err="1">
                <a:effectLst/>
              </a:rPr>
              <a:t>Işığın</a:t>
            </a:r>
            <a:r>
              <a:rPr lang="en-US" sz="2000" b="1" dirty="0">
                <a:effectLst/>
              </a:rPr>
              <a:t> </a:t>
            </a:r>
            <a:r>
              <a:rPr lang="en-US" sz="2000" b="1" dirty="0" err="1">
                <a:effectLst/>
              </a:rPr>
              <a:t>soğrulması</a:t>
            </a:r>
            <a:r>
              <a:rPr lang="en-US" sz="2000" b="1" dirty="0">
                <a:effectLst/>
              </a:rPr>
              <a:t> </a:t>
            </a:r>
            <a:r>
              <a:rPr lang="en-US" sz="2000" b="1" dirty="0" err="1">
                <a:effectLst/>
              </a:rPr>
              <a:t>maddelerin</a:t>
            </a:r>
            <a:r>
              <a:rPr lang="en-US" sz="2000" b="1" dirty="0">
                <a:effectLst/>
              </a:rPr>
              <a:t> </a:t>
            </a:r>
            <a:r>
              <a:rPr lang="en-US" sz="2000" b="1" dirty="0" err="1">
                <a:effectLst/>
              </a:rPr>
              <a:t>ısı</a:t>
            </a:r>
            <a:r>
              <a:rPr lang="en-US" sz="2000" b="1" dirty="0">
                <a:effectLst/>
              </a:rPr>
              <a:t> </a:t>
            </a:r>
            <a:r>
              <a:rPr lang="en-US" sz="2000" b="1" dirty="0" err="1">
                <a:effectLst/>
              </a:rPr>
              <a:t>enerjisinde</a:t>
            </a:r>
            <a:r>
              <a:rPr lang="en-US" sz="2000" b="1" dirty="0">
                <a:effectLst/>
              </a:rPr>
              <a:t> </a:t>
            </a:r>
            <a:r>
              <a:rPr lang="en-US" sz="2000" b="1" dirty="0" err="1">
                <a:effectLst/>
              </a:rPr>
              <a:t>artma</a:t>
            </a:r>
            <a:r>
              <a:rPr lang="en-US" sz="2000" b="1" dirty="0">
                <a:effectLst/>
              </a:rPr>
              <a:t> meydana </a:t>
            </a:r>
            <a:r>
              <a:rPr lang="en-US" sz="2000" b="1" dirty="0" err="1">
                <a:effectLst/>
              </a:rPr>
              <a:t>getirir</a:t>
            </a:r>
            <a:endParaRPr lang="en-US" sz="2000" b="1" dirty="0">
              <a:effectLst/>
            </a:endParaRPr>
          </a:p>
        </p:txBody>
      </p:sp>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3376485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A2690ED1-B043-4ED6-8B2F-42ABA8BD91C0}"/>
              </a:ext>
            </a:extLst>
          </p:cNvPr>
          <p:cNvSpPr txBox="1"/>
          <p:nvPr/>
        </p:nvSpPr>
        <p:spPr>
          <a:xfrm>
            <a:off x="3471202" y="6068423"/>
            <a:ext cx="6098344" cy="400110"/>
          </a:xfrm>
          <a:prstGeom prst="rect">
            <a:avLst/>
          </a:prstGeom>
          <a:noFill/>
        </p:spPr>
        <p:txBody>
          <a:bodyPr wrap="square">
            <a:spAutoFit/>
          </a:bodyPr>
          <a:lstStyle/>
          <a:p>
            <a:r>
              <a:rPr lang="tr-TR" sz="2000" b="1" dirty="0">
                <a:hlinkClick r:id="rId3"/>
              </a:rPr>
              <a:t>https://www.youtube.com/watch?v=ogybsPdAMCM</a:t>
            </a:r>
            <a:endParaRPr lang="tr-TR" sz="2000" b="1" dirty="0"/>
          </a:p>
        </p:txBody>
      </p:sp>
      <p:pic>
        <p:nvPicPr>
          <p:cNvPr id="4" name="Çevrimiçi Medya 3" title="Işık ve Boya Renkleri Nelerdir?">
            <a:hlinkClick r:id="" action="ppaction://media"/>
            <a:extLst>
              <a:ext uri="{FF2B5EF4-FFF2-40B4-BE49-F238E27FC236}">
                <a16:creationId xmlns:a16="http://schemas.microsoft.com/office/drawing/2014/main" id="{26BEF778-61B4-4B54-A2C5-5CF4C624A28A}"/>
              </a:ext>
            </a:extLst>
          </p:cNvPr>
          <p:cNvPicPr>
            <a:picLocks noRot="1" noChangeAspect="1"/>
          </p:cNvPicPr>
          <p:nvPr>
            <a:videoFile r:link="rId1"/>
          </p:nvPr>
        </p:nvPicPr>
        <p:blipFill>
          <a:blip r:embed="rId4"/>
          <a:stretch>
            <a:fillRect/>
          </a:stretch>
        </p:blipFill>
        <p:spPr>
          <a:xfrm>
            <a:off x="1716258" y="1041009"/>
            <a:ext cx="8606275" cy="4862545"/>
          </a:xfrm>
          <a:prstGeom prst="rect">
            <a:avLst/>
          </a:prstGeom>
        </p:spPr>
      </p:pic>
      <p:sp>
        <p:nvSpPr>
          <p:cNvPr id="6" name="Metin kutusu 5">
            <a:extLst>
              <a:ext uri="{FF2B5EF4-FFF2-40B4-BE49-F238E27FC236}">
                <a16:creationId xmlns:a16="http://schemas.microsoft.com/office/drawing/2014/main" id="{084DE608-D8AB-4401-9426-C31894E1DD6F}"/>
              </a:ext>
            </a:extLst>
          </p:cNvPr>
          <p:cNvSpPr txBox="1"/>
          <p:nvPr/>
        </p:nvSpPr>
        <p:spPr>
          <a:xfrm>
            <a:off x="3709182" y="204801"/>
            <a:ext cx="6096000" cy="369332"/>
          </a:xfrm>
          <a:prstGeom prst="rect">
            <a:avLst/>
          </a:prstGeom>
          <a:noFill/>
        </p:spPr>
        <p:txBody>
          <a:bodyPr wrap="square">
            <a:spAutoFit/>
          </a:bodyPr>
          <a:lstStyle/>
          <a:p>
            <a:pPr algn="l"/>
            <a:r>
              <a:rPr lang="tr-TR" b="1" i="0" dirty="0">
                <a:effectLst/>
                <a:latin typeface="Roboto" panose="02000000000000000000" pitchFamily="2" charset="0"/>
              </a:rPr>
              <a:t>Işık ve Boya Renkleri Nelerdir?</a:t>
            </a:r>
          </a:p>
        </p:txBody>
      </p:sp>
      <p:pic>
        <p:nvPicPr>
          <p:cNvPr id="7" name="Resim 6">
            <a:extLst>
              <a:ext uri="{FF2B5EF4-FFF2-40B4-BE49-F238E27FC236}">
                <a16:creationId xmlns:a16="http://schemas.microsoft.com/office/drawing/2014/main" id="{AE2094DB-BA39-4994-8673-1D8E44944A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168881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43840F9-72E3-41D4-A415-A3D6D11B1E91}"/>
              </a:ext>
            </a:extLst>
          </p:cNvPr>
          <p:cNvSpPr txBox="1"/>
          <p:nvPr/>
        </p:nvSpPr>
        <p:spPr>
          <a:xfrm>
            <a:off x="3865098" y="6321642"/>
            <a:ext cx="6098344" cy="400110"/>
          </a:xfrm>
          <a:prstGeom prst="rect">
            <a:avLst/>
          </a:prstGeom>
          <a:noFill/>
        </p:spPr>
        <p:txBody>
          <a:bodyPr wrap="square">
            <a:spAutoFit/>
          </a:bodyPr>
          <a:lstStyle/>
          <a:p>
            <a:r>
              <a:rPr lang="tr-TR" sz="2000" b="1" dirty="0">
                <a:hlinkClick r:id="rId3"/>
              </a:rPr>
              <a:t>https://www.youtube.com/watch?v=xJPoRIJWPRo</a:t>
            </a:r>
            <a:endParaRPr lang="tr-TR" sz="2000" b="1" dirty="0"/>
          </a:p>
        </p:txBody>
      </p:sp>
      <p:pic>
        <p:nvPicPr>
          <p:cNvPr id="4" name="Çevrimiçi Medya 3" title="Işığın ana ve ara renkleri (7.sinif)">
            <a:hlinkClick r:id="" action="ppaction://media"/>
            <a:extLst>
              <a:ext uri="{FF2B5EF4-FFF2-40B4-BE49-F238E27FC236}">
                <a16:creationId xmlns:a16="http://schemas.microsoft.com/office/drawing/2014/main" id="{FB947589-E3CE-4441-96E2-F336C4198C7A}"/>
              </a:ext>
            </a:extLst>
          </p:cNvPr>
          <p:cNvPicPr>
            <a:picLocks noRot="1" noChangeAspect="1"/>
          </p:cNvPicPr>
          <p:nvPr>
            <a:videoFile r:link="rId1"/>
          </p:nvPr>
        </p:nvPicPr>
        <p:blipFill>
          <a:blip r:embed="rId4"/>
          <a:stretch>
            <a:fillRect/>
          </a:stretch>
        </p:blipFill>
        <p:spPr>
          <a:xfrm>
            <a:off x="2363372" y="752621"/>
            <a:ext cx="7301133" cy="5475850"/>
          </a:xfrm>
          <a:prstGeom prst="rect">
            <a:avLst/>
          </a:prstGeom>
        </p:spPr>
      </p:pic>
      <p:sp>
        <p:nvSpPr>
          <p:cNvPr id="6" name="Metin kutusu 5">
            <a:extLst>
              <a:ext uri="{FF2B5EF4-FFF2-40B4-BE49-F238E27FC236}">
                <a16:creationId xmlns:a16="http://schemas.microsoft.com/office/drawing/2014/main" id="{D5EDA661-5F2F-4484-BAAE-8D4C63D54ECD}"/>
              </a:ext>
            </a:extLst>
          </p:cNvPr>
          <p:cNvSpPr txBox="1"/>
          <p:nvPr/>
        </p:nvSpPr>
        <p:spPr>
          <a:xfrm>
            <a:off x="4060874" y="351692"/>
            <a:ext cx="3839698" cy="369332"/>
          </a:xfrm>
          <a:prstGeom prst="rect">
            <a:avLst/>
          </a:prstGeom>
          <a:noFill/>
        </p:spPr>
        <p:txBody>
          <a:bodyPr wrap="square">
            <a:spAutoFit/>
          </a:bodyPr>
          <a:lstStyle/>
          <a:p>
            <a:pPr algn="l"/>
            <a:r>
              <a:rPr lang="sv-SE" b="1" i="0" dirty="0">
                <a:effectLst/>
                <a:latin typeface="Roboto" panose="02000000000000000000" pitchFamily="2" charset="0"/>
              </a:rPr>
              <a:t>Işığın ana ve ara renkleri (7.sinif)</a:t>
            </a:r>
          </a:p>
        </p:txBody>
      </p:sp>
      <p:pic>
        <p:nvPicPr>
          <p:cNvPr id="7" name="Resim 6">
            <a:extLst>
              <a:ext uri="{FF2B5EF4-FFF2-40B4-BE49-F238E27FC236}">
                <a16:creationId xmlns:a16="http://schemas.microsoft.com/office/drawing/2014/main" id="{568C06CC-6B28-4CF6-A962-D8259D4CA0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131930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5" name="Metin kutusu 4">
            <a:extLst>
              <a:ext uri="{FF2B5EF4-FFF2-40B4-BE49-F238E27FC236}">
                <a16:creationId xmlns:a16="http://schemas.microsoft.com/office/drawing/2014/main" id="{A5493E96-FC64-4F7E-BBC6-47EDCDC0C9B5}"/>
              </a:ext>
            </a:extLst>
          </p:cNvPr>
          <p:cNvSpPr txBox="1"/>
          <p:nvPr/>
        </p:nvSpPr>
        <p:spPr>
          <a:xfrm>
            <a:off x="460717" y="363473"/>
            <a:ext cx="11567160" cy="964623"/>
          </a:xfrm>
          <a:prstGeom prst="rect">
            <a:avLst/>
          </a:prstGeom>
          <a:noFill/>
        </p:spPr>
        <p:txBody>
          <a:bodyPr wrap="square">
            <a:spAutoFit/>
          </a:bodyPr>
          <a:lstStyle/>
          <a:p>
            <a:pPr algn="l">
              <a:lnSpc>
                <a:spcPct val="150000"/>
              </a:lnSpc>
            </a:pPr>
            <a:r>
              <a:rPr lang="tr-TR" sz="2000" b="1" i="0" u="none" strike="noStrike" baseline="0" dirty="0">
                <a:latin typeface="Comic Sans MS" panose="030F0702030302020204" pitchFamily="66" charset="0"/>
              </a:rPr>
              <a:t>Aşağıdaki tabloda farklı renkteki ışıklarla farklı renklerdeki kitaplar aydınlatılıyor. Aydınlatma sonucunda kitapların hangi renkte göründüğünü yazınız.</a:t>
            </a:r>
            <a:endParaRPr lang="tr-TR" sz="2000" dirty="0">
              <a:latin typeface="Comic Sans MS" panose="030F0702030302020204" pitchFamily="66" charset="0"/>
            </a:endParaRPr>
          </a:p>
        </p:txBody>
      </p:sp>
      <p:pic>
        <p:nvPicPr>
          <p:cNvPr id="7" name="Resim 6">
            <a:extLst>
              <a:ext uri="{FF2B5EF4-FFF2-40B4-BE49-F238E27FC236}">
                <a16:creationId xmlns:a16="http://schemas.microsoft.com/office/drawing/2014/main" id="{8DBA1F0B-753D-4A17-95E9-398C8455A386}"/>
              </a:ext>
            </a:extLst>
          </p:cNvPr>
          <p:cNvPicPr>
            <a:picLocks noChangeAspect="1"/>
          </p:cNvPicPr>
          <p:nvPr/>
        </p:nvPicPr>
        <p:blipFill>
          <a:blip r:embed="rId3"/>
          <a:stretch>
            <a:fillRect/>
          </a:stretch>
        </p:blipFill>
        <p:spPr>
          <a:xfrm>
            <a:off x="1077566" y="1522754"/>
            <a:ext cx="10001250" cy="5191125"/>
          </a:xfrm>
          <a:prstGeom prst="rect">
            <a:avLst/>
          </a:prstGeom>
        </p:spPr>
      </p:pic>
    </p:spTree>
    <p:extLst>
      <p:ext uri="{BB962C8B-B14F-4D97-AF65-F5344CB8AC3E}">
        <p14:creationId xmlns:p14="http://schemas.microsoft.com/office/powerpoint/2010/main" val="3443734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5" name="Metin kutusu 4">
            <a:extLst>
              <a:ext uri="{FF2B5EF4-FFF2-40B4-BE49-F238E27FC236}">
                <a16:creationId xmlns:a16="http://schemas.microsoft.com/office/drawing/2014/main" id="{A5493E96-FC64-4F7E-BBC6-47EDCDC0C9B5}"/>
              </a:ext>
            </a:extLst>
          </p:cNvPr>
          <p:cNvSpPr txBox="1"/>
          <p:nvPr/>
        </p:nvSpPr>
        <p:spPr>
          <a:xfrm>
            <a:off x="460717" y="363473"/>
            <a:ext cx="11567160" cy="964623"/>
          </a:xfrm>
          <a:prstGeom prst="rect">
            <a:avLst/>
          </a:prstGeom>
          <a:noFill/>
        </p:spPr>
        <p:txBody>
          <a:bodyPr wrap="square">
            <a:spAutoFit/>
          </a:bodyPr>
          <a:lstStyle/>
          <a:p>
            <a:pPr algn="l">
              <a:lnSpc>
                <a:spcPct val="150000"/>
              </a:lnSpc>
            </a:pPr>
            <a:r>
              <a:rPr lang="tr-TR" sz="2000" b="1" i="0" u="none" strike="noStrike" baseline="0" dirty="0">
                <a:latin typeface="Comic Sans MS" panose="030F0702030302020204" pitchFamily="66" charset="0"/>
              </a:rPr>
              <a:t>Aşağıdaki tabloda farklı renkteki ışıklarla farklı renklerdeki kitaplar aydınlatılıyor. Aydınlatma sonucunda kitapların hangi renkte göründüğünü yazınız.</a:t>
            </a:r>
            <a:endParaRPr lang="tr-TR" sz="2000" dirty="0">
              <a:latin typeface="Comic Sans MS" panose="030F0702030302020204" pitchFamily="66" charset="0"/>
            </a:endParaRPr>
          </a:p>
        </p:txBody>
      </p:sp>
      <p:pic>
        <p:nvPicPr>
          <p:cNvPr id="7" name="Resim 6">
            <a:extLst>
              <a:ext uri="{FF2B5EF4-FFF2-40B4-BE49-F238E27FC236}">
                <a16:creationId xmlns:a16="http://schemas.microsoft.com/office/drawing/2014/main" id="{8DBA1F0B-753D-4A17-95E9-398C8455A386}"/>
              </a:ext>
            </a:extLst>
          </p:cNvPr>
          <p:cNvPicPr>
            <a:picLocks noChangeAspect="1"/>
          </p:cNvPicPr>
          <p:nvPr/>
        </p:nvPicPr>
        <p:blipFill>
          <a:blip r:embed="rId3"/>
          <a:stretch>
            <a:fillRect/>
          </a:stretch>
        </p:blipFill>
        <p:spPr>
          <a:xfrm>
            <a:off x="1077566" y="1522754"/>
            <a:ext cx="10001250" cy="5191125"/>
          </a:xfrm>
          <a:prstGeom prst="rect">
            <a:avLst/>
          </a:prstGeom>
        </p:spPr>
      </p:pic>
      <p:sp>
        <p:nvSpPr>
          <p:cNvPr id="3" name="Metin kutusu 2">
            <a:extLst>
              <a:ext uri="{FF2B5EF4-FFF2-40B4-BE49-F238E27FC236}">
                <a16:creationId xmlns:a16="http://schemas.microsoft.com/office/drawing/2014/main" id="{84836F9C-44A7-4861-880E-63E22222169E}"/>
              </a:ext>
            </a:extLst>
          </p:cNvPr>
          <p:cNvSpPr txBox="1"/>
          <p:nvPr/>
        </p:nvSpPr>
        <p:spPr>
          <a:xfrm>
            <a:off x="3502855" y="3559126"/>
            <a:ext cx="1327608" cy="400110"/>
          </a:xfrm>
          <a:prstGeom prst="rect">
            <a:avLst/>
          </a:prstGeom>
          <a:noFill/>
        </p:spPr>
        <p:txBody>
          <a:bodyPr wrap="none" rtlCol="0">
            <a:spAutoFit/>
          </a:bodyPr>
          <a:lstStyle/>
          <a:p>
            <a:r>
              <a:rPr lang="tr-TR" sz="2000" b="1" dirty="0">
                <a:latin typeface="Comic Sans MS" panose="030F0702030302020204" pitchFamily="66" charset="0"/>
              </a:rPr>
              <a:t>KIRMIZI</a:t>
            </a:r>
          </a:p>
        </p:txBody>
      </p:sp>
    </p:spTree>
    <p:extLst>
      <p:ext uri="{BB962C8B-B14F-4D97-AF65-F5344CB8AC3E}">
        <p14:creationId xmlns:p14="http://schemas.microsoft.com/office/powerpoint/2010/main" val="148841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5" name="Metin kutusu 4">
            <a:extLst>
              <a:ext uri="{FF2B5EF4-FFF2-40B4-BE49-F238E27FC236}">
                <a16:creationId xmlns:a16="http://schemas.microsoft.com/office/drawing/2014/main" id="{A5493E96-FC64-4F7E-BBC6-47EDCDC0C9B5}"/>
              </a:ext>
            </a:extLst>
          </p:cNvPr>
          <p:cNvSpPr txBox="1"/>
          <p:nvPr/>
        </p:nvSpPr>
        <p:spPr>
          <a:xfrm>
            <a:off x="460717" y="363473"/>
            <a:ext cx="11567160" cy="964623"/>
          </a:xfrm>
          <a:prstGeom prst="rect">
            <a:avLst/>
          </a:prstGeom>
          <a:noFill/>
        </p:spPr>
        <p:txBody>
          <a:bodyPr wrap="square">
            <a:spAutoFit/>
          </a:bodyPr>
          <a:lstStyle/>
          <a:p>
            <a:pPr algn="l">
              <a:lnSpc>
                <a:spcPct val="150000"/>
              </a:lnSpc>
            </a:pPr>
            <a:r>
              <a:rPr lang="tr-TR" sz="2000" b="1" i="0" u="none" strike="noStrike" baseline="0" dirty="0">
                <a:latin typeface="Comic Sans MS" panose="030F0702030302020204" pitchFamily="66" charset="0"/>
              </a:rPr>
              <a:t>Aşağıdaki tabloda farklı renkteki ışıklarla farklı renklerdeki kitaplar aydınlatılıyor. Aydınlatma sonucunda kitapların hangi renkte göründüğünü yazınız.</a:t>
            </a:r>
            <a:endParaRPr lang="tr-TR" sz="2000" dirty="0">
              <a:latin typeface="Comic Sans MS" panose="030F0702030302020204" pitchFamily="66" charset="0"/>
            </a:endParaRPr>
          </a:p>
        </p:txBody>
      </p:sp>
      <p:pic>
        <p:nvPicPr>
          <p:cNvPr id="7" name="Resim 6">
            <a:extLst>
              <a:ext uri="{FF2B5EF4-FFF2-40B4-BE49-F238E27FC236}">
                <a16:creationId xmlns:a16="http://schemas.microsoft.com/office/drawing/2014/main" id="{8DBA1F0B-753D-4A17-95E9-398C8455A386}"/>
              </a:ext>
            </a:extLst>
          </p:cNvPr>
          <p:cNvPicPr>
            <a:picLocks noChangeAspect="1"/>
          </p:cNvPicPr>
          <p:nvPr/>
        </p:nvPicPr>
        <p:blipFill>
          <a:blip r:embed="rId3"/>
          <a:stretch>
            <a:fillRect/>
          </a:stretch>
        </p:blipFill>
        <p:spPr>
          <a:xfrm>
            <a:off x="1077566" y="1522754"/>
            <a:ext cx="10001250" cy="5191125"/>
          </a:xfrm>
          <a:prstGeom prst="rect">
            <a:avLst/>
          </a:prstGeom>
        </p:spPr>
      </p:pic>
      <p:sp>
        <p:nvSpPr>
          <p:cNvPr id="3" name="Metin kutusu 2">
            <a:extLst>
              <a:ext uri="{FF2B5EF4-FFF2-40B4-BE49-F238E27FC236}">
                <a16:creationId xmlns:a16="http://schemas.microsoft.com/office/drawing/2014/main" id="{84836F9C-44A7-4861-880E-63E22222169E}"/>
              </a:ext>
            </a:extLst>
          </p:cNvPr>
          <p:cNvSpPr txBox="1"/>
          <p:nvPr/>
        </p:nvSpPr>
        <p:spPr>
          <a:xfrm>
            <a:off x="3502855" y="3559126"/>
            <a:ext cx="1327608" cy="400110"/>
          </a:xfrm>
          <a:prstGeom prst="rect">
            <a:avLst/>
          </a:prstGeom>
          <a:noFill/>
        </p:spPr>
        <p:txBody>
          <a:bodyPr wrap="none" rtlCol="0">
            <a:spAutoFit/>
          </a:bodyPr>
          <a:lstStyle/>
          <a:p>
            <a:r>
              <a:rPr lang="tr-TR" sz="2000" b="1" dirty="0">
                <a:latin typeface="Comic Sans MS" panose="030F0702030302020204" pitchFamily="66" charset="0"/>
              </a:rPr>
              <a:t>KIRMIZI</a:t>
            </a:r>
          </a:p>
        </p:txBody>
      </p:sp>
      <p:sp>
        <p:nvSpPr>
          <p:cNvPr id="6" name="Metin kutusu 5">
            <a:extLst>
              <a:ext uri="{FF2B5EF4-FFF2-40B4-BE49-F238E27FC236}">
                <a16:creationId xmlns:a16="http://schemas.microsoft.com/office/drawing/2014/main" id="{C1257EFB-C548-40E9-B38D-65E24B6BA621}"/>
              </a:ext>
            </a:extLst>
          </p:cNvPr>
          <p:cNvSpPr txBox="1"/>
          <p:nvPr/>
        </p:nvSpPr>
        <p:spPr>
          <a:xfrm>
            <a:off x="5414387" y="3559126"/>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Tree>
    <p:extLst>
      <p:ext uri="{BB962C8B-B14F-4D97-AF65-F5344CB8AC3E}">
        <p14:creationId xmlns:p14="http://schemas.microsoft.com/office/powerpoint/2010/main" val="239904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5" name="Metin kutusu 4">
            <a:extLst>
              <a:ext uri="{FF2B5EF4-FFF2-40B4-BE49-F238E27FC236}">
                <a16:creationId xmlns:a16="http://schemas.microsoft.com/office/drawing/2014/main" id="{A5493E96-FC64-4F7E-BBC6-47EDCDC0C9B5}"/>
              </a:ext>
            </a:extLst>
          </p:cNvPr>
          <p:cNvSpPr txBox="1"/>
          <p:nvPr/>
        </p:nvSpPr>
        <p:spPr>
          <a:xfrm>
            <a:off x="460717" y="363473"/>
            <a:ext cx="11567160" cy="964623"/>
          </a:xfrm>
          <a:prstGeom prst="rect">
            <a:avLst/>
          </a:prstGeom>
          <a:noFill/>
        </p:spPr>
        <p:txBody>
          <a:bodyPr wrap="square">
            <a:spAutoFit/>
          </a:bodyPr>
          <a:lstStyle/>
          <a:p>
            <a:pPr algn="l">
              <a:lnSpc>
                <a:spcPct val="150000"/>
              </a:lnSpc>
            </a:pPr>
            <a:r>
              <a:rPr lang="tr-TR" sz="2000" b="1" i="0" u="none" strike="noStrike" baseline="0" dirty="0">
                <a:latin typeface="Comic Sans MS" panose="030F0702030302020204" pitchFamily="66" charset="0"/>
              </a:rPr>
              <a:t>Aşağıdaki tabloda farklı renkteki ışıklarla farklı renklerdeki kitaplar aydınlatılıyor. Aydınlatma sonucunda kitapların hangi renkte göründüğünü yazınız.</a:t>
            </a:r>
            <a:endParaRPr lang="tr-TR" sz="2000" dirty="0">
              <a:latin typeface="Comic Sans MS" panose="030F0702030302020204" pitchFamily="66" charset="0"/>
            </a:endParaRPr>
          </a:p>
        </p:txBody>
      </p:sp>
      <p:pic>
        <p:nvPicPr>
          <p:cNvPr id="7" name="Resim 6">
            <a:extLst>
              <a:ext uri="{FF2B5EF4-FFF2-40B4-BE49-F238E27FC236}">
                <a16:creationId xmlns:a16="http://schemas.microsoft.com/office/drawing/2014/main" id="{8DBA1F0B-753D-4A17-95E9-398C8455A386}"/>
              </a:ext>
            </a:extLst>
          </p:cNvPr>
          <p:cNvPicPr>
            <a:picLocks noChangeAspect="1"/>
          </p:cNvPicPr>
          <p:nvPr/>
        </p:nvPicPr>
        <p:blipFill>
          <a:blip r:embed="rId3"/>
          <a:stretch>
            <a:fillRect/>
          </a:stretch>
        </p:blipFill>
        <p:spPr>
          <a:xfrm>
            <a:off x="1077566" y="1522754"/>
            <a:ext cx="10001250" cy="5191125"/>
          </a:xfrm>
          <a:prstGeom prst="rect">
            <a:avLst/>
          </a:prstGeom>
        </p:spPr>
      </p:pic>
      <p:sp>
        <p:nvSpPr>
          <p:cNvPr id="3" name="Metin kutusu 2">
            <a:extLst>
              <a:ext uri="{FF2B5EF4-FFF2-40B4-BE49-F238E27FC236}">
                <a16:creationId xmlns:a16="http://schemas.microsoft.com/office/drawing/2014/main" id="{84836F9C-44A7-4861-880E-63E22222169E}"/>
              </a:ext>
            </a:extLst>
          </p:cNvPr>
          <p:cNvSpPr txBox="1"/>
          <p:nvPr/>
        </p:nvSpPr>
        <p:spPr>
          <a:xfrm>
            <a:off x="3502855" y="3559126"/>
            <a:ext cx="1327608" cy="400110"/>
          </a:xfrm>
          <a:prstGeom prst="rect">
            <a:avLst/>
          </a:prstGeom>
          <a:noFill/>
        </p:spPr>
        <p:txBody>
          <a:bodyPr wrap="none" rtlCol="0">
            <a:spAutoFit/>
          </a:bodyPr>
          <a:lstStyle/>
          <a:p>
            <a:r>
              <a:rPr lang="tr-TR" sz="2000" b="1" dirty="0">
                <a:latin typeface="Comic Sans MS" panose="030F0702030302020204" pitchFamily="66" charset="0"/>
              </a:rPr>
              <a:t>KIRMIZI</a:t>
            </a:r>
          </a:p>
        </p:txBody>
      </p:sp>
      <p:sp>
        <p:nvSpPr>
          <p:cNvPr id="6" name="Metin kutusu 5">
            <a:extLst>
              <a:ext uri="{FF2B5EF4-FFF2-40B4-BE49-F238E27FC236}">
                <a16:creationId xmlns:a16="http://schemas.microsoft.com/office/drawing/2014/main" id="{C1257EFB-C548-40E9-B38D-65E24B6BA621}"/>
              </a:ext>
            </a:extLst>
          </p:cNvPr>
          <p:cNvSpPr txBox="1"/>
          <p:nvPr/>
        </p:nvSpPr>
        <p:spPr>
          <a:xfrm>
            <a:off x="5414387" y="3559126"/>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8" name="Metin kutusu 7">
            <a:extLst>
              <a:ext uri="{FF2B5EF4-FFF2-40B4-BE49-F238E27FC236}">
                <a16:creationId xmlns:a16="http://schemas.microsoft.com/office/drawing/2014/main" id="{BB0FBA08-6421-4355-91BC-540B8DC0758C}"/>
              </a:ext>
            </a:extLst>
          </p:cNvPr>
          <p:cNvSpPr txBox="1"/>
          <p:nvPr/>
        </p:nvSpPr>
        <p:spPr>
          <a:xfrm>
            <a:off x="7550331" y="3559126"/>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Tree>
    <p:extLst>
      <p:ext uri="{BB962C8B-B14F-4D97-AF65-F5344CB8AC3E}">
        <p14:creationId xmlns:p14="http://schemas.microsoft.com/office/powerpoint/2010/main" val="18660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5" name="Metin kutusu 4">
            <a:extLst>
              <a:ext uri="{FF2B5EF4-FFF2-40B4-BE49-F238E27FC236}">
                <a16:creationId xmlns:a16="http://schemas.microsoft.com/office/drawing/2014/main" id="{A5493E96-FC64-4F7E-BBC6-47EDCDC0C9B5}"/>
              </a:ext>
            </a:extLst>
          </p:cNvPr>
          <p:cNvSpPr txBox="1"/>
          <p:nvPr/>
        </p:nvSpPr>
        <p:spPr>
          <a:xfrm>
            <a:off x="460717" y="363473"/>
            <a:ext cx="11567160" cy="964623"/>
          </a:xfrm>
          <a:prstGeom prst="rect">
            <a:avLst/>
          </a:prstGeom>
          <a:noFill/>
        </p:spPr>
        <p:txBody>
          <a:bodyPr wrap="square">
            <a:spAutoFit/>
          </a:bodyPr>
          <a:lstStyle/>
          <a:p>
            <a:pPr algn="l">
              <a:lnSpc>
                <a:spcPct val="150000"/>
              </a:lnSpc>
            </a:pPr>
            <a:r>
              <a:rPr lang="tr-TR" sz="2000" b="1" i="0" u="none" strike="noStrike" baseline="0" dirty="0">
                <a:latin typeface="Comic Sans MS" panose="030F0702030302020204" pitchFamily="66" charset="0"/>
              </a:rPr>
              <a:t>Aşağıdaki tabloda farklı renkteki ışıklarla farklı renklerdeki kitaplar aydınlatılıyor. Aydınlatma sonucunda kitapların hangi renkte göründüğünü yazınız.</a:t>
            </a:r>
            <a:endParaRPr lang="tr-TR" sz="2000" dirty="0">
              <a:latin typeface="Comic Sans MS" panose="030F0702030302020204" pitchFamily="66" charset="0"/>
            </a:endParaRPr>
          </a:p>
        </p:txBody>
      </p:sp>
      <p:pic>
        <p:nvPicPr>
          <p:cNvPr id="7" name="Resim 6">
            <a:extLst>
              <a:ext uri="{FF2B5EF4-FFF2-40B4-BE49-F238E27FC236}">
                <a16:creationId xmlns:a16="http://schemas.microsoft.com/office/drawing/2014/main" id="{8DBA1F0B-753D-4A17-95E9-398C8455A386}"/>
              </a:ext>
            </a:extLst>
          </p:cNvPr>
          <p:cNvPicPr>
            <a:picLocks noChangeAspect="1"/>
          </p:cNvPicPr>
          <p:nvPr/>
        </p:nvPicPr>
        <p:blipFill>
          <a:blip r:embed="rId3"/>
          <a:stretch>
            <a:fillRect/>
          </a:stretch>
        </p:blipFill>
        <p:spPr>
          <a:xfrm>
            <a:off x="1077566" y="1522754"/>
            <a:ext cx="10001250" cy="5191125"/>
          </a:xfrm>
          <a:prstGeom prst="rect">
            <a:avLst/>
          </a:prstGeom>
        </p:spPr>
      </p:pic>
      <p:sp>
        <p:nvSpPr>
          <p:cNvPr id="3" name="Metin kutusu 2">
            <a:extLst>
              <a:ext uri="{FF2B5EF4-FFF2-40B4-BE49-F238E27FC236}">
                <a16:creationId xmlns:a16="http://schemas.microsoft.com/office/drawing/2014/main" id="{84836F9C-44A7-4861-880E-63E22222169E}"/>
              </a:ext>
            </a:extLst>
          </p:cNvPr>
          <p:cNvSpPr txBox="1"/>
          <p:nvPr/>
        </p:nvSpPr>
        <p:spPr>
          <a:xfrm>
            <a:off x="3502855" y="3559126"/>
            <a:ext cx="1327608" cy="400110"/>
          </a:xfrm>
          <a:prstGeom prst="rect">
            <a:avLst/>
          </a:prstGeom>
          <a:noFill/>
        </p:spPr>
        <p:txBody>
          <a:bodyPr wrap="none" rtlCol="0">
            <a:spAutoFit/>
          </a:bodyPr>
          <a:lstStyle/>
          <a:p>
            <a:r>
              <a:rPr lang="tr-TR" sz="2000" b="1" dirty="0">
                <a:latin typeface="Comic Sans MS" panose="030F0702030302020204" pitchFamily="66" charset="0"/>
              </a:rPr>
              <a:t>KIRMIZI</a:t>
            </a:r>
          </a:p>
        </p:txBody>
      </p:sp>
      <p:sp>
        <p:nvSpPr>
          <p:cNvPr id="6" name="Metin kutusu 5">
            <a:extLst>
              <a:ext uri="{FF2B5EF4-FFF2-40B4-BE49-F238E27FC236}">
                <a16:creationId xmlns:a16="http://schemas.microsoft.com/office/drawing/2014/main" id="{C1257EFB-C548-40E9-B38D-65E24B6BA621}"/>
              </a:ext>
            </a:extLst>
          </p:cNvPr>
          <p:cNvSpPr txBox="1"/>
          <p:nvPr/>
        </p:nvSpPr>
        <p:spPr>
          <a:xfrm>
            <a:off x="5414387" y="3559126"/>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8" name="Metin kutusu 7">
            <a:extLst>
              <a:ext uri="{FF2B5EF4-FFF2-40B4-BE49-F238E27FC236}">
                <a16:creationId xmlns:a16="http://schemas.microsoft.com/office/drawing/2014/main" id="{BB0FBA08-6421-4355-91BC-540B8DC0758C}"/>
              </a:ext>
            </a:extLst>
          </p:cNvPr>
          <p:cNvSpPr txBox="1"/>
          <p:nvPr/>
        </p:nvSpPr>
        <p:spPr>
          <a:xfrm>
            <a:off x="7550331" y="3559126"/>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9" name="Metin kutusu 8">
            <a:extLst>
              <a:ext uri="{FF2B5EF4-FFF2-40B4-BE49-F238E27FC236}">
                <a16:creationId xmlns:a16="http://schemas.microsoft.com/office/drawing/2014/main" id="{1C958199-FEB6-4301-9A1F-645A2ABAF3DC}"/>
              </a:ext>
            </a:extLst>
          </p:cNvPr>
          <p:cNvSpPr txBox="1"/>
          <p:nvPr/>
        </p:nvSpPr>
        <p:spPr>
          <a:xfrm>
            <a:off x="9475261" y="3559126"/>
            <a:ext cx="1327608" cy="400110"/>
          </a:xfrm>
          <a:prstGeom prst="rect">
            <a:avLst/>
          </a:prstGeom>
          <a:noFill/>
        </p:spPr>
        <p:txBody>
          <a:bodyPr wrap="none" rtlCol="0">
            <a:spAutoFit/>
          </a:bodyPr>
          <a:lstStyle/>
          <a:p>
            <a:r>
              <a:rPr lang="tr-TR" sz="2000" b="1" dirty="0">
                <a:latin typeface="Comic Sans MS" panose="030F0702030302020204" pitchFamily="66" charset="0"/>
              </a:rPr>
              <a:t>KIRMIZI</a:t>
            </a:r>
          </a:p>
        </p:txBody>
      </p:sp>
    </p:spTree>
    <p:extLst>
      <p:ext uri="{BB962C8B-B14F-4D97-AF65-F5344CB8AC3E}">
        <p14:creationId xmlns:p14="http://schemas.microsoft.com/office/powerpoint/2010/main" val="74320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5" name="Metin kutusu 4">
            <a:extLst>
              <a:ext uri="{FF2B5EF4-FFF2-40B4-BE49-F238E27FC236}">
                <a16:creationId xmlns:a16="http://schemas.microsoft.com/office/drawing/2014/main" id="{A5493E96-FC64-4F7E-BBC6-47EDCDC0C9B5}"/>
              </a:ext>
            </a:extLst>
          </p:cNvPr>
          <p:cNvSpPr txBox="1"/>
          <p:nvPr/>
        </p:nvSpPr>
        <p:spPr>
          <a:xfrm>
            <a:off x="460717" y="363473"/>
            <a:ext cx="11567160" cy="964623"/>
          </a:xfrm>
          <a:prstGeom prst="rect">
            <a:avLst/>
          </a:prstGeom>
          <a:noFill/>
        </p:spPr>
        <p:txBody>
          <a:bodyPr wrap="square">
            <a:spAutoFit/>
          </a:bodyPr>
          <a:lstStyle/>
          <a:p>
            <a:pPr algn="l">
              <a:lnSpc>
                <a:spcPct val="150000"/>
              </a:lnSpc>
            </a:pPr>
            <a:r>
              <a:rPr lang="tr-TR" sz="2000" b="1" i="0" u="none" strike="noStrike" baseline="0" dirty="0">
                <a:latin typeface="Comic Sans MS" panose="030F0702030302020204" pitchFamily="66" charset="0"/>
              </a:rPr>
              <a:t>Aşağıdaki tabloda farklı renkteki ışıklarla farklı renklerdeki kitaplar aydınlatılıyor. Aydınlatma sonucunda kitapların hangi renkte göründüğünü yazınız.</a:t>
            </a:r>
            <a:endParaRPr lang="tr-TR" sz="2000" dirty="0">
              <a:latin typeface="Comic Sans MS" panose="030F0702030302020204" pitchFamily="66" charset="0"/>
            </a:endParaRPr>
          </a:p>
        </p:txBody>
      </p:sp>
      <p:pic>
        <p:nvPicPr>
          <p:cNvPr id="7" name="Resim 6">
            <a:extLst>
              <a:ext uri="{FF2B5EF4-FFF2-40B4-BE49-F238E27FC236}">
                <a16:creationId xmlns:a16="http://schemas.microsoft.com/office/drawing/2014/main" id="{8DBA1F0B-753D-4A17-95E9-398C8455A386}"/>
              </a:ext>
            </a:extLst>
          </p:cNvPr>
          <p:cNvPicPr>
            <a:picLocks noChangeAspect="1"/>
          </p:cNvPicPr>
          <p:nvPr/>
        </p:nvPicPr>
        <p:blipFill>
          <a:blip r:embed="rId3"/>
          <a:stretch>
            <a:fillRect/>
          </a:stretch>
        </p:blipFill>
        <p:spPr>
          <a:xfrm>
            <a:off x="1077566" y="1522754"/>
            <a:ext cx="10001250" cy="5191125"/>
          </a:xfrm>
          <a:prstGeom prst="rect">
            <a:avLst/>
          </a:prstGeom>
        </p:spPr>
      </p:pic>
      <p:sp>
        <p:nvSpPr>
          <p:cNvPr id="3" name="Metin kutusu 2">
            <a:extLst>
              <a:ext uri="{FF2B5EF4-FFF2-40B4-BE49-F238E27FC236}">
                <a16:creationId xmlns:a16="http://schemas.microsoft.com/office/drawing/2014/main" id="{84836F9C-44A7-4861-880E-63E22222169E}"/>
              </a:ext>
            </a:extLst>
          </p:cNvPr>
          <p:cNvSpPr txBox="1"/>
          <p:nvPr/>
        </p:nvSpPr>
        <p:spPr>
          <a:xfrm>
            <a:off x="3502855" y="3559126"/>
            <a:ext cx="1327608" cy="400110"/>
          </a:xfrm>
          <a:prstGeom prst="rect">
            <a:avLst/>
          </a:prstGeom>
          <a:noFill/>
        </p:spPr>
        <p:txBody>
          <a:bodyPr wrap="none" rtlCol="0">
            <a:spAutoFit/>
          </a:bodyPr>
          <a:lstStyle/>
          <a:p>
            <a:r>
              <a:rPr lang="tr-TR" sz="2000" b="1" dirty="0">
                <a:latin typeface="Comic Sans MS" panose="030F0702030302020204" pitchFamily="66" charset="0"/>
              </a:rPr>
              <a:t>KIRMIZI</a:t>
            </a:r>
          </a:p>
        </p:txBody>
      </p:sp>
      <p:sp>
        <p:nvSpPr>
          <p:cNvPr id="6" name="Metin kutusu 5">
            <a:extLst>
              <a:ext uri="{FF2B5EF4-FFF2-40B4-BE49-F238E27FC236}">
                <a16:creationId xmlns:a16="http://schemas.microsoft.com/office/drawing/2014/main" id="{C1257EFB-C548-40E9-B38D-65E24B6BA621}"/>
              </a:ext>
            </a:extLst>
          </p:cNvPr>
          <p:cNvSpPr txBox="1"/>
          <p:nvPr/>
        </p:nvSpPr>
        <p:spPr>
          <a:xfrm>
            <a:off x="5414387" y="3559126"/>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8" name="Metin kutusu 7">
            <a:extLst>
              <a:ext uri="{FF2B5EF4-FFF2-40B4-BE49-F238E27FC236}">
                <a16:creationId xmlns:a16="http://schemas.microsoft.com/office/drawing/2014/main" id="{BB0FBA08-6421-4355-91BC-540B8DC0758C}"/>
              </a:ext>
            </a:extLst>
          </p:cNvPr>
          <p:cNvSpPr txBox="1"/>
          <p:nvPr/>
        </p:nvSpPr>
        <p:spPr>
          <a:xfrm>
            <a:off x="7550331" y="3559126"/>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9" name="Metin kutusu 8">
            <a:extLst>
              <a:ext uri="{FF2B5EF4-FFF2-40B4-BE49-F238E27FC236}">
                <a16:creationId xmlns:a16="http://schemas.microsoft.com/office/drawing/2014/main" id="{1C958199-FEB6-4301-9A1F-645A2ABAF3DC}"/>
              </a:ext>
            </a:extLst>
          </p:cNvPr>
          <p:cNvSpPr txBox="1"/>
          <p:nvPr/>
        </p:nvSpPr>
        <p:spPr>
          <a:xfrm>
            <a:off x="9475261" y="3559126"/>
            <a:ext cx="1327608" cy="400110"/>
          </a:xfrm>
          <a:prstGeom prst="rect">
            <a:avLst/>
          </a:prstGeom>
          <a:noFill/>
        </p:spPr>
        <p:txBody>
          <a:bodyPr wrap="none" rtlCol="0">
            <a:spAutoFit/>
          </a:bodyPr>
          <a:lstStyle/>
          <a:p>
            <a:r>
              <a:rPr lang="tr-TR" sz="2000" b="1" dirty="0">
                <a:latin typeface="Comic Sans MS" panose="030F0702030302020204" pitchFamily="66" charset="0"/>
              </a:rPr>
              <a:t>KIRMIZI</a:t>
            </a:r>
          </a:p>
        </p:txBody>
      </p:sp>
      <p:sp>
        <p:nvSpPr>
          <p:cNvPr id="10" name="Metin kutusu 9">
            <a:extLst>
              <a:ext uri="{FF2B5EF4-FFF2-40B4-BE49-F238E27FC236}">
                <a16:creationId xmlns:a16="http://schemas.microsoft.com/office/drawing/2014/main" id="{0DEAEF51-AA30-4359-8FC3-B52C41CE5598}"/>
              </a:ext>
            </a:extLst>
          </p:cNvPr>
          <p:cNvSpPr txBox="1"/>
          <p:nvPr/>
        </p:nvSpPr>
        <p:spPr>
          <a:xfrm>
            <a:off x="3502855" y="4274234"/>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Tree>
    <p:extLst>
      <p:ext uri="{BB962C8B-B14F-4D97-AF65-F5344CB8AC3E}">
        <p14:creationId xmlns:p14="http://schemas.microsoft.com/office/powerpoint/2010/main" val="343899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5" name="Metin kutusu 4">
            <a:extLst>
              <a:ext uri="{FF2B5EF4-FFF2-40B4-BE49-F238E27FC236}">
                <a16:creationId xmlns:a16="http://schemas.microsoft.com/office/drawing/2014/main" id="{A5493E96-FC64-4F7E-BBC6-47EDCDC0C9B5}"/>
              </a:ext>
            </a:extLst>
          </p:cNvPr>
          <p:cNvSpPr txBox="1"/>
          <p:nvPr/>
        </p:nvSpPr>
        <p:spPr>
          <a:xfrm>
            <a:off x="460717" y="363473"/>
            <a:ext cx="11567160" cy="964623"/>
          </a:xfrm>
          <a:prstGeom prst="rect">
            <a:avLst/>
          </a:prstGeom>
          <a:noFill/>
        </p:spPr>
        <p:txBody>
          <a:bodyPr wrap="square">
            <a:spAutoFit/>
          </a:bodyPr>
          <a:lstStyle/>
          <a:p>
            <a:pPr algn="l">
              <a:lnSpc>
                <a:spcPct val="150000"/>
              </a:lnSpc>
            </a:pPr>
            <a:r>
              <a:rPr lang="tr-TR" sz="2000" b="1" i="0" u="none" strike="noStrike" baseline="0" dirty="0">
                <a:latin typeface="Comic Sans MS" panose="030F0702030302020204" pitchFamily="66" charset="0"/>
              </a:rPr>
              <a:t>Aşağıdaki tabloda farklı renkteki ışıklarla farklı renklerdeki kitaplar aydınlatılıyor. Aydınlatma sonucunda kitapların hangi renkte göründüğünü yazınız.</a:t>
            </a:r>
            <a:endParaRPr lang="tr-TR" sz="2000" dirty="0">
              <a:latin typeface="Comic Sans MS" panose="030F0702030302020204" pitchFamily="66" charset="0"/>
            </a:endParaRPr>
          </a:p>
        </p:txBody>
      </p:sp>
      <p:pic>
        <p:nvPicPr>
          <p:cNvPr id="7" name="Resim 6">
            <a:extLst>
              <a:ext uri="{FF2B5EF4-FFF2-40B4-BE49-F238E27FC236}">
                <a16:creationId xmlns:a16="http://schemas.microsoft.com/office/drawing/2014/main" id="{8DBA1F0B-753D-4A17-95E9-398C8455A386}"/>
              </a:ext>
            </a:extLst>
          </p:cNvPr>
          <p:cNvPicPr>
            <a:picLocks noChangeAspect="1"/>
          </p:cNvPicPr>
          <p:nvPr/>
        </p:nvPicPr>
        <p:blipFill>
          <a:blip r:embed="rId3"/>
          <a:stretch>
            <a:fillRect/>
          </a:stretch>
        </p:blipFill>
        <p:spPr>
          <a:xfrm>
            <a:off x="1077566" y="1522754"/>
            <a:ext cx="10001250" cy="5191125"/>
          </a:xfrm>
          <a:prstGeom prst="rect">
            <a:avLst/>
          </a:prstGeom>
        </p:spPr>
      </p:pic>
      <p:sp>
        <p:nvSpPr>
          <p:cNvPr id="3" name="Metin kutusu 2">
            <a:extLst>
              <a:ext uri="{FF2B5EF4-FFF2-40B4-BE49-F238E27FC236}">
                <a16:creationId xmlns:a16="http://schemas.microsoft.com/office/drawing/2014/main" id="{84836F9C-44A7-4861-880E-63E22222169E}"/>
              </a:ext>
            </a:extLst>
          </p:cNvPr>
          <p:cNvSpPr txBox="1"/>
          <p:nvPr/>
        </p:nvSpPr>
        <p:spPr>
          <a:xfrm>
            <a:off x="3502855" y="3559126"/>
            <a:ext cx="1327608" cy="400110"/>
          </a:xfrm>
          <a:prstGeom prst="rect">
            <a:avLst/>
          </a:prstGeom>
          <a:noFill/>
        </p:spPr>
        <p:txBody>
          <a:bodyPr wrap="none" rtlCol="0">
            <a:spAutoFit/>
          </a:bodyPr>
          <a:lstStyle/>
          <a:p>
            <a:r>
              <a:rPr lang="tr-TR" sz="2000" b="1" dirty="0">
                <a:latin typeface="Comic Sans MS" panose="030F0702030302020204" pitchFamily="66" charset="0"/>
              </a:rPr>
              <a:t>KIRMIZI</a:t>
            </a:r>
          </a:p>
        </p:txBody>
      </p:sp>
      <p:sp>
        <p:nvSpPr>
          <p:cNvPr id="6" name="Metin kutusu 5">
            <a:extLst>
              <a:ext uri="{FF2B5EF4-FFF2-40B4-BE49-F238E27FC236}">
                <a16:creationId xmlns:a16="http://schemas.microsoft.com/office/drawing/2014/main" id="{C1257EFB-C548-40E9-B38D-65E24B6BA621}"/>
              </a:ext>
            </a:extLst>
          </p:cNvPr>
          <p:cNvSpPr txBox="1"/>
          <p:nvPr/>
        </p:nvSpPr>
        <p:spPr>
          <a:xfrm>
            <a:off x="5414387" y="3559126"/>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8" name="Metin kutusu 7">
            <a:extLst>
              <a:ext uri="{FF2B5EF4-FFF2-40B4-BE49-F238E27FC236}">
                <a16:creationId xmlns:a16="http://schemas.microsoft.com/office/drawing/2014/main" id="{BB0FBA08-6421-4355-91BC-540B8DC0758C}"/>
              </a:ext>
            </a:extLst>
          </p:cNvPr>
          <p:cNvSpPr txBox="1"/>
          <p:nvPr/>
        </p:nvSpPr>
        <p:spPr>
          <a:xfrm>
            <a:off x="7550331" y="3559126"/>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9" name="Metin kutusu 8">
            <a:extLst>
              <a:ext uri="{FF2B5EF4-FFF2-40B4-BE49-F238E27FC236}">
                <a16:creationId xmlns:a16="http://schemas.microsoft.com/office/drawing/2014/main" id="{1C958199-FEB6-4301-9A1F-645A2ABAF3DC}"/>
              </a:ext>
            </a:extLst>
          </p:cNvPr>
          <p:cNvSpPr txBox="1"/>
          <p:nvPr/>
        </p:nvSpPr>
        <p:spPr>
          <a:xfrm>
            <a:off x="9475261" y="3559126"/>
            <a:ext cx="1327608" cy="400110"/>
          </a:xfrm>
          <a:prstGeom prst="rect">
            <a:avLst/>
          </a:prstGeom>
          <a:noFill/>
        </p:spPr>
        <p:txBody>
          <a:bodyPr wrap="none" rtlCol="0">
            <a:spAutoFit/>
          </a:bodyPr>
          <a:lstStyle/>
          <a:p>
            <a:r>
              <a:rPr lang="tr-TR" sz="2000" b="1" dirty="0">
                <a:latin typeface="Comic Sans MS" panose="030F0702030302020204" pitchFamily="66" charset="0"/>
              </a:rPr>
              <a:t>KIRMIZI</a:t>
            </a:r>
          </a:p>
        </p:txBody>
      </p:sp>
      <p:sp>
        <p:nvSpPr>
          <p:cNvPr id="10" name="Metin kutusu 9">
            <a:extLst>
              <a:ext uri="{FF2B5EF4-FFF2-40B4-BE49-F238E27FC236}">
                <a16:creationId xmlns:a16="http://schemas.microsoft.com/office/drawing/2014/main" id="{0DEAEF51-AA30-4359-8FC3-B52C41CE5598}"/>
              </a:ext>
            </a:extLst>
          </p:cNvPr>
          <p:cNvSpPr txBox="1"/>
          <p:nvPr/>
        </p:nvSpPr>
        <p:spPr>
          <a:xfrm>
            <a:off x="3502855" y="4274234"/>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11" name="Metin kutusu 10">
            <a:extLst>
              <a:ext uri="{FF2B5EF4-FFF2-40B4-BE49-F238E27FC236}">
                <a16:creationId xmlns:a16="http://schemas.microsoft.com/office/drawing/2014/main" id="{D1CE5A23-D6C6-4548-BC44-2E2832E406DE}"/>
              </a:ext>
            </a:extLst>
          </p:cNvPr>
          <p:cNvSpPr txBox="1"/>
          <p:nvPr/>
        </p:nvSpPr>
        <p:spPr>
          <a:xfrm>
            <a:off x="5414387" y="4274234"/>
            <a:ext cx="966931" cy="400110"/>
          </a:xfrm>
          <a:prstGeom prst="rect">
            <a:avLst/>
          </a:prstGeom>
          <a:noFill/>
        </p:spPr>
        <p:txBody>
          <a:bodyPr wrap="none" rtlCol="0">
            <a:spAutoFit/>
          </a:bodyPr>
          <a:lstStyle/>
          <a:p>
            <a:r>
              <a:rPr lang="tr-TR" sz="2000" b="1" dirty="0">
                <a:latin typeface="Comic Sans MS" panose="030F0702030302020204" pitchFamily="66" charset="0"/>
              </a:rPr>
              <a:t>YEŞİL</a:t>
            </a:r>
          </a:p>
        </p:txBody>
      </p:sp>
    </p:spTree>
    <p:extLst>
      <p:ext uri="{BB962C8B-B14F-4D97-AF65-F5344CB8AC3E}">
        <p14:creationId xmlns:p14="http://schemas.microsoft.com/office/powerpoint/2010/main" val="192077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5" name="Metin kutusu 4">
            <a:extLst>
              <a:ext uri="{FF2B5EF4-FFF2-40B4-BE49-F238E27FC236}">
                <a16:creationId xmlns:a16="http://schemas.microsoft.com/office/drawing/2014/main" id="{A5493E96-FC64-4F7E-BBC6-47EDCDC0C9B5}"/>
              </a:ext>
            </a:extLst>
          </p:cNvPr>
          <p:cNvSpPr txBox="1"/>
          <p:nvPr/>
        </p:nvSpPr>
        <p:spPr>
          <a:xfrm>
            <a:off x="460717" y="363473"/>
            <a:ext cx="11567160" cy="964623"/>
          </a:xfrm>
          <a:prstGeom prst="rect">
            <a:avLst/>
          </a:prstGeom>
          <a:noFill/>
        </p:spPr>
        <p:txBody>
          <a:bodyPr wrap="square">
            <a:spAutoFit/>
          </a:bodyPr>
          <a:lstStyle/>
          <a:p>
            <a:pPr algn="l">
              <a:lnSpc>
                <a:spcPct val="150000"/>
              </a:lnSpc>
            </a:pPr>
            <a:r>
              <a:rPr lang="tr-TR" sz="2000" b="1" i="0" u="none" strike="noStrike" baseline="0" dirty="0">
                <a:latin typeface="Comic Sans MS" panose="030F0702030302020204" pitchFamily="66" charset="0"/>
              </a:rPr>
              <a:t>Aşağıdaki tabloda farklı renkteki ışıklarla farklı renklerdeki kitaplar aydınlatılıyor. Aydınlatma sonucunda kitapların hangi renkte göründüğünü yazınız.</a:t>
            </a:r>
            <a:endParaRPr lang="tr-TR" sz="2000" dirty="0">
              <a:latin typeface="Comic Sans MS" panose="030F0702030302020204" pitchFamily="66" charset="0"/>
            </a:endParaRPr>
          </a:p>
        </p:txBody>
      </p:sp>
      <p:pic>
        <p:nvPicPr>
          <p:cNvPr id="7" name="Resim 6">
            <a:extLst>
              <a:ext uri="{FF2B5EF4-FFF2-40B4-BE49-F238E27FC236}">
                <a16:creationId xmlns:a16="http://schemas.microsoft.com/office/drawing/2014/main" id="{8DBA1F0B-753D-4A17-95E9-398C8455A386}"/>
              </a:ext>
            </a:extLst>
          </p:cNvPr>
          <p:cNvPicPr>
            <a:picLocks noChangeAspect="1"/>
          </p:cNvPicPr>
          <p:nvPr/>
        </p:nvPicPr>
        <p:blipFill>
          <a:blip r:embed="rId3"/>
          <a:stretch>
            <a:fillRect/>
          </a:stretch>
        </p:blipFill>
        <p:spPr>
          <a:xfrm>
            <a:off x="1077566" y="1522754"/>
            <a:ext cx="10001250" cy="5191125"/>
          </a:xfrm>
          <a:prstGeom prst="rect">
            <a:avLst/>
          </a:prstGeom>
        </p:spPr>
      </p:pic>
      <p:sp>
        <p:nvSpPr>
          <p:cNvPr id="3" name="Metin kutusu 2">
            <a:extLst>
              <a:ext uri="{FF2B5EF4-FFF2-40B4-BE49-F238E27FC236}">
                <a16:creationId xmlns:a16="http://schemas.microsoft.com/office/drawing/2014/main" id="{84836F9C-44A7-4861-880E-63E22222169E}"/>
              </a:ext>
            </a:extLst>
          </p:cNvPr>
          <p:cNvSpPr txBox="1"/>
          <p:nvPr/>
        </p:nvSpPr>
        <p:spPr>
          <a:xfrm>
            <a:off x="3502855" y="3559126"/>
            <a:ext cx="1327608" cy="400110"/>
          </a:xfrm>
          <a:prstGeom prst="rect">
            <a:avLst/>
          </a:prstGeom>
          <a:noFill/>
        </p:spPr>
        <p:txBody>
          <a:bodyPr wrap="none" rtlCol="0">
            <a:spAutoFit/>
          </a:bodyPr>
          <a:lstStyle/>
          <a:p>
            <a:r>
              <a:rPr lang="tr-TR" sz="2000" b="1" dirty="0">
                <a:latin typeface="Comic Sans MS" panose="030F0702030302020204" pitchFamily="66" charset="0"/>
              </a:rPr>
              <a:t>KIRMIZI</a:t>
            </a:r>
          </a:p>
        </p:txBody>
      </p:sp>
      <p:sp>
        <p:nvSpPr>
          <p:cNvPr id="6" name="Metin kutusu 5">
            <a:extLst>
              <a:ext uri="{FF2B5EF4-FFF2-40B4-BE49-F238E27FC236}">
                <a16:creationId xmlns:a16="http://schemas.microsoft.com/office/drawing/2014/main" id="{C1257EFB-C548-40E9-B38D-65E24B6BA621}"/>
              </a:ext>
            </a:extLst>
          </p:cNvPr>
          <p:cNvSpPr txBox="1"/>
          <p:nvPr/>
        </p:nvSpPr>
        <p:spPr>
          <a:xfrm>
            <a:off x="5414387" y="3559126"/>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8" name="Metin kutusu 7">
            <a:extLst>
              <a:ext uri="{FF2B5EF4-FFF2-40B4-BE49-F238E27FC236}">
                <a16:creationId xmlns:a16="http://schemas.microsoft.com/office/drawing/2014/main" id="{BB0FBA08-6421-4355-91BC-540B8DC0758C}"/>
              </a:ext>
            </a:extLst>
          </p:cNvPr>
          <p:cNvSpPr txBox="1"/>
          <p:nvPr/>
        </p:nvSpPr>
        <p:spPr>
          <a:xfrm>
            <a:off x="7550331" y="3559126"/>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9" name="Metin kutusu 8">
            <a:extLst>
              <a:ext uri="{FF2B5EF4-FFF2-40B4-BE49-F238E27FC236}">
                <a16:creationId xmlns:a16="http://schemas.microsoft.com/office/drawing/2014/main" id="{1C958199-FEB6-4301-9A1F-645A2ABAF3DC}"/>
              </a:ext>
            </a:extLst>
          </p:cNvPr>
          <p:cNvSpPr txBox="1"/>
          <p:nvPr/>
        </p:nvSpPr>
        <p:spPr>
          <a:xfrm>
            <a:off x="9475261" y="3559126"/>
            <a:ext cx="1327608" cy="400110"/>
          </a:xfrm>
          <a:prstGeom prst="rect">
            <a:avLst/>
          </a:prstGeom>
          <a:noFill/>
        </p:spPr>
        <p:txBody>
          <a:bodyPr wrap="none" rtlCol="0">
            <a:spAutoFit/>
          </a:bodyPr>
          <a:lstStyle/>
          <a:p>
            <a:r>
              <a:rPr lang="tr-TR" sz="2000" b="1" dirty="0">
                <a:latin typeface="Comic Sans MS" panose="030F0702030302020204" pitchFamily="66" charset="0"/>
              </a:rPr>
              <a:t>KIRMIZI</a:t>
            </a:r>
          </a:p>
        </p:txBody>
      </p:sp>
      <p:sp>
        <p:nvSpPr>
          <p:cNvPr id="10" name="Metin kutusu 9">
            <a:extLst>
              <a:ext uri="{FF2B5EF4-FFF2-40B4-BE49-F238E27FC236}">
                <a16:creationId xmlns:a16="http://schemas.microsoft.com/office/drawing/2014/main" id="{0DEAEF51-AA30-4359-8FC3-B52C41CE5598}"/>
              </a:ext>
            </a:extLst>
          </p:cNvPr>
          <p:cNvSpPr txBox="1"/>
          <p:nvPr/>
        </p:nvSpPr>
        <p:spPr>
          <a:xfrm>
            <a:off x="3502855" y="4274234"/>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11" name="Metin kutusu 10">
            <a:extLst>
              <a:ext uri="{FF2B5EF4-FFF2-40B4-BE49-F238E27FC236}">
                <a16:creationId xmlns:a16="http://schemas.microsoft.com/office/drawing/2014/main" id="{D1CE5A23-D6C6-4548-BC44-2E2832E406DE}"/>
              </a:ext>
            </a:extLst>
          </p:cNvPr>
          <p:cNvSpPr txBox="1"/>
          <p:nvPr/>
        </p:nvSpPr>
        <p:spPr>
          <a:xfrm>
            <a:off x="7526885" y="4278104"/>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12" name="Metin kutusu 11">
            <a:extLst>
              <a:ext uri="{FF2B5EF4-FFF2-40B4-BE49-F238E27FC236}">
                <a16:creationId xmlns:a16="http://schemas.microsoft.com/office/drawing/2014/main" id="{0FE5892B-E57F-440A-8FED-824CE29D5DE2}"/>
              </a:ext>
            </a:extLst>
          </p:cNvPr>
          <p:cNvSpPr txBox="1"/>
          <p:nvPr/>
        </p:nvSpPr>
        <p:spPr>
          <a:xfrm>
            <a:off x="5514870" y="4256099"/>
            <a:ext cx="966931" cy="400110"/>
          </a:xfrm>
          <a:prstGeom prst="rect">
            <a:avLst/>
          </a:prstGeom>
          <a:noFill/>
        </p:spPr>
        <p:txBody>
          <a:bodyPr wrap="none" rtlCol="0">
            <a:spAutoFit/>
          </a:bodyPr>
          <a:lstStyle/>
          <a:p>
            <a:r>
              <a:rPr lang="tr-TR" sz="2000" b="1" dirty="0">
                <a:latin typeface="Comic Sans MS" panose="030F0702030302020204" pitchFamily="66" charset="0"/>
              </a:rPr>
              <a:t>YEŞİL</a:t>
            </a:r>
          </a:p>
        </p:txBody>
      </p:sp>
    </p:spTree>
    <p:extLst>
      <p:ext uri="{BB962C8B-B14F-4D97-AF65-F5344CB8AC3E}">
        <p14:creationId xmlns:p14="http://schemas.microsoft.com/office/powerpoint/2010/main" val="403931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28D1E49-2A21-4A83-A0E0-FB1597B4B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88B852E-5494-418B-A833-75CF016A9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 name="Freeform 5">
              <a:extLst>
                <a:ext uri="{FF2B5EF4-FFF2-40B4-BE49-F238E27FC236}">
                  <a16:creationId xmlns:a16="http://schemas.microsoft.com/office/drawing/2014/main" id="{DF31E3C1-1A46-4329-9F80-B576692FE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294B4592-99CA-47B1-816F-CE2D44F65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BF690E4C-72F8-4AC5-AF99-562763CC6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F834CDD4-CAB8-4ACC-9AAC-5399C743DE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1AEB045A-6821-475B-A28E-047437ABE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D9B790C0-3D34-4626-BAFB-6EB473F40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EDA4D87F-91A4-4628-9A6E-F01820A7E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045DAB88-124C-459C-A889-DAE9C9BE28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a:extLst>
                <a:ext uri="{FF2B5EF4-FFF2-40B4-BE49-F238E27FC236}">
                  <a16:creationId xmlns:a16="http://schemas.microsoft.com/office/drawing/2014/main" id="{85D44010-1DAA-4CAC-B83F-7E3E8C455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E8C01D66-5C93-4A2E-AA74-DE97574EA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E2E1A6E1-6C4A-47D3-81E2-9F8624F1B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3E849CB5-4526-49DC-B77B-A20FDB7FFD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a:extLst>
                <a:ext uri="{FF2B5EF4-FFF2-40B4-BE49-F238E27FC236}">
                  <a16:creationId xmlns:a16="http://schemas.microsoft.com/office/drawing/2014/main" id="{5A18C8A4-FB2A-44C1-93D3-26C6DDFE0C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85D014FD-8C5A-4071-B19E-4910AAB61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A37D7262-3596-4026-9AD4-E94332E52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187E37E0-AAC3-4B33-AF36-334ACCBD33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409758BB-8A0E-4BEB-BC0C-F410AD98C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97C4EFE2-9D25-4978-BD9A-873B49270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9CCAF82A-A0E0-4B55-A97B-EFFAE79AF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4F800DD8-3954-4F73-8807-16F1CFAC1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84E1C91A-4B06-4852-918C-6380FA986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6" name="Rectangle 35">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rgbClr val="FFAF2E"/>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sim 5">
            <a:extLst>
              <a:ext uri="{FF2B5EF4-FFF2-40B4-BE49-F238E27FC236}">
                <a16:creationId xmlns:a16="http://schemas.microsoft.com/office/drawing/2014/main" id="{73CC9762-045E-4A6D-8737-1D6439EA8B7F}"/>
              </a:ext>
            </a:extLst>
          </p:cNvPr>
          <p:cNvPicPr>
            <a:picLocks noChangeAspect="1"/>
          </p:cNvPicPr>
          <p:nvPr/>
        </p:nvPicPr>
        <p:blipFill>
          <a:blip r:embed="rId2"/>
          <a:stretch>
            <a:fillRect/>
          </a:stretch>
        </p:blipFill>
        <p:spPr>
          <a:xfrm>
            <a:off x="1121806" y="2416047"/>
            <a:ext cx="4589765" cy="3346704"/>
          </a:xfrm>
          <a:prstGeom prst="rect">
            <a:avLst/>
          </a:prstGeom>
          <a:ln w="12700">
            <a:noFill/>
          </a:ln>
        </p:spPr>
      </p:pic>
      <p:sp>
        <p:nvSpPr>
          <p:cNvPr id="4" name="Metin kutusu 3">
            <a:extLst>
              <a:ext uri="{FF2B5EF4-FFF2-40B4-BE49-F238E27FC236}">
                <a16:creationId xmlns:a16="http://schemas.microsoft.com/office/drawing/2014/main" id="{01717F98-04E3-41E9-8CA0-F895C9600488}"/>
              </a:ext>
            </a:extLst>
          </p:cNvPr>
          <p:cNvSpPr txBox="1"/>
          <p:nvPr/>
        </p:nvSpPr>
        <p:spPr>
          <a:xfrm>
            <a:off x="6380702" y="1420838"/>
            <a:ext cx="5212809" cy="4507682"/>
          </a:xfrm>
          <a:prstGeom prst="rect">
            <a:avLst/>
          </a:prstGeom>
        </p:spPr>
        <p:txBody>
          <a:bodyPr vert="horz" lIns="91440" tIns="45720" rIns="91440" bIns="45720" rtlCol="0" anchor="ctr">
            <a:normAutofit/>
          </a:bodyPr>
          <a:lstStyle/>
          <a:p>
            <a:pPr>
              <a:lnSpc>
                <a:spcPct val="150000"/>
              </a:lnSpc>
              <a:spcAft>
                <a:spcPts val="800"/>
              </a:spcAft>
              <a:buClr>
                <a:srgbClr val="FFAF2E"/>
              </a:buClr>
            </a:pPr>
            <a:r>
              <a:rPr lang="en-US" sz="2200" b="1" dirty="0">
                <a:effectLst/>
                <a:latin typeface="Comic Sans MS" panose="030F0702030302020204" pitchFamily="66" charset="0"/>
              </a:rPr>
              <a:t>ETKİNLİK</a:t>
            </a:r>
            <a:r>
              <a:rPr lang="tr-TR" sz="2200" b="1" dirty="0">
                <a:effectLst/>
                <a:latin typeface="Comic Sans MS" panose="030F0702030302020204" pitchFamily="66" charset="0"/>
              </a:rPr>
              <a:t> </a:t>
            </a:r>
            <a:r>
              <a:rPr lang="en-US" sz="2200" b="1" dirty="0">
                <a:effectLst/>
                <a:latin typeface="Comic Sans MS" panose="030F0702030302020204" pitchFamily="66" charset="0"/>
              </a:rPr>
              <a:t>1</a:t>
            </a:r>
          </a:p>
          <a:p>
            <a:pPr marL="285750" indent="-285750">
              <a:lnSpc>
                <a:spcPct val="150000"/>
              </a:lnSpc>
              <a:spcAft>
                <a:spcPts val="800"/>
              </a:spcAft>
              <a:buClr>
                <a:srgbClr val="FFAF2E"/>
              </a:buClr>
              <a:buFont typeface="Arial" panose="020B0604020202020204" pitchFamily="34" charset="0"/>
              <a:buChar char="•"/>
            </a:pPr>
            <a:r>
              <a:rPr lang="en-US" dirty="0" err="1">
                <a:effectLst/>
                <a:latin typeface="Comic Sans MS" panose="030F0702030302020204" pitchFamily="66" charset="0"/>
              </a:rPr>
              <a:t>İki</a:t>
            </a:r>
            <a:r>
              <a:rPr lang="en-US" dirty="0">
                <a:effectLst/>
                <a:latin typeface="Comic Sans MS" panose="030F0702030302020204" pitchFamily="66" charset="0"/>
              </a:rPr>
              <a:t> </a:t>
            </a:r>
            <a:r>
              <a:rPr lang="en-US" dirty="0" err="1">
                <a:effectLst/>
                <a:latin typeface="Comic Sans MS" panose="030F0702030302020204" pitchFamily="66" charset="0"/>
              </a:rPr>
              <a:t>özdeş</a:t>
            </a:r>
            <a:r>
              <a:rPr lang="en-US" dirty="0">
                <a:effectLst/>
                <a:latin typeface="Comic Sans MS" panose="030F0702030302020204" pitchFamily="66" charset="0"/>
              </a:rPr>
              <a:t> </a:t>
            </a:r>
            <a:r>
              <a:rPr lang="tr-TR" dirty="0">
                <a:latin typeface="Comic Sans MS" panose="030F0702030302020204" pitchFamily="66" charset="0"/>
              </a:rPr>
              <a:t>siyah bezlere</a:t>
            </a:r>
            <a:r>
              <a:rPr lang="en-US" dirty="0">
                <a:effectLst/>
                <a:latin typeface="Comic Sans MS" panose="030F0702030302020204" pitchFamily="66" charset="0"/>
              </a:rPr>
              <a:t> </a:t>
            </a:r>
            <a:r>
              <a:rPr lang="en-US" dirty="0" err="1">
                <a:effectLst/>
                <a:latin typeface="Comic Sans MS" panose="030F0702030302020204" pitchFamily="66" charset="0"/>
              </a:rPr>
              <a:t>aynı</a:t>
            </a:r>
            <a:r>
              <a:rPr lang="en-US" dirty="0">
                <a:effectLst/>
                <a:latin typeface="Comic Sans MS" panose="030F0702030302020204" pitchFamily="66" charset="0"/>
              </a:rPr>
              <a:t> </a:t>
            </a:r>
            <a:r>
              <a:rPr lang="en-US" dirty="0" err="1">
                <a:effectLst/>
                <a:latin typeface="Comic Sans MS" panose="030F0702030302020204" pitchFamily="66" charset="0"/>
              </a:rPr>
              <a:t>sıcaklıkta</a:t>
            </a:r>
            <a:r>
              <a:rPr lang="en-US" dirty="0">
                <a:effectLst/>
                <a:latin typeface="Comic Sans MS" panose="030F0702030302020204" pitchFamily="66" charset="0"/>
              </a:rPr>
              <a:t> ve </a:t>
            </a:r>
            <a:r>
              <a:rPr lang="tr-TR" dirty="0">
                <a:effectLst/>
                <a:latin typeface="Comic Sans MS" panose="030F0702030302020204" pitchFamily="66" charset="0"/>
              </a:rPr>
              <a:t>özdeş</a:t>
            </a:r>
            <a:r>
              <a:rPr lang="en-US" dirty="0">
                <a:effectLst/>
                <a:latin typeface="Comic Sans MS" panose="030F0702030302020204" pitchFamily="66" charset="0"/>
              </a:rPr>
              <a:t> </a:t>
            </a:r>
            <a:r>
              <a:rPr lang="en-US" dirty="0" err="1">
                <a:effectLst/>
                <a:latin typeface="Comic Sans MS" panose="030F0702030302020204" pitchFamily="66" charset="0"/>
              </a:rPr>
              <a:t>termometre</a:t>
            </a:r>
            <a:r>
              <a:rPr lang="tr-TR" dirty="0" err="1">
                <a:effectLst/>
                <a:latin typeface="Comic Sans MS" panose="030F0702030302020204" pitchFamily="66" charset="0"/>
              </a:rPr>
              <a:t>ler</a:t>
            </a:r>
            <a:r>
              <a:rPr lang="en-US" dirty="0">
                <a:effectLst/>
                <a:latin typeface="Comic Sans MS" panose="030F0702030302020204" pitchFamily="66" charset="0"/>
              </a:rPr>
              <a:t> </a:t>
            </a:r>
            <a:r>
              <a:rPr lang="en-US" dirty="0" err="1">
                <a:effectLst/>
                <a:latin typeface="Comic Sans MS" panose="030F0702030302020204" pitchFamily="66" charset="0"/>
              </a:rPr>
              <a:t>yerleştirilip</a:t>
            </a:r>
            <a:r>
              <a:rPr lang="en-US" dirty="0">
                <a:effectLst/>
                <a:latin typeface="Comic Sans MS" panose="030F0702030302020204" pitchFamily="66" charset="0"/>
              </a:rPr>
              <a:t> </a:t>
            </a:r>
            <a:r>
              <a:rPr lang="tr-TR" dirty="0">
                <a:effectLst/>
                <a:latin typeface="Comic Sans MS" panose="030F0702030302020204" pitchFamily="66" charset="0"/>
              </a:rPr>
              <a:t>bezlerden</a:t>
            </a:r>
            <a:r>
              <a:rPr lang="en-US" dirty="0">
                <a:effectLst/>
                <a:latin typeface="Comic Sans MS" panose="030F0702030302020204" pitchFamily="66" charset="0"/>
              </a:rPr>
              <a:t> </a:t>
            </a:r>
            <a:r>
              <a:rPr lang="en-US" dirty="0" err="1">
                <a:effectLst/>
                <a:latin typeface="Comic Sans MS" panose="030F0702030302020204" pitchFamily="66" charset="0"/>
              </a:rPr>
              <a:t>biri</a:t>
            </a:r>
            <a:r>
              <a:rPr lang="en-US" dirty="0">
                <a:effectLst/>
                <a:latin typeface="Comic Sans MS" panose="030F0702030302020204" pitchFamily="66" charset="0"/>
              </a:rPr>
              <a:t> </a:t>
            </a:r>
            <a:r>
              <a:rPr lang="en-US" dirty="0" err="1">
                <a:effectLst/>
                <a:latin typeface="Comic Sans MS" panose="030F0702030302020204" pitchFamily="66" charset="0"/>
              </a:rPr>
              <a:t>doğrudan</a:t>
            </a:r>
            <a:r>
              <a:rPr lang="en-US" dirty="0">
                <a:effectLst/>
                <a:latin typeface="Comic Sans MS" panose="030F0702030302020204" pitchFamily="66" charset="0"/>
              </a:rPr>
              <a:t> </a:t>
            </a:r>
            <a:r>
              <a:rPr lang="en-US" dirty="0" err="1">
                <a:effectLst/>
                <a:latin typeface="Comic Sans MS" panose="030F0702030302020204" pitchFamily="66" charset="0"/>
              </a:rPr>
              <a:t>güneş</a:t>
            </a:r>
            <a:r>
              <a:rPr lang="en-US" dirty="0">
                <a:effectLst/>
                <a:latin typeface="Comic Sans MS" panose="030F0702030302020204" pitchFamily="66" charset="0"/>
              </a:rPr>
              <a:t> ışığı </a:t>
            </a:r>
            <a:r>
              <a:rPr lang="en-US" dirty="0" err="1">
                <a:effectLst/>
                <a:latin typeface="Comic Sans MS" panose="030F0702030302020204" pitchFamily="66" charset="0"/>
              </a:rPr>
              <a:t>alan</a:t>
            </a:r>
            <a:r>
              <a:rPr lang="en-US" dirty="0">
                <a:effectLst/>
                <a:latin typeface="Comic Sans MS" panose="030F0702030302020204" pitchFamily="66" charset="0"/>
              </a:rPr>
              <a:t> bir yere </a:t>
            </a:r>
            <a:r>
              <a:rPr lang="en-US" dirty="0" err="1">
                <a:effectLst/>
                <a:latin typeface="Comic Sans MS" panose="030F0702030302020204" pitchFamily="66" charset="0"/>
              </a:rPr>
              <a:t>diğeri</a:t>
            </a:r>
            <a:r>
              <a:rPr lang="en-US" dirty="0">
                <a:effectLst/>
                <a:latin typeface="Comic Sans MS" panose="030F0702030302020204" pitchFamily="66" charset="0"/>
              </a:rPr>
              <a:t> </a:t>
            </a:r>
            <a:r>
              <a:rPr lang="en-US" dirty="0" err="1">
                <a:effectLst/>
                <a:latin typeface="Comic Sans MS" panose="030F0702030302020204" pitchFamily="66" charset="0"/>
              </a:rPr>
              <a:t>ise</a:t>
            </a:r>
            <a:r>
              <a:rPr lang="en-US" dirty="0">
                <a:effectLst/>
                <a:latin typeface="Comic Sans MS" panose="030F0702030302020204" pitchFamily="66" charset="0"/>
              </a:rPr>
              <a:t> </a:t>
            </a:r>
            <a:r>
              <a:rPr lang="en-US" dirty="0" err="1">
                <a:effectLst/>
                <a:latin typeface="Comic Sans MS" panose="030F0702030302020204" pitchFamily="66" charset="0"/>
              </a:rPr>
              <a:t>gölgeye</a:t>
            </a:r>
            <a:r>
              <a:rPr lang="en-US" dirty="0">
                <a:effectLst/>
                <a:latin typeface="Comic Sans MS" panose="030F0702030302020204" pitchFamily="66" charset="0"/>
              </a:rPr>
              <a:t> </a:t>
            </a:r>
            <a:r>
              <a:rPr lang="en-US" dirty="0" err="1">
                <a:effectLst/>
                <a:latin typeface="Comic Sans MS" panose="030F0702030302020204" pitchFamily="66" charset="0"/>
              </a:rPr>
              <a:t>konuluyor</a:t>
            </a:r>
            <a:r>
              <a:rPr lang="en-US" dirty="0">
                <a:effectLst/>
                <a:latin typeface="Comic Sans MS" panose="030F0702030302020204" pitchFamily="66" charset="0"/>
              </a:rPr>
              <a:t>. Belli bir süre </a:t>
            </a:r>
            <a:r>
              <a:rPr lang="en-US" dirty="0" err="1">
                <a:effectLst/>
                <a:latin typeface="Comic Sans MS" panose="030F0702030302020204" pitchFamily="66" charset="0"/>
              </a:rPr>
              <a:t>beklenildikten</a:t>
            </a:r>
            <a:r>
              <a:rPr lang="en-US" dirty="0">
                <a:effectLst/>
                <a:latin typeface="Comic Sans MS" panose="030F0702030302020204" pitchFamily="66" charset="0"/>
              </a:rPr>
              <a:t> </a:t>
            </a:r>
            <a:r>
              <a:rPr lang="en-US" dirty="0" err="1">
                <a:effectLst/>
                <a:latin typeface="Comic Sans MS" panose="030F0702030302020204" pitchFamily="66" charset="0"/>
              </a:rPr>
              <a:t>sonra</a:t>
            </a:r>
            <a:r>
              <a:rPr lang="en-US" dirty="0">
                <a:effectLst/>
                <a:latin typeface="Comic Sans MS" panose="030F0702030302020204" pitchFamily="66" charset="0"/>
              </a:rPr>
              <a:t> </a:t>
            </a:r>
            <a:r>
              <a:rPr lang="en-US" dirty="0" err="1">
                <a:effectLst/>
                <a:latin typeface="Comic Sans MS" panose="030F0702030302020204" pitchFamily="66" charset="0"/>
              </a:rPr>
              <a:t>ışığa</a:t>
            </a:r>
            <a:r>
              <a:rPr lang="en-US" dirty="0">
                <a:effectLst/>
                <a:latin typeface="Comic Sans MS" panose="030F0702030302020204" pitchFamily="66" charset="0"/>
              </a:rPr>
              <a:t> </a:t>
            </a:r>
            <a:r>
              <a:rPr lang="en-US" dirty="0" err="1">
                <a:effectLst/>
                <a:latin typeface="Comic Sans MS" panose="030F0702030302020204" pitchFamily="66" charset="0"/>
              </a:rPr>
              <a:t>doğrudan</a:t>
            </a:r>
            <a:r>
              <a:rPr lang="en-US" dirty="0">
                <a:effectLst/>
                <a:latin typeface="Comic Sans MS" panose="030F0702030302020204" pitchFamily="66" charset="0"/>
              </a:rPr>
              <a:t> </a:t>
            </a:r>
            <a:r>
              <a:rPr lang="en-US" dirty="0" err="1">
                <a:effectLst/>
                <a:latin typeface="Comic Sans MS" panose="030F0702030302020204" pitchFamily="66" charset="0"/>
              </a:rPr>
              <a:t>maruz</a:t>
            </a:r>
            <a:r>
              <a:rPr lang="en-US" dirty="0">
                <a:effectLst/>
                <a:latin typeface="Comic Sans MS" panose="030F0702030302020204" pitchFamily="66" charset="0"/>
              </a:rPr>
              <a:t> </a:t>
            </a:r>
            <a:r>
              <a:rPr lang="en-US" dirty="0" err="1">
                <a:effectLst/>
                <a:latin typeface="Comic Sans MS" panose="030F0702030302020204" pitchFamily="66" charset="0"/>
              </a:rPr>
              <a:t>kalan</a:t>
            </a:r>
            <a:r>
              <a:rPr lang="en-US" dirty="0">
                <a:effectLst/>
                <a:latin typeface="Comic Sans MS" panose="030F0702030302020204" pitchFamily="66" charset="0"/>
              </a:rPr>
              <a:t> </a:t>
            </a:r>
            <a:r>
              <a:rPr lang="en-US" dirty="0" err="1">
                <a:effectLst/>
                <a:latin typeface="Comic Sans MS" panose="030F0702030302020204" pitchFamily="66" charset="0"/>
              </a:rPr>
              <a:t>maddelerin</a:t>
            </a:r>
            <a:r>
              <a:rPr lang="en-US" dirty="0">
                <a:effectLst/>
                <a:latin typeface="Comic Sans MS" panose="030F0702030302020204" pitchFamily="66" charset="0"/>
              </a:rPr>
              <a:t> </a:t>
            </a:r>
            <a:r>
              <a:rPr lang="en-US" dirty="0" err="1">
                <a:effectLst/>
                <a:latin typeface="Comic Sans MS" panose="030F0702030302020204" pitchFamily="66" charset="0"/>
              </a:rPr>
              <a:t>sıcaklıkları</a:t>
            </a:r>
            <a:r>
              <a:rPr lang="en-US" dirty="0">
                <a:effectLst/>
                <a:latin typeface="Comic Sans MS" panose="030F0702030302020204" pitchFamily="66" charset="0"/>
              </a:rPr>
              <a:t> </a:t>
            </a:r>
            <a:r>
              <a:rPr lang="en-US" dirty="0" err="1">
                <a:effectLst/>
                <a:latin typeface="Comic Sans MS" panose="030F0702030302020204" pitchFamily="66" charset="0"/>
              </a:rPr>
              <a:t>gölgede</a:t>
            </a:r>
            <a:r>
              <a:rPr lang="en-US" dirty="0">
                <a:effectLst/>
                <a:latin typeface="Comic Sans MS" panose="030F0702030302020204" pitchFamily="66" charset="0"/>
              </a:rPr>
              <a:t> olan </a:t>
            </a:r>
            <a:r>
              <a:rPr lang="en-US" dirty="0" err="1">
                <a:effectLst/>
                <a:latin typeface="Comic Sans MS" panose="030F0702030302020204" pitchFamily="66" charset="0"/>
              </a:rPr>
              <a:t>maddelere</a:t>
            </a:r>
            <a:r>
              <a:rPr lang="en-US" dirty="0">
                <a:effectLst/>
                <a:latin typeface="Comic Sans MS" panose="030F0702030302020204" pitchFamily="66" charset="0"/>
              </a:rPr>
              <a:t> göre </a:t>
            </a:r>
            <a:r>
              <a:rPr lang="en-US" dirty="0" err="1">
                <a:effectLst/>
                <a:latin typeface="Comic Sans MS" panose="030F0702030302020204" pitchFamily="66" charset="0"/>
              </a:rPr>
              <a:t>daha</a:t>
            </a:r>
            <a:r>
              <a:rPr lang="en-US" dirty="0">
                <a:effectLst/>
                <a:latin typeface="Comic Sans MS" panose="030F0702030302020204" pitchFamily="66" charset="0"/>
              </a:rPr>
              <a:t> çok </a:t>
            </a:r>
            <a:r>
              <a:rPr lang="en-US" dirty="0" err="1">
                <a:effectLst/>
                <a:latin typeface="Comic Sans MS" panose="030F0702030302020204" pitchFamily="66" charset="0"/>
              </a:rPr>
              <a:t>artar</a:t>
            </a:r>
            <a:r>
              <a:rPr lang="en-US" dirty="0">
                <a:effectLst/>
                <a:latin typeface="Comic Sans MS" panose="030F0702030302020204" pitchFamily="66" charset="0"/>
              </a:rPr>
              <a:t>. </a:t>
            </a:r>
            <a:r>
              <a:rPr lang="en-US" dirty="0" err="1">
                <a:effectLst/>
                <a:latin typeface="Comic Sans MS" panose="030F0702030302020204" pitchFamily="66" charset="0"/>
              </a:rPr>
              <a:t>Çünkü</a:t>
            </a:r>
            <a:r>
              <a:rPr lang="en-US" dirty="0">
                <a:effectLst/>
                <a:latin typeface="Comic Sans MS" panose="030F0702030302020204" pitchFamily="66" charset="0"/>
              </a:rPr>
              <a:t> </a:t>
            </a:r>
            <a:r>
              <a:rPr lang="en-US" dirty="0" err="1">
                <a:effectLst/>
                <a:latin typeface="Comic Sans MS" panose="030F0702030302020204" pitchFamily="66" charset="0"/>
              </a:rPr>
              <a:t>ışık</a:t>
            </a:r>
            <a:r>
              <a:rPr lang="en-US" dirty="0">
                <a:effectLst/>
                <a:latin typeface="Comic Sans MS" panose="030F0702030302020204" pitchFamily="66" charset="0"/>
              </a:rPr>
              <a:t> </a:t>
            </a:r>
            <a:r>
              <a:rPr lang="en-US" dirty="0" err="1">
                <a:effectLst/>
                <a:latin typeface="Comic Sans MS" panose="030F0702030302020204" pitchFamily="66" charset="0"/>
              </a:rPr>
              <a:t>altında</a:t>
            </a:r>
            <a:r>
              <a:rPr lang="en-US" dirty="0">
                <a:effectLst/>
                <a:latin typeface="Comic Sans MS" panose="030F0702030302020204" pitchFamily="66" charset="0"/>
              </a:rPr>
              <a:t> </a:t>
            </a:r>
            <a:r>
              <a:rPr lang="en-US" dirty="0" err="1">
                <a:effectLst/>
                <a:latin typeface="Comic Sans MS" panose="030F0702030302020204" pitchFamily="66" charset="0"/>
              </a:rPr>
              <a:t>kalan</a:t>
            </a:r>
            <a:r>
              <a:rPr lang="en-US" dirty="0">
                <a:effectLst/>
                <a:latin typeface="Comic Sans MS" panose="030F0702030302020204" pitchFamily="66" charset="0"/>
              </a:rPr>
              <a:t> </a:t>
            </a:r>
            <a:r>
              <a:rPr lang="en-US" dirty="0" err="1">
                <a:effectLst/>
                <a:latin typeface="Comic Sans MS" panose="030F0702030302020204" pitchFamily="66" charset="0"/>
              </a:rPr>
              <a:t>madde</a:t>
            </a:r>
            <a:r>
              <a:rPr lang="en-US" dirty="0">
                <a:effectLst/>
                <a:latin typeface="Comic Sans MS" panose="030F0702030302020204" pitchFamily="66" charset="0"/>
              </a:rPr>
              <a:t> </a:t>
            </a:r>
            <a:r>
              <a:rPr lang="en-US" dirty="0" err="1">
                <a:effectLst/>
                <a:latin typeface="Comic Sans MS" panose="030F0702030302020204" pitchFamily="66" charset="0"/>
              </a:rPr>
              <a:t>ışık</a:t>
            </a:r>
            <a:r>
              <a:rPr lang="en-US" dirty="0">
                <a:effectLst/>
                <a:latin typeface="Comic Sans MS" panose="030F0702030302020204" pitchFamily="66" charset="0"/>
              </a:rPr>
              <a:t> </a:t>
            </a:r>
            <a:r>
              <a:rPr lang="en-US" dirty="0" err="1">
                <a:effectLst/>
                <a:latin typeface="Comic Sans MS" panose="030F0702030302020204" pitchFamily="66" charset="0"/>
              </a:rPr>
              <a:t>enerjisini</a:t>
            </a:r>
            <a:r>
              <a:rPr lang="en-US" dirty="0">
                <a:effectLst/>
                <a:latin typeface="Comic Sans MS" panose="030F0702030302020204" pitchFamily="66" charset="0"/>
              </a:rPr>
              <a:t> </a:t>
            </a:r>
            <a:r>
              <a:rPr lang="en-US" dirty="0" err="1">
                <a:effectLst/>
                <a:latin typeface="Comic Sans MS" panose="030F0702030302020204" pitchFamily="66" charset="0"/>
              </a:rPr>
              <a:t>daha</a:t>
            </a:r>
            <a:r>
              <a:rPr lang="en-US" dirty="0">
                <a:effectLst/>
                <a:latin typeface="Comic Sans MS" panose="030F0702030302020204" pitchFamily="66" charset="0"/>
              </a:rPr>
              <a:t> çok </a:t>
            </a:r>
            <a:r>
              <a:rPr lang="en-US" dirty="0" err="1">
                <a:effectLst/>
                <a:latin typeface="Comic Sans MS" panose="030F0702030302020204" pitchFamily="66" charset="0"/>
              </a:rPr>
              <a:t>soğurmuş</a:t>
            </a:r>
            <a:r>
              <a:rPr lang="en-US" dirty="0">
                <a:effectLst/>
                <a:latin typeface="Comic Sans MS" panose="030F0702030302020204" pitchFamily="66" charset="0"/>
              </a:rPr>
              <a:t> olur </a:t>
            </a:r>
          </a:p>
        </p:txBody>
      </p:sp>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31211105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5" name="Metin kutusu 4">
            <a:extLst>
              <a:ext uri="{FF2B5EF4-FFF2-40B4-BE49-F238E27FC236}">
                <a16:creationId xmlns:a16="http://schemas.microsoft.com/office/drawing/2014/main" id="{A5493E96-FC64-4F7E-BBC6-47EDCDC0C9B5}"/>
              </a:ext>
            </a:extLst>
          </p:cNvPr>
          <p:cNvSpPr txBox="1"/>
          <p:nvPr/>
        </p:nvSpPr>
        <p:spPr>
          <a:xfrm>
            <a:off x="460717" y="363473"/>
            <a:ext cx="11567160" cy="964623"/>
          </a:xfrm>
          <a:prstGeom prst="rect">
            <a:avLst/>
          </a:prstGeom>
          <a:noFill/>
        </p:spPr>
        <p:txBody>
          <a:bodyPr wrap="square">
            <a:spAutoFit/>
          </a:bodyPr>
          <a:lstStyle/>
          <a:p>
            <a:pPr algn="l">
              <a:lnSpc>
                <a:spcPct val="150000"/>
              </a:lnSpc>
            </a:pPr>
            <a:r>
              <a:rPr lang="tr-TR" sz="2000" b="1" i="0" u="none" strike="noStrike" baseline="0" dirty="0">
                <a:latin typeface="Comic Sans MS" panose="030F0702030302020204" pitchFamily="66" charset="0"/>
              </a:rPr>
              <a:t>Aşağıdaki tabloda farklı renkteki ışıklarla farklı renklerdeki kitaplar aydınlatılıyor. Aydınlatma sonucunda kitapların hangi renkte göründüğünü yazınız.</a:t>
            </a:r>
            <a:endParaRPr lang="tr-TR" sz="2000" dirty="0">
              <a:latin typeface="Comic Sans MS" panose="030F0702030302020204" pitchFamily="66" charset="0"/>
            </a:endParaRPr>
          </a:p>
        </p:txBody>
      </p:sp>
      <p:pic>
        <p:nvPicPr>
          <p:cNvPr id="7" name="Resim 6">
            <a:extLst>
              <a:ext uri="{FF2B5EF4-FFF2-40B4-BE49-F238E27FC236}">
                <a16:creationId xmlns:a16="http://schemas.microsoft.com/office/drawing/2014/main" id="{8DBA1F0B-753D-4A17-95E9-398C8455A386}"/>
              </a:ext>
            </a:extLst>
          </p:cNvPr>
          <p:cNvPicPr>
            <a:picLocks noChangeAspect="1"/>
          </p:cNvPicPr>
          <p:nvPr/>
        </p:nvPicPr>
        <p:blipFill>
          <a:blip r:embed="rId3"/>
          <a:stretch>
            <a:fillRect/>
          </a:stretch>
        </p:blipFill>
        <p:spPr>
          <a:xfrm>
            <a:off x="1077566" y="1522754"/>
            <a:ext cx="10001250" cy="5191125"/>
          </a:xfrm>
          <a:prstGeom prst="rect">
            <a:avLst/>
          </a:prstGeom>
        </p:spPr>
      </p:pic>
      <p:sp>
        <p:nvSpPr>
          <p:cNvPr id="3" name="Metin kutusu 2">
            <a:extLst>
              <a:ext uri="{FF2B5EF4-FFF2-40B4-BE49-F238E27FC236}">
                <a16:creationId xmlns:a16="http://schemas.microsoft.com/office/drawing/2014/main" id="{84836F9C-44A7-4861-880E-63E22222169E}"/>
              </a:ext>
            </a:extLst>
          </p:cNvPr>
          <p:cNvSpPr txBox="1"/>
          <p:nvPr/>
        </p:nvSpPr>
        <p:spPr>
          <a:xfrm>
            <a:off x="3502855" y="3559126"/>
            <a:ext cx="1327608" cy="400110"/>
          </a:xfrm>
          <a:prstGeom prst="rect">
            <a:avLst/>
          </a:prstGeom>
          <a:noFill/>
        </p:spPr>
        <p:txBody>
          <a:bodyPr wrap="none" rtlCol="0">
            <a:spAutoFit/>
          </a:bodyPr>
          <a:lstStyle/>
          <a:p>
            <a:r>
              <a:rPr lang="tr-TR" sz="2000" b="1" dirty="0">
                <a:latin typeface="Comic Sans MS" panose="030F0702030302020204" pitchFamily="66" charset="0"/>
              </a:rPr>
              <a:t>KIRMIZI</a:t>
            </a:r>
          </a:p>
        </p:txBody>
      </p:sp>
      <p:sp>
        <p:nvSpPr>
          <p:cNvPr id="6" name="Metin kutusu 5">
            <a:extLst>
              <a:ext uri="{FF2B5EF4-FFF2-40B4-BE49-F238E27FC236}">
                <a16:creationId xmlns:a16="http://schemas.microsoft.com/office/drawing/2014/main" id="{C1257EFB-C548-40E9-B38D-65E24B6BA621}"/>
              </a:ext>
            </a:extLst>
          </p:cNvPr>
          <p:cNvSpPr txBox="1"/>
          <p:nvPr/>
        </p:nvSpPr>
        <p:spPr>
          <a:xfrm>
            <a:off x="5414387" y="3559126"/>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8" name="Metin kutusu 7">
            <a:extLst>
              <a:ext uri="{FF2B5EF4-FFF2-40B4-BE49-F238E27FC236}">
                <a16:creationId xmlns:a16="http://schemas.microsoft.com/office/drawing/2014/main" id="{BB0FBA08-6421-4355-91BC-540B8DC0758C}"/>
              </a:ext>
            </a:extLst>
          </p:cNvPr>
          <p:cNvSpPr txBox="1"/>
          <p:nvPr/>
        </p:nvSpPr>
        <p:spPr>
          <a:xfrm>
            <a:off x="7550331" y="3559126"/>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9" name="Metin kutusu 8">
            <a:extLst>
              <a:ext uri="{FF2B5EF4-FFF2-40B4-BE49-F238E27FC236}">
                <a16:creationId xmlns:a16="http://schemas.microsoft.com/office/drawing/2014/main" id="{1C958199-FEB6-4301-9A1F-645A2ABAF3DC}"/>
              </a:ext>
            </a:extLst>
          </p:cNvPr>
          <p:cNvSpPr txBox="1"/>
          <p:nvPr/>
        </p:nvSpPr>
        <p:spPr>
          <a:xfrm>
            <a:off x="9475261" y="3559126"/>
            <a:ext cx="1327608" cy="400110"/>
          </a:xfrm>
          <a:prstGeom prst="rect">
            <a:avLst/>
          </a:prstGeom>
          <a:noFill/>
        </p:spPr>
        <p:txBody>
          <a:bodyPr wrap="none" rtlCol="0">
            <a:spAutoFit/>
          </a:bodyPr>
          <a:lstStyle/>
          <a:p>
            <a:r>
              <a:rPr lang="tr-TR" sz="2000" b="1" dirty="0">
                <a:latin typeface="Comic Sans MS" panose="030F0702030302020204" pitchFamily="66" charset="0"/>
              </a:rPr>
              <a:t>KIRMIZI</a:t>
            </a:r>
          </a:p>
        </p:txBody>
      </p:sp>
      <p:sp>
        <p:nvSpPr>
          <p:cNvPr id="10" name="Metin kutusu 9">
            <a:extLst>
              <a:ext uri="{FF2B5EF4-FFF2-40B4-BE49-F238E27FC236}">
                <a16:creationId xmlns:a16="http://schemas.microsoft.com/office/drawing/2014/main" id="{0DEAEF51-AA30-4359-8FC3-B52C41CE5598}"/>
              </a:ext>
            </a:extLst>
          </p:cNvPr>
          <p:cNvSpPr txBox="1"/>
          <p:nvPr/>
        </p:nvSpPr>
        <p:spPr>
          <a:xfrm>
            <a:off x="3502855" y="4274234"/>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11" name="Metin kutusu 10">
            <a:extLst>
              <a:ext uri="{FF2B5EF4-FFF2-40B4-BE49-F238E27FC236}">
                <a16:creationId xmlns:a16="http://schemas.microsoft.com/office/drawing/2014/main" id="{D1CE5A23-D6C6-4548-BC44-2E2832E406DE}"/>
              </a:ext>
            </a:extLst>
          </p:cNvPr>
          <p:cNvSpPr txBox="1"/>
          <p:nvPr/>
        </p:nvSpPr>
        <p:spPr>
          <a:xfrm>
            <a:off x="9613921" y="4274234"/>
            <a:ext cx="966931" cy="400110"/>
          </a:xfrm>
          <a:prstGeom prst="rect">
            <a:avLst/>
          </a:prstGeom>
          <a:noFill/>
        </p:spPr>
        <p:txBody>
          <a:bodyPr wrap="none" rtlCol="0">
            <a:spAutoFit/>
          </a:bodyPr>
          <a:lstStyle/>
          <a:p>
            <a:r>
              <a:rPr lang="tr-TR" sz="2000" b="1" dirty="0">
                <a:latin typeface="Comic Sans MS" panose="030F0702030302020204" pitchFamily="66" charset="0"/>
              </a:rPr>
              <a:t>YEŞİL</a:t>
            </a:r>
          </a:p>
        </p:txBody>
      </p:sp>
      <p:sp>
        <p:nvSpPr>
          <p:cNvPr id="12" name="Metin kutusu 11">
            <a:extLst>
              <a:ext uri="{FF2B5EF4-FFF2-40B4-BE49-F238E27FC236}">
                <a16:creationId xmlns:a16="http://schemas.microsoft.com/office/drawing/2014/main" id="{0FE5892B-E57F-440A-8FED-824CE29D5DE2}"/>
              </a:ext>
            </a:extLst>
          </p:cNvPr>
          <p:cNvSpPr txBox="1"/>
          <p:nvPr/>
        </p:nvSpPr>
        <p:spPr>
          <a:xfrm>
            <a:off x="5514870" y="4256099"/>
            <a:ext cx="966931" cy="400110"/>
          </a:xfrm>
          <a:prstGeom prst="rect">
            <a:avLst/>
          </a:prstGeom>
          <a:noFill/>
        </p:spPr>
        <p:txBody>
          <a:bodyPr wrap="none" rtlCol="0">
            <a:spAutoFit/>
          </a:bodyPr>
          <a:lstStyle/>
          <a:p>
            <a:r>
              <a:rPr lang="tr-TR" sz="2000" b="1" dirty="0">
                <a:latin typeface="Comic Sans MS" panose="030F0702030302020204" pitchFamily="66" charset="0"/>
              </a:rPr>
              <a:t>YEŞİL</a:t>
            </a:r>
          </a:p>
        </p:txBody>
      </p:sp>
      <p:sp>
        <p:nvSpPr>
          <p:cNvPr id="13" name="Metin kutusu 12">
            <a:extLst>
              <a:ext uri="{FF2B5EF4-FFF2-40B4-BE49-F238E27FC236}">
                <a16:creationId xmlns:a16="http://schemas.microsoft.com/office/drawing/2014/main" id="{3CCABFCC-7A4B-4550-AA19-D106F5936C13}"/>
              </a:ext>
            </a:extLst>
          </p:cNvPr>
          <p:cNvSpPr txBox="1"/>
          <p:nvPr/>
        </p:nvSpPr>
        <p:spPr>
          <a:xfrm>
            <a:off x="7550331" y="4274234"/>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Tree>
    <p:extLst>
      <p:ext uri="{BB962C8B-B14F-4D97-AF65-F5344CB8AC3E}">
        <p14:creationId xmlns:p14="http://schemas.microsoft.com/office/powerpoint/2010/main" val="45929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5" name="Metin kutusu 4">
            <a:extLst>
              <a:ext uri="{FF2B5EF4-FFF2-40B4-BE49-F238E27FC236}">
                <a16:creationId xmlns:a16="http://schemas.microsoft.com/office/drawing/2014/main" id="{A5493E96-FC64-4F7E-BBC6-47EDCDC0C9B5}"/>
              </a:ext>
            </a:extLst>
          </p:cNvPr>
          <p:cNvSpPr txBox="1"/>
          <p:nvPr/>
        </p:nvSpPr>
        <p:spPr>
          <a:xfrm>
            <a:off x="460717" y="363473"/>
            <a:ext cx="11567160" cy="964623"/>
          </a:xfrm>
          <a:prstGeom prst="rect">
            <a:avLst/>
          </a:prstGeom>
          <a:noFill/>
        </p:spPr>
        <p:txBody>
          <a:bodyPr wrap="square">
            <a:spAutoFit/>
          </a:bodyPr>
          <a:lstStyle/>
          <a:p>
            <a:pPr algn="l">
              <a:lnSpc>
                <a:spcPct val="150000"/>
              </a:lnSpc>
            </a:pPr>
            <a:r>
              <a:rPr lang="tr-TR" sz="2000" b="1" i="0" u="none" strike="noStrike" baseline="0" dirty="0">
                <a:latin typeface="Comic Sans MS" panose="030F0702030302020204" pitchFamily="66" charset="0"/>
              </a:rPr>
              <a:t>Aşağıdaki tabloda farklı renkteki ışıklarla farklı renklerdeki kitaplar aydınlatılıyor. Aydınlatma sonucunda kitapların hangi renkte göründüğünü yazınız.</a:t>
            </a:r>
            <a:endParaRPr lang="tr-TR" sz="2000" dirty="0">
              <a:latin typeface="Comic Sans MS" panose="030F0702030302020204" pitchFamily="66" charset="0"/>
            </a:endParaRPr>
          </a:p>
        </p:txBody>
      </p:sp>
      <p:pic>
        <p:nvPicPr>
          <p:cNvPr id="7" name="Resim 6">
            <a:extLst>
              <a:ext uri="{FF2B5EF4-FFF2-40B4-BE49-F238E27FC236}">
                <a16:creationId xmlns:a16="http://schemas.microsoft.com/office/drawing/2014/main" id="{8DBA1F0B-753D-4A17-95E9-398C8455A386}"/>
              </a:ext>
            </a:extLst>
          </p:cNvPr>
          <p:cNvPicPr>
            <a:picLocks noChangeAspect="1"/>
          </p:cNvPicPr>
          <p:nvPr/>
        </p:nvPicPr>
        <p:blipFill>
          <a:blip r:embed="rId3"/>
          <a:stretch>
            <a:fillRect/>
          </a:stretch>
        </p:blipFill>
        <p:spPr>
          <a:xfrm>
            <a:off x="1077566" y="1522754"/>
            <a:ext cx="10001250" cy="5191125"/>
          </a:xfrm>
          <a:prstGeom prst="rect">
            <a:avLst/>
          </a:prstGeom>
        </p:spPr>
      </p:pic>
      <p:sp>
        <p:nvSpPr>
          <p:cNvPr id="3" name="Metin kutusu 2">
            <a:extLst>
              <a:ext uri="{FF2B5EF4-FFF2-40B4-BE49-F238E27FC236}">
                <a16:creationId xmlns:a16="http://schemas.microsoft.com/office/drawing/2014/main" id="{84836F9C-44A7-4861-880E-63E22222169E}"/>
              </a:ext>
            </a:extLst>
          </p:cNvPr>
          <p:cNvSpPr txBox="1"/>
          <p:nvPr/>
        </p:nvSpPr>
        <p:spPr>
          <a:xfrm>
            <a:off x="3502855" y="3559126"/>
            <a:ext cx="1327608" cy="400110"/>
          </a:xfrm>
          <a:prstGeom prst="rect">
            <a:avLst/>
          </a:prstGeom>
          <a:noFill/>
        </p:spPr>
        <p:txBody>
          <a:bodyPr wrap="none" rtlCol="0">
            <a:spAutoFit/>
          </a:bodyPr>
          <a:lstStyle/>
          <a:p>
            <a:r>
              <a:rPr lang="tr-TR" sz="2000" b="1" dirty="0">
                <a:latin typeface="Comic Sans MS" panose="030F0702030302020204" pitchFamily="66" charset="0"/>
              </a:rPr>
              <a:t>KIRMIZI</a:t>
            </a:r>
          </a:p>
        </p:txBody>
      </p:sp>
      <p:sp>
        <p:nvSpPr>
          <p:cNvPr id="6" name="Metin kutusu 5">
            <a:extLst>
              <a:ext uri="{FF2B5EF4-FFF2-40B4-BE49-F238E27FC236}">
                <a16:creationId xmlns:a16="http://schemas.microsoft.com/office/drawing/2014/main" id="{C1257EFB-C548-40E9-B38D-65E24B6BA621}"/>
              </a:ext>
            </a:extLst>
          </p:cNvPr>
          <p:cNvSpPr txBox="1"/>
          <p:nvPr/>
        </p:nvSpPr>
        <p:spPr>
          <a:xfrm>
            <a:off x="5414387" y="3559126"/>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8" name="Metin kutusu 7">
            <a:extLst>
              <a:ext uri="{FF2B5EF4-FFF2-40B4-BE49-F238E27FC236}">
                <a16:creationId xmlns:a16="http://schemas.microsoft.com/office/drawing/2014/main" id="{BB0FBA08-6421-4355-91BC-540B8DC0758C}"/>
              </a:ext>
            </a:extLst>
          </p:cNvPr>
          <p:cNvSpPr txBox="1"/>
          <p:nvPr/>
        </p:nvSpPr>
        <p:spPr>
          <a:xfrm>
            <a:off x="7550331" y="3559126"/>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9" name="Metin kutusu 8">
            <a:extLst>
              <a:ext uri="{FF2B5EF4-FFF2-40B4-BE49-F238E27FC236}">
                <a16:creationId xmlns:a16="http://schemas.microsoft.com/office/drawing/2014/main" id="{1C958199-FEB6-4301-9A1F-645A2ABAF3DC}"/>
              </a:ext>
            </a:extLst>
          </p:cNvPr>
          <p:cNvSpPr txBox="1"/>
          <p:nvPr/>
        </p:nvSpPr>
        <p:spPr>
          <a:xfrm>
            <a:off x="9475261" y="3559126"/>
            <a:ext cx="1327608" cy="400110"/>
          </a:xfrm>
          <a:prstGeom prst="rect">
            <a:avLst/>
          </a:prstGeom>
          <a:noFill/>
        </p:spPr>
        <p:txBody>
          <a:bodyPr wrap="none" rtlCol="0">
            <a:spAutoFit/>
          </a:bodyPr>
          <a:lstStyle/>
          <a:p>
            <a:r>
              <a:rPr lang="tr-TR" sz="2000" b="1" dirty="0">
                <a:latin typeface="Comic Sans MS" panose="030F0702030302020204" pitchFamily="66" charset="0"/>
              </a:rPr>
              <a:t>KIRMIZI</a:t>
            </a:r>
          </a:p>
        </p:txBody>
      </p:sp>
      <p:sp>
        <p:nvSpPr>
          <p:cNvPr id="10" name="Metin kutusu 9">
            <a:extLst>
              <a:ext uri="{FF2B5EF4-FFF2-40B4-BE49-F238E27FC236}">
                <a16:creationId xmlns:a16="http://schemas.microsoft.com/office/drawing/2014/main" id="{0DEAEF51-AA30-4359-8FC3-B52C41CE5598}"/>
              </a:ext>
            </a:extLst>
          </p:cNvPr>
          <p:cNvSpPr txBox="1"/>
          <p:nvPr/>
        </p:nvSpPr>
        <p:spPr>
          <a:xfrm>
            <a:off x="3502855" y="4274234"/>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11" name="Metin kutusu 10">
            <a:extLst>
              <a:ext uri="{FF2B5EF4-FFF2-40B4-BE49-F238E27FC236}">
                <a16:creationId xmlns:a16="http://schemas.microsoft.com/office/drawing/2014/main" id="{D1CE5A23-D6C6-4548-BC44-2E2832E406DE}"/>
              </a:ext>
            </a:extLst>
          </p:cNvPr>
          <p:cNvSpPr txBox="1"/>
          <p:nvPr/>
        </p:nvSpPr>
        <p:spPr>
          <a:xfrm>
            <a:off x="3544533" y="5140372"/>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12" name="Metin kutusu 11">
            <a:extLst>
              <a:ext uri="{FF2B5EF4-FFF2-40B4-BE49-F238E27FC236}">
                <a16:creationId xmlns:a16="http://schemas.microsoft.com/office/drawing/2014/main" id="{0FE5892B-E57F-440A-8FED-824CE29D5DE2}"/>
              </a:ext>
            </a:extLst>
          </p:cNvPr>
          <p:cNvSpPr txBox="1"/>
          <p:nvPr/>
        </p:nvSpPr>
        <p:spPr>
          <a:xfrm>
            <a:off x="5514870" y="4256099"/>
            <a:ext cx="966931" cy="400110"/>
          </a:xfrm>
          <a:prstGeom prst="rect">
            <a:avLst/>
          </a:prstGeom>
          <a:noFill/>
        </p:spPr>
        <p:txBody>
          <a:bodyPr wrap="none" rtlCol="0">
            <a:spAutoFit/>
          </a:bodyPr>
          <a:lstStyle/>
          <a:p>
            <a:r>
              <a:rPr lang="tr-TR" sz="2000" b="1" dirty="0">
                <a:latin typeface="Comic Sans MS" panose="030F0702030302020204" pitchFamily="66" charset="0"/>
              </a:rPr>
              <a:t>YEŞİL</a:t>
            </a:r>
          </a:p>
        </p:txBody>
      </p:sp>
      <p:sp>
        <p:nvSpPr>
          <p:cNvPr id="13" name="Metin kutusu 12">
            <a:extLst>
              <a:ext uri="{FF2B5EF4-FFF2-40B4-BE49-F238E27FC236}">
                <a16:creationId xmlns:a16="http://schemas.microsoft.com/office/drawing/2014/main" id="{3CCABFCC-7A4B-4550-AA19-D106F5936C13}"/>
              </a:ext>
            </a:extLst>
          </p:cNvPr>
          <p:cNvSpPr txBox="1"/>
          <p:nvPr/>
        </p:nvSpPr>
        <p:spPr>
          <a:xfrm>
            <a:off x="7550331" y="4274234"/>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14" name="Metin kutusu 13">
            <a:extLst>
              <a:ext uri="{FF2B5EF4-FFF2-40B4-BE49-F238E27FC236}">
                <a16:creationId xmlns:a16="http://schemas.microsoft.com/office/drawing/2014/main" id="{AB52D9DE-221C-4BFE-A451-36842EDD5D71}"/>
              </a:ext>
            </a:extLst>
          </p:cNvPr>
          <p:cNvSpPr txBox="1"/>
          <p:nvPr/>
        </p:nvSpPr>
        <p:spPr>
          <a:xfrm>
            <a:off x="9497541" y="4274234"/>
            <a:ext cx="966931" cy="400110"/>
          </a:xfrm>
          <a:prstGeom prst="rect">
            <a:avLst/>
          </a:prstGeom>
          <a:noFill/>
        </p:spPr>
        <p:txBody>
          <a:bodyPr wrap="none" rtlCol="0">
            <a:spAutoFit/>
          </a:bodyPr>
          <a:lstStyle/>
          <a:p>
            <a:r>
              <a:rPr lang="tr-TR" sz="2000" b="1" dirty="0">
                <a:latin typeface="Comic Sans MS" panose="030F0702030302020204" pitchFamily="66" charset="0"/>
              </a:rPr>
              <a:t>YEŞİL</a:t>
            </a:r>
          </a:p>
        </p:txBody>
      </p:sp>
    </p:spTree>
    <p:extLst>
      <p:ext uri="{BB962C8B-B14F-4D97-AF65-F5344CB8AC3E}">
        <p14:creationId xmlns:p14="http://schemas.microsoft.com/office/powerpoint/2010/main" val="419030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5" name="Metin kutusu 4">
            <a:extLst>
              <a:ext uri="{FF2B5EF4-FFF2-40B4-BE49-F238E27FC236}">
                <a16:creationId xmlns:a16="http://schemas.microsoft.com/office/drawing/2014/main" id="{A5493E96-FC64-4F7E-BBC6-47EDCDC0C9B5}"/>
              </a:ext>
            </a:extLst>
          </p:cNvPr>
          <p:cNvSpPr txBox="1"/>
          <p:nvPr/>
        </p:nvSpPr>
        <p:spPr>
          <a:xfrm>
            <a:off x="460717" y="363473"/>
            <a:ext cx="11567160" cy="964623"/>
          </a:xfrm>
          <a:prstGeom prst="rect">
            <a:avLst/>
          </a:prstGeom>
          <a:noFill/>
        </p:spPr>
        <p:txBody>
          <a:bodyPr wrap="square">
            <a:spAutoFit/>
          </a:bodyPr>
          <a:lstStyle/>
          <a:p>
            <a:pPr algn="l">
              <a:lnSpc>
                <a:spcPct val="150000"/>
              </a:lnSpc>
            </a:pPr>
            <a:r>
              <a:rPr lang="tr-TR" sz="2000" b="1" i="0" u="none" strike="noStrike" baseline="0" dirty="0">
                <a:latin typeface="Comic Sans MS" panose="030F0702030302020204" pitchFamily="66" charset="0"/>
              </a:rPr>
              <a:t>Aşağıdaki tabloda farklı renkteki ışıklarla farklı renklerdeki kitaplar aydınlatılıyor. Aydınlatma sonucunda kitapların hangi renkte göründüğünü yazınız.</a:t>
            </a:r>
            <a:endParaRPr lang="tr-TR" sz="2000" dirty="0">
              <a:latin typeface="Comic Sans MS" panose="030F0702030302020204" pitchFamily="66" charset="0"/>
            </a:endParaRPr>
          </a:p>
        </p:txBody>
      </p:sp>
      <p:pic>
        <p:nvPicPr>
          <p:cNvPr id="7" name="Resim 6">
            <a:extLst>
              <a:ext uri="{FF2B5EF4-FFF2-40B4-BE49-F238E27FC236}">
                <a16:creationId xmlns:a16="http://schemas.microsoft.com/office/drawing/2014/main" id="{8DBA1F0B-753D-4A17-95E9-398C8455A386}"/>
              </a:ext>
            </a:extLst>
          </p:cNvPr>
          <p:cNvPicPr>
            <a:picLocks noChangeAspect="1"/>
          </p:cNvPicPr>
          <p:nvPr/>
        </p:nvPicPr>
        <p:blipFill>
          <a:blip r:embed="rId3"/>
          <a:stretch>
            <a:fillRect/>
          </a:stretch>
        </p:blipFill>
        <p:spPr>
          <a:xfrm>
            <a:off x="1077566" y="1522754"/>
            <a:ext cx="10001250" cy="5191125"/>
          </a:xfrm>
          <a:prstGeom prst="rect">
            <a:avLst/>
          </a:prstGeom>
        </p:spPr>
      </p:pic>
      <p:sp>
        <p:nvSpPr>
          <p:cNvPr id="3" name="Metin kutusu 2">
            <a:extLst>
              <a:ext uri="{FF2B5EF4-FFF2-40B4-BE49-F238E27FC236}">
                <a16:creationId xmlns:a16="http://schemas.microsoft.com/office/drawing/2014/main" id="{84836F9C-44A7-4861-880E-63E22222169E}"/>
              </a:ext>
            </a:extLst>
          </p:cNvPr>
          <p:cNvSpPr txBox="1"/>
          <p:nvPr/>
        </p:nvSpPr>
        <p:spPr>
          <a:xfrm>
            <a:off x="3502855" y="3559126"/>
            <a:ext cx="1327608" cy="400110"/>
          </a:xfrm>
          <a:prstGeom prst="rect">
            <a:avLst/>
          </a:prstGeom>
          <a:noFill/>
        </p:spPr>
        <p:txBody>
          <a:bodyPr wrap="none" rtlCol="0">
            <a:spAutoFit/>
          </a:bodyPr>
          <a:lstStyle/>
          <a:p>
            <a:r>
              <a:rPr lang="tr-TR" sz="2000" b="1" dirty="0">
                <a:latin typeface="Comic Sans MS" panose="030F0702030302020204" pitchFamily="66" charset="0"/>
              </a:rPr>
              <a:t>KIRMIZI</a:t>
            </a:r>
          </a:p>
        </p:txBody>
      </p:sp>
      <p:sp>
        <p:nvSpPr>
          <p:cNvPr id="6" name="Metin kutusu 5">
            <a:extLst>
              <a:ext uri="{FF2B5EF4-FFF2-40B4-BE49-F238E27FC236}">
                <a16:creationId xmlns:a16="http://schemas.microsoft.com/office/drawing/2014/main" id="{C1257EFB-C548-40E9-B38D-65E24B6BA621}"/>
              </a:ext>
            </a:extLst>
          </p:cNvPr>
          <p:cNvSpPr txBox="1"/>
          <p:nvPr/>
        </p:nvSpPr>
        <p:spPr>
          <a:xfrm>
            <a:off x="5414387" y="3559126"/>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8" name="Metin kutusu 7">
            <a:extLst>
              <a:ext uri="{FF2B5EF4-FFF2-40B4-BE49-F238E27FC236}">
                <a16:creationId xmlns:a16="http://schemas.microsoft.com/office/drawing/2014/main" id="{BB0FBA08-6421-4355-91BC-540B8DC0758C}"/>
              </a:ext>
            </a:extLst>
          </p:cNvPr>
          <p:cNvSpPr txBox="1"/>
          <p:nvPr/>
        </p:nvSpPr>
        <p:spPr>
          <a:xfrm>
            <a:off x="7550331" y="3559126"/>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9" name="Metin kutusu 8">
            <a:extLst>
              <a:ext uri="{FF2B5EF4-FFF2-40B4-BE49-F238E27FC236}">
                <a16:creationId xmlns:a16="http://schemas.microsoft.com/office/drawing/2014/main" id="{1C958199-FEB6-4301-9A1F-645A2ABAF3DC}"/>
              </a:ext>
            </a:extLst>
          </p:cNvPr>
          <p:cNvSpPr txBox="1"/>
          <p:nvPr/>
        </p:nvSpPr>
        <p:spPr>
          <a:xfrm>
            <a:off x="9475261" y="3559126"/>
            <a:ext cx="1327608" cy="400110"/>
          </a:xfrm>
          <a:prstGeom prst="rect">
            <a:avLst/>
          </a:prstGeom>
          <a:noFill/>
        </p:spPr>
        <p:txBody>
          <a:bodyPr wrap="none" rtlCol="0">
            <a:spAutoFit/>
          </a:bodyPr>
          <a:lstStyle/>
          <a:p>
            <a:r>
              <a:rPr lang="tr-TR" sz="2000" b="1" dirty="0">
                <a:latin typeface="Comic Sans MS" panose="030F0702030302020204" pitchFamily="66" charset="0"/>
              </a:rPr>
              <a:t>KIRMIZI</a:t>
            </a:r>
          </a:p>
        </p:txBody>
      </p:sp>
      <p:sp>
        <p:nvSpPr>
          <p:cNvPr id="10" name="Metin kutusu 9">
            <a:extLst>
              <a:ext uri="{FF2B5EF4-FFF2-40B4-BE49-F238E27FC236}">
                <a16:creationId xmlns:a16="http://schemas.microsoft.com/office/drawing/2014/main" id="{0DEAEF51-AA30-4359-8FC3-B52C41CE5598}"/>
              </a:ext>
            </a:extLst>
          </p:cNvPr>
          <p:cNvSpPr txBox="1"/>
          <p:nvPr/>
        </p:nvSpPr>
        <p:spPr>
          <a:xfrm>
            <a:off x="3502855" y="4274234"/>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11" name="Metin kutusu 10">
            <a:extLst>
              <a:ext uri="{FF2B5EF4-FFF2-40B4-BE49-F238E27FC236}">
                <a16:creationId xmlns:a16="http://schemas.microsoft.com/office/drawing/2014/main" id="{D1CE5A23-D6C6-4548-BC44-2E2832E406DE}"/>
              </a:ext>
            </a:extLst>
          </p:cNvPr>
          <p:cNvSpPr txBox="1"/>
          <p:nvPr/>
        </p:nvSpPr>
        <p:spPr>
          <a:xfrm>
            <a:off x="5431513" y="5136502"/>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12" name="Metin kutusu 11">
            <a:extLst>
              <a:ext uri="{FF2B5EF4-FFF2-40B4-BE49-F238E27FC236}">
                <a16:creationId xmlns:a16="http://schemas.microsoft.com/office/drawing/2014/main" id="{0FE5892B-E57F-440A-8FED-824CE29D5DE2}"/>
              </a:ext>
            </a:extLst>
          </p:cNvPr>
          <p:cNvSpPr txBox="1"/>
          <p:nvPr/>
        </p:nvSpPr>
        <p:spPr>
          <a:xfrm>
            <a:off x="5514870" y="4256099"/>
            <a:ext cx="966931" cy="400110"/>
          </a:xfrm>
          <a:prstGeom prst="rect">
            <a:avLst/>
          </a:prstGeom>
          <a:noFill/>
        </p:spPr>
        <p:txBody>
          <a:bodyPr wrap="none" rtlCol="0">
            <a:spAutoFit/>
          </a:bodyPr>
          <a:lstStyle/>
          <a:p>
            <a:r>
              <a:rPr lang="tr-TR" sz="2000" b="1" dirty="0">
                <a:latin typeface="Comic Sans MS" panose="030F0702030302020204" pitchFamily="66" charset="0"/>
              </a:rPr>
              <a:t>YEŞİL</a:t>
            </a:r>
          </a:p>
        </p:txBody>
      </p:sp>
      <p:sp>
        <p:nvSpPr>
          <p:cNvPr id="13" name="Metin kutusu 12">
            <a:extLst>
              <a:ext uri="{FF2B5EF4-FFF2-40B4-BE49-F238E27FC236}">
                <a16:creationId xmlns:a16="http://schemas.microsoft.com/office/drawing/2014/main" id="{3CCABFCC-7A4B-4550-AA19-D106F5936C13}"/>
              </a:ext>
            </a:extLst>
          </p:cNvPr>
          <p:cNvSpPr txBox="1"/>
          <p:nvPr/>
        </p:nvSpPr>
        <p:spPr>
          <a:xfrm>
            <a:off x="7550331" y="4274234"/>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14" name="Metin kutusu 13">
            <a:extLst>
              <a:ext uri="{FF2B5EF4-FFF2-40B4-BE49-F238E27FC236}">
                <a16:creationId xmlns:a16="http://schemas.microsoft.com/office/drawing/2014/main" id="{AB52D9DE-221C-4BFE-A451-36842EDD5D71}"/>
              </a:ext>
            </a:extLst>
          </p:cNvPr>
          <p:cNvSpPr txBox="1"/>
          <p:nvPr/>
        </p:nvSpPr>
        <p:spPr>
          <a:xfrm>
            <a:off x="9497541" y="4274234"/>
            <a:ext cx="966931" cy="400110"/>
          </a:xfrm>
          <a:prstGeom prst="rect">
            <a:avLst/>
          </a:prstGeom>
          <a:noFill/>
        </p:spPr>
        <p:txBody>
          <a:bodyPr wrap="none" rtlCol="0">
            <a:spAutoFit/>
          </a:bodyPr>
          <a:lstStyle/>
          <a:p>
            <a:r>
              <a:rPr lang="tr-TR" sz="2000" b="1" dirty="0">
                <a:latin typeface="Comic Sans MS" panose="030F0702030302020204" pitchFamily="66" charset="0"/>
              </a:rPr>
              <a:t>YEŞİL</a:t>
            </a:r>
          </a:p>
        </p:txBody>
      </p:sp>
      <p:sp>
        <p:nvSpPr>
          <p:cNvPr id="15" name="Metin kutusu 14">
            <a:extLst>
              <a:ext uri="{FF2B5EF4-FFF2-40B4-BE49-F238E27FC236}">
                <a16:creationId xmlns:a16="http://schemas.microsoft.com/office/drawing/2014/main" id="{B071D2F9-A7F3-457D-BD2A-E81231D361BF}"/>
              </a:ext>
            </a:extLst>
          </p:cNvPr>
          <p:cNvSpPr txBox="1"/>
          <p:nvPr/>
        </p:nvSpPr>
        <p:spPr>
          <a:xfrm>
            <a:off x="3514323" y="5135191"/>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Tree>
    <p:extLst>
      <p:ext uri="{BB962C8B-B14F-4D97-AF65-F5344CB8AC3E}">
        <p14:creationId xmlns:p14="http://schemas.microsoft.com/office/powerpoint/2010/main" val="210689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5" name="Metin kutusu 4">
            <a:extLst>
              <a:ext uri="{FF2B5EF4-FFF2-40B4-BE49-F238E27FC236}">
                <a16:creationId xmlns:a16="http://schemas.microsoft.com/office/drawing/2014/main" id="{A5493E96-FC64-4F7E-BBC6-47EDCDC0C9B5}"/>
              </a:ext>
            </a:extLst>
          </p:cNvPr>
          <p:cNvSpPr txBox="1"/>
          <p:nvPr/>
        </p:nvSpPr>
        <p:spPr>
          <a:xfrm>
            <a:off x="460717" y="363473"/>
            <a:ext cx="11567160" cy="964623"/>
          </a:xfrm>
          <a:prstGeom prst="rect">
            <a:avLst/>
          </a:prstGeom>
          <a:noFill/>
        </p:spPr>
        <p:txBody>
          <a:bodyPr wrap="square">
            <a:spAutoFit/>
          </a:bodyPr>
          <a:lstStyle/>
          <a:p>
            <a:pPr algn="l">
              <a:lnSpc>
                <a:spcPct val="150000"/>
              </a:lnSpc>
            </a:pPr>
            <a:r>
              <a:rPr lang="tr-TR" sz="2000" b="1" i="0" u="none" strike="noStrike" baseline="0" dirty="0">
                <a:latin typeface="Comic Sans MS" panose="030F0702030302020204" pitchFamily="66" charset="0"/>
              </a:rPr>
              <a:t>Aşağıdaki tabloda farklı renkteki ışıklarla farklı renklerdeki kitaplar aydınlatılıyor. Aydınlatma sonucunda kitapların hangi renkte göründüğünü yazınız.</a:t>
            </a:r>
            <a:endParaRPr lang="tr-TR" sz="2000" dirty="0">
              <a:latin typeface="Comic Sans MS" panose="030F0702030302020204" pitchFamily="66" charset="0"/>
            </a:endParaRPr>
          </a:p>
        </p:txBody>
      </p:sp>
      <p:pic>
        <p:nvPicPr>
          <p:cNvPr id="7" name="Resim 6">
            <a:extLst>
              <a:ext uri="{FF2B5EF4-FFF2-40B4-BE49-F238E27FC236}">
                <a16:creationId xmlns:a16="http://schemas.microsoft.com/office/drawing/2014/main" id="{8DBA1F0B-753D-4A17-95E9-398C8455A386}"/>
              </a:ext>
            </a:extLst>
          </p:cNvPr>
          <p:cNvPicPr>
            <a:picLocks noChangeAspect="1"/>
          </p:cNvPicPr>
          <p:nvPr/>
        </p:nvPicPr>
        <p:blipFill>
          <a:blip r:embed="rId3"/>
          <a:stretch>
            <a:fillRect/>
          </a:stretch>
        </p:blipFill>
        <p:spPr>
          <a:xfrm>
            <a:off x="1077566" y="1522754"/>
            <a:ext cx="10001250" cy="5191125"/>
          </a:xfrm>
          <a:prstGeom prst="rect">
            <a:avLst/>
          </a:prstGeom>
        </p:spPr>
      </p:pic>
      <p:sp>
        <p:nvSpPr>
          <p:cNvPr id="3" name="Metin kutusu 2">
            <a:extLst>
              <a:ext uri="{FF2B5EF4-FFF2-40B4-BE49-F238E27FC236}">
                <a16:creationId xmlns:a16="http://schemas.microsoft.com/office/drawing/2014/main" id="{84836F9C-44A7-4861-880E-63E22222169E}"/>
              </a:ext>
            </a:extLst>
          </p:cNvPr>
          <p:cNvSpPr txBox="1"/>
          <p:nvPr/>
        </p:nvSpPr>
        <p:spPr>
          <a:xfrm>
            <a:off x="3502855" y="3559126"/>
            <a:ext cx="1327608" cy="400110"/>
          </a:xfrm>
          <a:prstGeom prst="rect">
            <a:avLst/>
          </a:prstGeom>
          <a:noFill/>
        </p:spPr>
        <p:txBody>
          <a:bodyPr wrap="none" rtlCol="0">
            <a:spAutoFit/>
          </a:bodyPr>
          <a:lstStyle/>
          <a:p>
            <a:r>
              <a:rPr lang="tr-TR" sz="2000" b="1" dirty="0">
                <a:latin typeface="Comic Sans MS" panose="030F0702030302020204" pitchFamily="66" charset="0"/>
              </a:rPr>
              <a:t>KIRMIZI</a:t>
            </a:r>
          </a:p>
        </p:txBody>
      </p:sp>
      <p:sp>
        <p:nvSpPr>
          <p:cNvPr id="6" name="Metin kutusu 5">
            <a:extLst>
              <a:ext uri="{FF2B5EF4-FFF2-40B4-BE49-F238E27FC236}">
                <a16:creationId xmlns:a16="http://schemas.microsoft.com/office/drawing/2014/main" id="{C1257EFB-C548-40E9-B38D-65E24B6BA621}"/>
              </a:ext>
            </a:extLst>
          </p:cNvPr>
          <p:cNvSpPr txBox="1"/>
          <p:nvPr/>
        </p:nvSpPr>
        <p:spPr>
          <a:xfrm>
            <a:off x="5414387" y="3559126"/>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8" name="Metin kutusu 7">
            <a:extLst>
              <a:ext uri="{FF2B5EF4-FFF2-40B4-BE49-F238E27FC236}">
                <a16:creationId xmlns:a16="http://schemas.microsoft.com/office/drawing/2014/main" id="{BB0FBA08-6421-4355-91BC-540B8DC0758C}"/>
              </a:ext>
            </a:extLst>
          </p:cNvPr>
          <p:cNvSpPr txBox="1"/>
          <p:nvPr/>
        </p:nvSpPr>
        <p:spPr>
          <a:xfrm>
            <a:off x="7550331" y="3559126"/>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9" name="Metin kutusu 8">
            <a:extLst>
              <a:ext uri="{FF2B5EF4-FFF2-40B4-BE49-F238E27FC236}">
                <a16:creationId xmlns:a16="http://schemas.microsoft.com/office/drawing/2014/main" id="{1C958199-FEB6-4301-9A1F-645A2ABAF3DC}"/>
              </a:ext>
            </a:extLst>
          </p:cNvPr>
          <p:cNvSpPr txBox="1"/>
          <p:nvPr/>
        </p:nvSpPr>
        <p:spPr>
          <a:xfrm>
            <a:off x="9475261" y="3559126"/>
            <a:ext cx="1327608" cy="400110"/>
          </a:xfrm>
          <a:prstGeom prst="rect">
            <a:avLst/>
          </a:prstGeom>
          <a:noFill/>
        </p:spPr>
        <p:txBody>
          <a:bodyPr wrap="none" rtlCol="0">
            <a:spAutoFit/>
          </a:bodyPr>
          <a:lstStyle/>
          <a:p>
            <a:r>
              <a:rPr lang="tr-TR" sz="2000" b="1" dirty="0">
                <a:latin typeface="Comic Sans MS" panose="030F0702030302020204" pitchFamily="66" charset="0"/>
              </a:rPr>
              <a:t>KIRMIZI</a:t>
            </a:r>
          </a:p>
        </p:txBody>
      </p:sp>
      <p:sp>
        <p:nvSpPr>
          <p:cNvPr id="10" name="Metin kutusu 9">
            <a:extLst>
              <a:ext uri="{FF2B5EF4-FFF2-40B4-BE49-F238E27FC236}">
                <a16:creationId xmlns:a16="http://schemas.microsoft.com/office/drawing/2014/main" id="{0DEAEF51-AA30-4359-8FC3-B52C41CE5598}"/>
              </a:ext>
            </a:extLst>
          </p:cNvPr>
          <p:cNvSpPr txBox="1"/>
          <p:nvPr/>
        </p:nvSpPr>
        <p:spPr>
          <a:xfrm>
            <a:off x="3502855" y="4274234"/>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11" name="Metin kutusu 10">
            <a:extLst>
              <a:ext uri="{FF2B5EF4-FFF2-40B4-BE49-F238E27FC236}">
                <a16:creationId xmlns:a16="http://schemas.microsoft.com/office/drawing/2014/main" id="{D1CE5A23-D6C6-4548-BC44-2E2832E406DE}"/>
              </a:ext>
            </a:extLst>
          </p:cNvPr>
          <p:cNvSpPr txBox="1"/>
          <p:nvPr/>
        </p:nvSpPr>
        <p:spPr>
          <a:xfrm>
            <a:off x="7550331" y="5135191"/>
            <a:ext cx="910827" cy="400110"/>
          </a:xfrm>
          <a:prstGeom prst="rect">
            <a:avLst/>
          </a:prstGeom>
          <a:noFill/>
        </p:spPr>
        <p:txBody>
          <a:bodyPr wrap="none" rtlCol="0">
            <a:spAutoFit/>
          </a:bodyPr>
          <a:lstStyle/>
          <a:p>
            <a:r>
              <a:rPr lang="tr-TR" sz="2000" b="1" dirty="0">
                <a:latin typeface="Comic Sans MS" panose="030F0702030302020204" pitchFamily="66" charset="0"/>
              </a:rPr>
              <a:t>MAVİ</a:t>
            </a:r>
          </a:p>
        </p:txBody>
      </p:sp>
      <p:sp>
        <p:nvSpPr>
          <p:cNvPr id="12" name="Metin kutusu 11">
            <a:extLst>
              <a:ext uri="{FF2B5EF4-FFF2-40B4-BE49-F238E27FC236}">
                <a16:creationId xmlns:a16="http://schemas.microsoft.com/office/drawing/2014/main" id="{0FE5892B-E57F-440A-8FED-824CE29D5DE2}"/>
              </a:ext>
            </a:extLst>
          </p:cNvPr>
          <p:cNvSpPr txBox="1"/>
          <p:nvPr/>
        </p:nvSpPr>
        <p:spPr>
          <a:xfrm>
            <a:off x="5514870" y="4256099"/>
            <a:ext cx="966931" cy="400110"/>
          </a:xfrm>
          <a:prstGeom prst="rect">
            <a:avLst/>
          </a:prstGeom>
          <a:noFill/>
        </p:spPr>
        <p:txBody>
          <a:bodyPr wrap="none" rtlCol="0">
            <a:spAutoFit/>
          </a:bodyPr>
          <a:lstStyle/>
          <a:p>
            <a:r>
              <a:rPr lang="tr-TR" sz="2000" b="1" dirty="0">
                <a:latin typeface="Comic Sans MS" panose="030F0702030302020204" pitchFamily="66" charset="0"/>
              </a:rPr>
              <a:t>YEŞİL</a:t>
            </a:r>
          </a:p>
        </p:txBody>
      </p:sp>
      <p:sp>
        <p:nvSpPr>
          <p:cNvPr id="13" name="Metin kutusu 12">
            <a:extLst>
              <a:ext uri="{FF2B5EF4-FFF2-40B4-BE49-F238E27FC236}">
                <a16:creationId xmlns:a16="http://schemas.microsoft.com/office/drawing/2014/main" id="{3CCABFCC-7A4B-4550-AA19-D106F5936C13}"/>
              </a:ext>
            </a:extLst>
          </p:cNvPr>
          <p:cNvSpPr txBox="1"/>
          <p:nvPr/>
        </p:nvSpPr>
        <p:spPr>
          <a:xfrm>
            <a:off x="7550331" y="4274234"/>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14" name="Metin kutusu 13">
            <a:extLst>
              <a:ext uri="{FF2B5EF4-FFF2-40B4-BE49-F238E27FC236}">
                <a16:creationId xmlns:a16="http://schemas.microsoft.com/office/drawing/2014/main" id="{AB52D9DE-221C-4BFE-A451-36842EDD5D71}"/>
              </a:ext>
            </a:extLst>
          </p:cNvPr>
          <p:cNvSpPr txBox="1"/>
          <p:nvPr/>
        </p:nvSpPr>
        <p:spPr>
          <a:xfrm>
            <a:off x="9497541" y="4274234"/>
            <a:ext cx="966931" cy="400110"/>
          </a:xfrm>
          <a:prstGeom prst="rect">
            <a:avLst/>
          </a:prstGeom>
          <a:noFill/>
        </p:spPr>
        <p:txBody>
          <a:bodyPr wrap="none" rtlCol="0">
            <a:spAutoFit/>
          </a:bodyPr>
          <a:lstStyle/>
          <a:p>
            <a:r>
              <a:rPr lang="tr-TR" sz="2000" b="1" dirty="0">
                <a:latin typeface="Comic Sans MS" panose="030F0702030302020204" pitchFamily="66" charset="0"/>
              </a:rPr>
              <a:t>YEŞİL</a:t>
            </a:r>
          </a:p>
        </p:txBody>
      </p:sp>
      <p:sp>
        <p:nvSpPr>
          <p:cNvPr id="15" name="Metin kutusu 14">
            <a:extLst>
              <a:ext uri="{FF2B5EF4-FFF2-40B4-BE49-F238E27FC236}">
                <a16:creationId xmlns:a16="http://schemas.microsoft.com/office/drawing/2014/main" id="{B071D2F9-A7F3-457D-BD2A-E81231D361BF}"/>
              </a:ext>
            </a:extLst>
          </p:cNvPr>
          <p:cNvSpPr txBox="1"/>
          <p:nvPr/>
        </p:nvSpPr>
        <p:spPr>
          <a:xfrm>
            <a:off x="3514323" y="5135191"/>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16" name="Metin kutusu 15">
            <a:extLst>
              <a:ext uri="{FF2B5EF4-FFF2-40B4-BE49-F238E27FC236}">
                <a16:creationId xmlns:a16="http://schemas.microsoft.com/office/drawing/2014/main" id="{26F08ED0-48D2-4F5E-B7B4-5625D00405CE}"/>
              </a:ext>
            </a:extLst>
          </p:cNvPr>
          <p:cNvSpPr txBox="1"/>
          <p:nvPr/>
        </p:nvSpPr>
        <p:spPr>
          <a:xfrm>
            <a:off x="5553047" y="5135191"/>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Tree>
    <p:extLst>
      <p:ext uri="{BB962C8B-B14F-4D97-AF65-F5344CB8AC3E}">
        <p14:creationId xmlns:p14="http://schemas.microsoft.com/office/powerpoint/2010/main" val="3700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5" name="Metin kutusu 4">
            <a:extLst>
              <a:ext uri="{FF2B5EF4-FFF2-40B4-BE49-F238E27FC236}">
                <a16:creationId xmlns:a16="http://schemas.microsoft.com/office/drawing/2014/main" id="{A5493E96-FC64-4F7E-BBC6-47EDCDC0C9B5}"/>
              </a:ext>
            </a:extLst>
          </p:cNvPr>
          <p:cNvSpPr txBox="1"/>
          <p:nvPr/>
        </p:nvSpPr>
        <p:spPr>
          <a:xfrm>
            <a:off x="460717" y="363473"/>
            <a:ext cx="11567160" cy="964623"/>
          </a:xfrm>
          <a:prstGeom prst="rect">
            <a:avLst/>
          </a:prstGeom>
          <a:noFill/>
        </p:spPr>
        <p:txBody>
          <a:bodyPr wrap="square">
            <a:spAutoFit/>
          </a:bodyPr>
          <a:lstStyle/>
          <a:p>
            <a:pPr algn="l">
              <a:lnSpc>
                <a:spcPct val="150000"/>
              </a:lnSpc>
            </a:pPr>
            <a:r>
              <a:rPr lang="tr-TR" sz="2000" b="1" i="0" u="none" strike="noStrike" baseline="0" dirty="0">
                <a:latin typeface="Comic Sans MS" panose="030F0702030302020204" pitchFamily="66" charset="0"/>
              </a:rPr>
              <a:t>Aşağıdaki tabloda farklı renkteki ışıklarla farklı renklerdeki kitaplar aydınlatılıyor. Aydınlatma sonucunda kitapların hangi renkte göründüğünü yazınız.</a:t>
            </a:r>
            <a:endParaRPr lang="tr-TR" sz="2000" dirty="0">
              <a:latin typeface="Comic Sans MS" panose="030F0702030302020204" pitchFamily="66" charset="0"/>
            </a:endParaRPr>
          </a:p>
        </p:txBody>
      </p:sp>
      <p:pic>
        <p:nvPicPr>
          <p:cNvPr id="7" name="Resim 6">
            <a:extLst>
              <a:ext uri="{FF2B5EF4-FFF2-40B4-BE49-F238E27FC236}">
                <a16:creationId xmlns:a16="http://schemas.microsoft.com/office/drawing/2014/main" id="{8DBA1F0B-753D-4A17-95E9-398C8455A386}"/>
              </a:ext>
            </a:extLst>
          </p:cNvPr>
          <p:cNvPicPr>
            <a:picLocks noChangeAspect="1"/>
          </p:cNvPicPr>
          <p:nvPr/>
        </p:nvPicPr>
        <p:blipFill>
          <a:blip r:embed="rId3"/>
          <a:stretch>
            <a:fillRect/>
          </a:stretch>
        </p:blipFill>
        <p:spPr>
          <a:xfrm>
            <a:off x="1077566" y="1522754"/>
            <a:ext cx="10001250" cy="5191125"/>
          </a:xfrm>
          <a:prstGeom prst="rect">
            <a:avLst/>
          </a:prstGeom>
        </p:spPr>
      </p:pic>
      <p:sp>
        <p:nvSpPr>
          <p:cNvPr id="3" name="Metin kutusu 2">
            <a:extLst>
              <a:ext uri="{FF2B5EF4-FFF2-40B4-BE49-F238E27FC236}">
                <a16:creationId xmlns:a16="http://schemas.microsoft.com/office/drawing/2014/main" id="{84836F9C-44A7-4861-880E-63E22222169E}"/>
              </a:ext>
            </a:extLst>
          </p:cNvPr>
          <p:cNvSpPr txBox="1"/>
          <p:nvPr/>
        </p:nvSpPr>
        <p:spPr>
          <a:xfrm>
            <a:off x="3502855" y="3559126"/>
            <a:ext cx="1327608" cy="400110"/>
          </a:xfrm>
          <a:prstGeom prst="rect">
            <a:avLst/>
          </a:prstGeom>
          <a:noFill/>
        </p:spPr>
        <p:txBody>
          <a:bodyPr wrap="none" rtlCol="0">
            <a:spAutoFit/>
          </a:bodyPr>
          <a:lstStyle/>
          <a:p>
            <a:r>
              <a:rPr lang="tr-TR" sz="2000" b="1" dirty="0">
                <a:latin typeface="Comic Sans MS" panose="030F0702030302020204" pitchFamily="66" charset="0"/>
              </a:rPr>
              <a:t>KIRMIZI</a:t>
            </a:r>
          </a:p>
        </p:txBody>
      </p:sp>
      <p:sp>
        <p:nvSpPr>
          <p:cNvPr id="6" name="Metin kutusu 5">
            <a:extLst>
              <a:ext uri="{FF2B5EF4-FFF2-40B4-BE49-F238E27FC236}">
                <a16:creationId xmlns:a16="http://schemas.microsoft.com/office/drawing/2014/main" id="{C1257EFB-C548-40E9-B38D-65E24B6BA621}"/>
              </a:ext>
            </a:extLst>
          </p:cNvPr>
          <p:cNvSpPr txBox="1"/>
          <p:nvPr/>
        </p:nvSpPr>
        <p:spPr>
          <a:xfrm>
            <a:off x="5414387" y="3559126"/>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8" name="Metin kutusu 7">
            <a:extLst>
              <a:ext uri="{FF2B5EF4-FFF2-40B4-BE49-F238E27FC236}">
                <a16:creationId xmlns:a16="http://schemas.microsoft.com/office/drawing/2014/main" id="{BB0FBA08-6421-4355-91BC-540B8DC0758C}"/>
              </a:ext>
            </a:extLst>
          </p:cNvPr>
          <p:cNvSpPr txBox="1"/>
          <p:nvPr/>
        </p:nvSpPr>
        <p:spPr>
          <a:xfrm>
            <a:off x="7550331" y="3559126"/>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9" name="Metin kutusu 8">
            <a:extLst>
              <a:ext uri="{FF2B5EF4-FFF2-40B4-BE49-F238E27FC236}">
                <a16:creationId xmlns:a16="http://schemas.microsoft.com/office/drawing/2014/main" id="{1C958199-FEB6-4301-9A1F-645A2ABAF3DC}"/>
              </a:ext>
            </a:extLst>
          </p:cNvPr>
          <p:cNvSpPr txBox="1"/>
          <p:nvPr/>
        </p:nvSpPr>
        <p:spPr>
          <a:xfrm>
            <a:off x="9475261" y="3559126"/>
            <a:ext cx="1327608" cy="400110"/>
          </a:xfrm>
          <a:prstGeom prst="rect">
            <a:avLst/>
          </a:prstGeom>
          <a:noFill/>
        </p:spPr>
        <p:txBody>
          <a:bodyPr wrap="none" rtlCol="0">
            <a:spAutoFit/>
          </a:bodyPr>
          <a:lstStyle/>
          <a:p>
            <a:r>
              <a:rPr lang="tr-TR" sz="2000" b="1" dirty="0">
                <a:latin typeface="Comic Sans MS" panose="030F0702030302020204" pitchFamily="66" charset="0"/>
              </a:rPr>
              <a:t>KIRMIZI</a:t>
            </a:r>
          </a:p>
        </p:txBody>
      </p:sp>
      <p:sp>
        <p:nvSpPr>
          <p:cNvPr id="10" name="Metin kutusu 9">
            <a:extLst>
              <a:ext uri="{FF2B5EF4-FFF2-40B4-BE49-F238E27FC236}">
                <a16:creationId xmlns:a16="http://schemas.microsoft.com/office/drawing/2014/main" id="{0DEAEF51-AA30-4359-8FC3-B52C41CE5598}"/>
              </a:ext>
            </a:extLst>
          </p:cNvPr>
          <p:cNvSpPr txBox="1"/>
          <p:nvPr/>
        </p:nvSpPr>
        <p:spPr>
          <a:xfrm>
            <a:off x="3502855" y="4274234"/>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11" name="Metin kutusu 10">
            <a:extLst>
              <a:ext uri="{FF2B5EF4-FFF2-40B4-BE49-F238E27FC236}">
                <a16:creationId xmlns:a16="http://schemas.microsoft.com/office/drawing/2014/main" id="{D1CE5A23-D6C6-4548-BC44-2E2832E406DE}"/>
              </a:ext>
            </a:extLst>
          </p:cNvPr>
          <p:cNvSpPr txBox="1"/>
          <p:nvPr/>
        </p:nvSpPr>
        <p:spPr>
          <a:xfrm>
            <a:off x="9525592" y="5135191"/>
            <a:ext cx="910827" cy="400110"/>
          </a:xfrm>
          <a:prstGeom prst="rect">
            <a:avLst/>
          </a:prstGeom>
          <a:noFill/>
        </p:spPr>
        <p:txBody>
          <a:bodyPr wrap="none" rtlCol="0">
            <a:spAutoFit/>
          </a:bodyPr>
          <a:lstStyle/>
          <a:p>
            <a:r>
              <a:rPr lang="tr-TR" sz="2000" b="1" dirty="0">
                <a:latin typeface="Comic Sans MS" panose="030F0702030302020204" pitchFamily="66" charset="0"/>
              </a:rPr>
              <a:t>MAVİ</a:t>
            </a:r>
          </a:p>
        </p:txBody>
      </p:sp>
      <p:sp>
        <p:nvSpPr>
          <p:cNvPr id="12" name="Metin kutusu 11">
            <a:extLst>
              <a:ext uri="{FF2B5EF4-FFF2-40B4-BE49-F238E27FC236}">
                <a16:creationId xmlns:a16="http://schemas.microsoft.com/office/drawing/2014/main" id="{0FE5892B-E57F-440A-8FED-824CE29D5DE2}"/>
              </a:ext>
            </a:extLst>
          </p:cNvPr>
          <p:cNvSpPr txBox="1"/>
          <p:nvPr/>
        </p:nvSpPr>
        <p:spPr>
          <a:xfrm>
            <a:off x="5514870" y="4256099"/>
            <a:ext cx="966931" cy="400110"/>
          </a:xfrm>
          <a:prstGeom prst="rect">
            <a:avLst/>
          </a:prstGeom>
          <a:noFill/>
        </p:spPr>
        <p:txBody>
          <a:bodyPr wrap="none" rtlCol="0">
            <a:spAutoFit/>
          </a:bodyPr>
          <a:lstStyle/>
          <a:p>
            <a:r>
              <a:rPr lang="tr-TR" sz="2000" b="1" dirty="0">
                <a:latin typeface="Comic Sans MS" panose="030F0702030302020204" pitchFamily="66" charset="0"/>
              </a:rPr>
              <a:t>YEŞİL</a:t>
            </a:r>
          </a:p>
        </p:txBody>
      </p:sp>
      <p:sp>
        <p:nvSpPr>
          <p:cNvPr id="13" name="Metin kutusu 12">
            <a:extLst>
              <a:ext uri="{FF2B5EF4-FFF2-40B4-BE49-F238E27FC236}">
                <a16:creationId xmlns:a16="http://schemas.microsoft.com/office/drawing/2014/main" id="{3CCABFCC-7A4B-4550-AA19-D106F5936C13}"/>
              </a:ext>
            </a:extLst>
          </p:cNvPr>
          <p:cNvSpPr txBox="1"/>
          <p:nvPr/>
        </p:nvSpPr>
        <p:spPr>
          <a:xfrm>
            <a:off x="7550331" y="4274234"/>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14" name="Metin kutusu 13">
            <a:extLst>
              <a:ext uri="{FF2B5EF4-FFF2-40B4-BE49-F238E27FC236}">
                <a16:creationId xmlns:a16="http://schemas.microsoft.com/office/drawing/2014/main" id="{AB52D9DE-221C-4BFE-A451-36842EDD5D71}"/>
              </a:ext>
            </a:extLst>
          </p:cNvPr>
          <p:cNvSpPr txBox="1"/>
          <p:nvPr/>
        </p:nvSpPr>
        <p:spPr>
          <a:xfrm>
            <a:off x="9497541" y="4274234"/>
            <a:ext cx="966931" cy="400110"/>
          </a:xfrm>
          <a:prstGeom prst="rect">
            <a:avLst/>
          </a:prstGeom>
          <a:noFill/>
        </p:spPr>
        <p:txBody>
          <a:bodyPr wrap="none" rtlCol="0">
            <a:spAutoFit/>
          </a:bodyPr>
          <a:lstStyle/>
          <a:p>
            <a:r>
              <a:rPr lang="tr-TR" sz="2000" b="1" dirty="0">
                <a:latin typeface="Comic Sans MS" panose="030F0702030302020204" pitchFamily="66" charset="0"/>
              </a:rPr>
              <a:t>YEŞİL</a:t>
            </a:r>
          </a:p>
        </p:txBody>
      </p:sp>
      <p:sp>
        <p:nvSpPr>
          <p:cNvPr id="15" name="Metin kutusu 14">
            <a:extLst>
              <a:ext uri="{FF2B5EF4-FFF2-40B4-BE49-F238E27FC236}">
                <a16:creationId xmlns:a16="http://schemas.microsoft.com/office/drawing/2014/main" id="{B071D2F9-A7F3-457D-BD2A-E81231D361BF}"/>
              </a:ext>
            </a:extLst>
          </p:cNvPr>
          <p:cNvSpPr txBox="1"/>
          <p:nvPr/>
        </p:nvSpPr>
        <p:spPr>
          <a:xfrm>
            <a:off x="3514323" y="5135191"/>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16" name="Metin kutusu 15">
            <a:extLst>
              <a:ext uri="{FF2B5EF4-FFF2-40B4-BE49-F238E27FC236}">
                <a16:creationId xmlns:a16="http://schemas.microsoft.com/office/drawing/2014/main" id="{26F08ED0-48D2-4F5E-B7B4-5625D00405CE}"/>
              </a:ext>
            </a:extLst>
          </p:cNvPr>
          <p:cNvSpPr txBox="1"/>
          <p:nvPr/>
        </p:nvSpPr>
        <p:spPr>
          <a:xfrm>
            <a:off x="5553047" y="5135191"/>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17" name="Metin kutusu 16">
            <a:extLst>
              <a:ext uri="{FF2B5EF4-FFF2-40B4-BE49-F238E27FC236}">
                <a16:creationId xmlns:a16="http://schemas.microsoft.com/office/drawing/2014/main" id="{6FCBB408-2E3E-4FAE-A194-EF8C8275A849}"/>
              </a:ext>
            </a:extLst>
          </p:cNvPr>
          <p:cNvSpPr txBox="1"/>
          <p:nvPr/>
        </p:nvSpPr>
        <p:spPr>
          <a:xfrm>
            <a:off x="7534853" y="5135191"/>
            <a:ext cx="910827" cy="400110"/>
          </a:xfrm>
          <a:prstGeom prst="rect">
            <a:avLst/>
          </a:prstGeom>
          <a:noFill/>
        </p:spPr>
        <p:txBody>
          <a:bodyPr wrap="none" rtlCol="0">
            <a:spAutoFit/>
          </a:bodyPr>
          <a:lstStyle/>
          <a:p>
            <a:r>
              <a:rPr lang="tr-TR" sz="2000" b="1" dirty="0">
                <a:latin typeface="Comic Sans MS" panose="030F0702030302020204" pitchFamily="66" charset="0"/>
              </a:rPr>
              <a:t>MAVİ</a:t>
            </a:r>
          </a:p>
        </p:txBody>
      </p:sp>
    </p:spTree>
    <p:extLst>
      <p:ext uri="{BB962C8B-B14F-4D97-AF65-F5344CB8AC3E}">
        <p14:creationId xmlns:p14="http://schemas.microsoft.com/office/powerpoint/2010/main" val="132771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5" name="Metin kutusu 4">
            <a:extLst>
              <a:ext uri="{FF2B5EF4-FFF2-40B4-BE49-F238E27FC236}">
                <a16:creationId xmlns:a16="http://schemas.microsoft.com/office/drawing/2014/main" id="{A5493E96-FC64-4F7E-BBC6-47EDCDC0C9B5}"/>
              </a:ext>
            </a:extLst>
          </p:cNvPr>
          <p:cNvSpPr txBox="1"/>
          <p:nvPr/>
        </p:nvSpPr>
        <p:spPr>
          <a:xfrm>
            <a:off x="460717" y="363473"/>
            <a:ext cx="11567160" cy="964623"/>
          </a:xfrm>
          <a:prstGeom prst="rect">
            <a:avLst/>
          </a:prstGeom>
          <a:noFill/>
        </p:spPr>
        <p:txBody>
          <a:bodyPr wrap="square">
            <a:spAutoFit/>
          </a:bodyPr>
          <a:lstStyle/>
          <a:p>
            <a:pPr algn="l">
              <a:lnSpc>
                <a:spcPct val="150000"/>
              </a:lnSpc>
            </a:pPr>
            <a:r>
              <a:rPr lang="tr-TR" sz="2000" b="1" i="0" u="none" strike="noStrike" baseline="0" dirty="0">
                <a:latin typeface="Comic Sans MS" panose="030F0702030302020204" pitchFamily="66" charset="0"/>
              </a:rPr>
              <a:t>Aşağıdaki tabloda farklı renkteki ışıklarla farklı renklerdeki kitaplar aydınlatılıyor. Aydınlatma sonucunda kitapların hangi renkte göründüğünü yazınız.</a:t>
            </a:r>
            <a:endParaRPr lang="tr-TR" sz="2000" dirty="0">
              <a:latin typeface="Comic Sans MS" panose="030F0702030302020204" pitchFamily="66" charset="0"/>
            </a:endParaRPr>
          </a:p>
        </p:txBody>
      </p:sp>
      <p:pic>
        <p:nvPicPr>
          <p:cNvPr id="7" name="Resim 6">
            <a:extLst>
              <a:ext uri="{FF2B5EF4-FFF2-40B4-BE49-F238E27FC236}">
                <a16:creationId xmlns:a16="http://schemas.microsoft.com/office/drawing/2014/main" id="{8DBA1F0B-753D-4A17-95E9-398C8455A386}"/>
              </a:ext>
            </a:extLst>
          </p:cNvPr>
          <p:cNvPicPr>
            <a:picLocks noChangeAspect="1"/>
          </p:cNvPicPr>
          <p:nvPr/>
        </p:nvPicPr>
        <p:blipFill>
          <a:blip r:embed="rId3"/>
          <a:stretch>
            <a:fillRect/>
          </a:stretch>
        </p:blipFill>
        <p:spPr>
          <a:xfrm>
            <a:off x="1077566" y="1522754"/>
            <a:ext cx="10001250" cy="5191125"/>
          </a:xfrm>
          <a:prstGeom prst="rect">
            <a:avLst/>
          </a:prstGeom>
        </p:spPr>
      </p:pic>
      <p:sp>
        <p:nvSpPr>
          <p:cNvPr id="3" name="Metin kutusu 2">
            <a:extLst>
              <a:ext uri="{FF2B5EF4-FFF2-40B4-BE49-F238E27FC236}">
                <a16:creationId xmlns:a16="http://schemas.microsoft.com/office/drawing/2014/main" id="{84836F9C-44A7-4861-880E-63E22222169E}"/>
              </a:ext>
            </a:extLst>
          </p:cNvPr>
          <p:cNvSpPr txBox="1"/>
          <p:nvPr/>
        </p:nvSpPr>
        <p:spPr>
          <a:xfrm>
            <a:off x="3502855" y="3559126"/>
            <a:ext cx="1327608" cy="400110"/>
          </a:xfrm>
          <a:prstGeom prst="rect">
            <a:avLst/>
          </a:prstGeom>
          <a:noFill/>
        </p:spPr>
        <p:txBody>
          <a:bodyPr wrap="none" rtlCol="0">
            <a:spAutoFit/>
          </a:bodyPr>
          <a:lstStyle/>
          <a:p>
            <a:r>
              <a:rPr lang="tr-TR" sz="2000" b="1" dirty="0">
                <a:latin typeface="Comic Sans MS" panose="030F0702030302020204" pitchFamily="66" charset="0"/>
              </a:rPr>
              <a:t>KIRMIZI</a:t>
            </a:r>
          </a:p>
        </p:txBody>
      </p:sp>
      <p:sp>
        <p:nvSpPr>
          <p:cNvPr id="6" name="Metin kutusu 5">
            <a:extLst>
              <a:ext uri="{FF2B5EF4-FFF2-40B4-BE49-F238E27FC236}">
                <a16:creationId xmlns:a16="http://schemas.microsoft.com/office/drawing/2014/main" id="{C1257EFB-C548-40E9-B38D-65E24B6BA621}"/>
              </a:ext>
            </a:extLst>
          </p:cNvPr>
          <p:cNvSpPr txBox="1"/>
          <p:nvPr/>
        </p:nvSpPr>
        <p:spPr>
          <a:xfrm>
            <a:off x="5414387" y="3559126"/>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8" name="Metin kutusu 7">
            <a:extLst>
              <a:ext uri="{FF2B5EF4-FFF2-40B4-BE49-F238E27FC236}">
                <a16:creationId xmlns:a16="http://schemas.microsoft.com/office/drawing/2014/main" id="{BB0FBA08-6421-4355-91BC-540B8DC0758C}"/>
              </a:ext>
            </a:extLst>
          </p:cNvPr>
          <p:cNvSpPr txBox="1"/>
          <p:nvPr/>
        </p:nvSpPr>
        <p:spPr>
          <a:xfrm>
            <a:off x="7550331" y="3559126"/>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9" name="Metin kutusu 8">
            <a:extLst>
              <a:ext uri="{FF2B5EF4-FFF2-40B4-BE49-F238E27FC236}">
                <a16:creationId xmlns:a16="http://schemas.microsoft.com/office/drawing/2014/main" id="{1C958199-FEB6-4301-9A1F-645A2ABAF3DC}"/>
              </a:ext>
            </a:extLst>
          </p:cNvPr>
          <p:cNvSpPr txBox="1"/>
          <p:nvPr/>
        </p:nvSpPr>
        <p:spPr>
          <a:xfrm>
            <a:off x="9475261" y="3559126"/>
            <a:ext cx="1327608" cy="400110"/>
          </a:xfrm>
          <a:prstGeom prst="rect">
            <a:avLst/>
          </a:prstGeom>
          <a:noFill/>
        </p:spPr>
        <p:txBody>
          <a:bodyPr wrap="none" rtlCol="0">
            <a:spAutoFit/>
          </a:bodyPr>
          <a:lstStyle/>
          <a:p>
            <a:r>
              <a:rPr lang="tr-TR" sz="2000" b="1" dirty="0">
                <a:latin typeface="Comic Sans MS" panose="030F0702030302020204" pitchFamily="66" charset="0"/>
              </a:rPr>
              <a:t>KIRMIZI</a:t>
            </a:r>
          </a:p>
        </p:txBody>
      </p:sp>
      <p:sp>
        <p:nvSpPr>
          <p:cNvPr id="10" name="Metin kutusu 9">
            <a:extLst>
              <a:ext uri="{FF2B5EF4-FFF2-40B4-BE49-F238E27FC236}">
                <a16:creationId xmlns:a16="http://schemas.microsoft.com/office/drawing/2014/main" id="{0DEAEF51-AA30-4359-8FC3-B52C41CE5598}"/>
              </a:ext>
            </a:extLst>
          </p:cNvPr>
          <p:cNvSpPr txBox="1"/>
          <p:nvPr/>
        </p:nvSpPr>
        <p:spPr>
          <a:xfrm>
            <a:off x="3502855" y="4274234"/>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11" name="Metin kutusu 10">
            <a:extLst>
              <a:ext uri="{FF2B5EF4-FFF2-40B4-BE49-F238E27FC236}">
                <a16:creationId xmlns:a16="http://schemas.microsoft.com/office/drawing/2014/main" id="{D1CE5A23-D6C6-4548-BC44-2E2832E406DE}"/>
              </a:ext>
            </a:extLst>
          </p:cNvPr>
          <p:cNvSpPr txBox="1"/>
          <p:nvPr/>
        </p:nvSpPr>
        <p:spPr>
          <a:xfrm>
            <a:off x="3572585" y="5974171"/>
            <a:ext cx="1327608" cy="400110"/>
          </a:xfrm>
          <a:prstGeom prst="rect">
            <a:avLst/>
          </a:prstGeom>
          <a:noFill/>
        </p:spPr>
        <p:txBody>
          <a:bodyPr wrap="none" rtlCol="0">
            <a:spAutoFit/>
          </a:bodyPr>
          <a:lstStyle/>
          <a:p>
            <a:r>
              <a:rPr lang="tr-TR" sz="2000" b="1" dirty="0">
                <a:latin typeface="Comic Sans MS" panose="030F0702030302020204" pitchFamily="66" charset="0"/>
              </a:rPr>
              <a:t>KIRMIZI</a:t>
            </a:r>
          </a:p>
        </p:txBody>
      </p:sp>
      <p:sp>
        <p:nvSpPr>
          <p:cNvPr id="12" name="Metin kutusu 11">
            <a:extLst>
              <a:ext uri="{FF2B5EF4-FFF2-40B4-BE49-F238E27FC236}">
                <a16:creationId xmlns:a16="http://schemas.microsoft.com/office/drawing/2014/main" id="{0FE5892B-E57F-440A-8FED-824CE29D5DE2}"/>
              </a:ext>
            </a:extLst>
          </p:cNvPr>
          <p:cNvSpPr txBox="1"/>
          <p:nvPr/>
        </p:nvSpPr>
        <p:spPr>
          <a:xfrm>
            <a:off x="5514870" y="4256099"/>
            <a:ext cx="966931" cy="400110"/>
          </a:xfrm>
          <a:prstGeom prst="rect">
            <a:avLst/>
          </a:prstGeom>
          <a:noFill/>
        </p:spPr>
        <p:txBody>
          <a:bodyPr wrap="none" rtlCol="0">
            <a:spAutoFit/>
          </a:bodyPr>
          <a:lstStyle/>
          <a:p>
            <a:r>
              <a:rPr lang="tr-TR" sz="2000" b="1" dirty="0">
                <a:latin typeface="Comic Sans MS" panose="030F0702030302020204" pitchFamily="66" charset="0"/>
              </a:rPr>
              <a:t>YEŞİL</a:t>
            </a:r>
          </a:p>
        </p:txBody>
      </p:sp>
      <p:sp>
        <p:nvSpPr>
          <p:cNvPr id="13" name="Metin kutusu 12">
            <a:extLst>
              <a:ext uri="{FF2B5EF4-FFF2-40B4-BE49-F238E27FC236}">
                <a16:creationId xmlns:a16="http://schemas.microsoft.com/office/drawing/2014/main" id="{3CCABFCC-7A4B-4550-AA19-D106F5936C13}"/>
              </a:ext>
            </a:extLst>
          </p:cNvPr>
          <p:cNvSpPr txBox="1"/>
          <p:nvPr/>
        </p:nvSpPr>
        <p:spPr>
          <a:xfrm>
            <a:off x="7550331" y="4274234"/>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14" name="Metin kutusu 13">
            <a:extLst>
              <a:ext uri="{FF2B5EF4-FFF2-40B4-BE49-F238E27FC236}">
                <a16:creationId xmlns:a16="http://schemas.microsoft.com/office/drawing/2014/main" id="{AB52D9DE-221C-4BFE-A451-36842EDD5D71}"/>
              </a:ext>
            </a:extLst>
          </p:cNvPr>
          <p:cNvSpPr txBox="1"/>
          <p:nvPr/>
        </p:nvSpPr>
        <p:spPr>
          <a:xfrm>
            <a:off x="9497541" y="4274234"/>
            <a:ext cx="966931" cy="400110"/>
          </a:xfrm>
          <a:prstGeom prst="rect">
            <a:avLst/>
          </a:prstGeom>
          <a:noFill/>
        </p:spPr>
        <p:txBody>
          <a:bodyPr wrap="none" rtlCol="0">
            <a:spAutoFit/>
          </a:bodyPr>
          <a:lstStyle/>
          <a:p>
            <a:r>
              <a:rPr lang="tr-TR" sz="2000" b="1" dirty="0">
                <a:latin typeface="Comic Sans MS" panose="030F0702030302020204" pitchFamily="66" charset="0"/>
              </a:rPr>
              <a:t>YEŞİL</a:t>
            </a:r>
          </a:p>
        </p:txBody>
      </p:sp>
      <p:sp>
        <p:nvSpPr>
          <p:cNvPr id="15" name="Metin kutusu 14">
            <a:extLst>
              <a:ext uri="{FF2B5EF4-FFF2-40B4-BE49-F238E27FC236}">
                <a16:creationId xmlns:a16="http://schemas.microsoft.com/office/drawing/2014/main" id="{B071D2F9-A7F3-457D-BD2A-E81231D361BF}"/>
              </a:ext>
            </a:extLst>
          </p:cNvPr>
          <p:cNvSpPr txBox="1"/>
          <p:nvPr/>
        </p:nvSpPr>
        <p:spPr>
          <a:xfrm>
            <a:off x="3514323" y="5135191"/>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16" name="Metin kutusu 15">
            <a:extLst>
              <a:ext uri="{FF2B5EF4-FFF2-40B4-BE49-F238E27FC236}">
                <a16:creationId xmlns:a16="http://schemas.microsoft.com/office/drawing/2014/main" id="{26F08ED0-48D2-4F5E-B7B4-5625D00405CE}"/>
              </a:ext>
            </a:extLst>
          </p:cNvPr>
          <p:cNvSpPr txBox="1"/>
          <p:nvPr/>
        </p:nvSpPr>
        <p:spPr>
          <a:xfrm>
            <a:off x="5553047" y="5135191"/>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17" name="Metin kutusu 16">
            <a:extLst>
              <a:ext uri="{FF2B5EF4-FFF2-40B4-BE49-F238E27FC236}">
                <a16:creationId xmlns:a16="http://schemas.microsoft.com/office/drawing/2014/main" id="{6FCBB408-2E3E-4FAE-A194-EF8C8275A849}"/>
              </a:ext>
            </a:extLst>
          </p:cNvPr>
          <p:cNvSpPr txBox="1"/>
          <p:nvPr/>
        </p:nvSpPr>
        <p:spPr>
          <a:xfrm>
            <a:off x="7534853" y="5135191"/>
            <a:ext cx="910827" cy="400110"/>
          </a:xfrm>
          <a:prstGeom prst="rect">
            <a:avLst/>
          </a:prstGeom>
          <a:noFill/>
        </p:spPr>
        <p:txBody>
          <a:bodyPr wrap="none" rtlCol="0">
            <a:spAutoFit/>
          </a:bodyPr>
          <a:lstStyle/>
          <a:p>
            <a:r>
              <a:rPr lang="tr-TR" sz="2000" b="1" dirty="0">
                <a:latin typeface="Comic Sans MS" panose="030F0702030302020204" pitchFamily="66" charset="0"/>
              </a:rPr>
              <a:t>MAVİ</a:t>
            </a:r>
          </a:p>
        </p:txBody>
      </p:sp>
      <p:sp>
        <p:nvSpPr>
          <p:cNvPr id="18" name="Metin kutusu 17">
            <a:extLst>
              <a:ext uri="{FF2B5EF4-FFF2-40B4-BE49-F238E27FC236}">
                <a16:creationId xmlns:a16="http://schemas.microsoft.com/office/drawing/2014/main" id="{250FF92B-3A73-4B30-AFCF-81D6D7086E7D}"/>
              </a:ext>
            </a:extLst>
          </p:cNvPr>
          <p:cNvSpPr txBox="1"/>
          <p:nvPr/>
        </p:nvSpPr>
        <p:spPr>
          <a:xfrm>
            <a:off x="9497541" y="5154625"/>
            <a:ext cx="910827" cy="400110"/>
          </a:xfrm>
          <a:prstGeom prst="rect">
            <a:avLst/>
          </a:prstGeom>
          <a:noFill/>
        </p:spPr>
        <p:txBody>
          <a:bodyPr wrap="none" rtlCol="0">
            <a:spAutoFit/>
          </a:bodyPr>
          <a:lstStyle/>
          <a:p>
            <a:r>
              <a:rPr lang="tr-TR" sz="2000" b="1" dirty="0">
                <a:latin typeface="Comic Sans MS" panose="030F0702030302020204" pitchFamily="66" charset="0"/>
              </a:rPr>
              <a:t>MAVİ</a:t>
            </a:r>
          </a:p>
        </p:txBody>
      </p:sp>
    </p:spTree>
    <p:extLst>
      <p:ext uri="{BB962C8B-B14F-4D97-AF65-F5344CB8AC3E}">
        <p14:creationId xmlns:p14="http://schemas.microsoft.com/office/powerpoint/2010/main" val="153254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5" name="Metin kutusu 4">
            <a:extLst>
              <a:ext uri="{FF2B5EF4-FFF2-40B4-BE49-F238E27FC236}">
                <a16:creationId xmlns:a16="http://schemas.microsoft.com/office/drawing/2014/main" id="{A5493E96-FC64-4F7E-BBC6-47EDCDC0C9B5}"/>
              </a:ext>
            </a:extLst>
          </p:cNvPr>
          <p:cNvSpPr txBox="1"/>
          <p:nvPr/>
        </p:nvSpPr>
        <p:spPr>
          <a:xfrm>
            <a:off x="460717" y="363473"/>
            <a:ext cx="11567160" cy="964623"/>
          </a:xfrm>
          <a:prstGeom prst="rect">
            <a:avLst/>
          </a:prstGeom>
          <a:noFill/>
        </p:spPr>
        <p:txBody>
          <a:bodyPr wrap="square">
            <a:spAutoFit/>
          </a:bodyPr>
          <a:lstStyle/>
          <a:p>
            <a:pPr algn="l">
              <a:lnSpc>
                <a:spcPct val="150000"/>
              </a:lnSpc>
            </a:pPr>
            <a:r>
              <a:rPr lang="tr-TR" sz="2000" b="1" i="0" u="none" strike="noStrike" baseline="0" dirty="0">
                <a:latin typeface="Comic Sans MS" panose="030F0702030302020204" pitchFamily="66" charset="0"/>
              </a:rPr>
              <a:t>Aşağıdaki tabloda farklı renkteki ışıklarla farklı renklerdeki kitaplar aydınlatılıyor. Aydınlatma sonucunda kitapların hangi renkte göründüğünü yazınız.</a:t>
            </a:r>
            <a:endParaRPr lang="tr-TR" sz="2000" dirty="0">
              <a:latin typeface="Comic Sans MS" panose="030F0702030302020204" pitchFamily="66" charset="0"/>
            </a:endParaRPr>
          </a:p>
        </p:txBody>
      </p:sp>
      <p:pic>
        <p:nvPicPr>
          <p:cNvPr id="7" name="Resim 6">
            <a:extLst>
              <a:ext uri="{FF2B5EF4-FFF2-40B4-BE49-F238E27FC236}">
                <a16:creationId xmlns:a16="http://schemas.microsoft.com/office/drawing/2014/main" id="{8DBA1F0B-753D-4A17-95E9-398C8455A386}"/>
              </a:ext>
            </a:extLst>
          </p:cNvPr>
          <p:cNvPicPr>
            <a:picLocks noChangeAspect="1"/>
          </p:cNvPicPr>
          <p:nvPr/>
        </p:nvPicPr>
        <p:blipFill>
          <a:blip r:embed="rId3"/>
          <a:stretch>
            <a:fillRect/>
          </a:stretch>
        </p:blipFill>
        <p:spPr>
          <a:xfrm>
            <a:off x="1077566" y="1522754"/>
            <a:ext cx="10001250" cy="5191125"/>
          </a:xfrm>
          <a:prstGeom prst="rect">
            <a:avLst/>
          </a:prstGeom>
        </p:spPr>
      </p:pic>
      <p:sp>
        <p:nvSpPr>
          <p:cNvPr id="3" name="Metin kutusu 2">
            <a:extLst>
              <a:ext uri="{FF2B5EF4-FFF2-40B4-BE49-F238E27FC236}">
                <a16:creationId xmlns:a16="http://schemas.microsoft.com/office/drawing/2014/main" id="{84836F9C-44A7-4861-880E-63E22222169E}"/>
              </a:ext>
            </a:extLst>
          </p:cNvPr>
          <p:cNvSpPr txBox="1"/>
          <p:nvPr/>
        </p:nvSpPr>
        <p:spPr>
          <a:xfrm>
            <a:off x="3502855" y="3559126"/>
            <a:ext cx="1327608" cy="400110"/>
          </a:xfrm>
          <a:prstGeom prst="rect">
            <a:avLst/>
          </a:prstGeom>
          <a:noFill/>
        </p:spPr>
        <p:txBody>
          <a:bodyPr wrap="none" rtlCol="0">
            <a:spAutoFit/>
          </a:bodyPr>
          <a:lstStyle/>
          <a:p>
            <a:r>
              <a:rPr lang="tr-TR" sz="2000" b="1" dirty="0">
                <a:latin typeface="Comic Sans MS" panose="030F0702030302020204" pitchFamily="66" charset="0"/>
              </a:rPr>
              <a:t>KIRMIZI</a:t>
            </a:r>
          </a:p>
        </p:txBody>
      </p:sp>
      <p:sp>
        <p:nvSpPr>
          <p:cNvPr id="6" name="Metin kutusu 5">
            <a:extLst>
              <a:ext uri="{FF2B5EF4-FFF2-40B4-BE49-F238E27FC236}">
                <a16:creationId xmlns:a16="http://schemas.microsoft.com/office/drawing/2014/main" id="{C1257EFB-C548-40E9-B38D-65E24B6BA621}"/>
              </a:ext>
            </a:extLst>
          </p:cNvPr>
          <p:cNvSpPr txBox="1"/>
          <p:nvPr/>
        </p:nvSpPr>
        <p:spPr>
          <a:xfrm>
            <a:off x="5414387" y="3559126"/>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8" name="Metin kutusu 7">
            <a:extLst>
              <a:ext uri="{FF2B5EF4-FFF2-40B4-BE49-F238E27FC236}">
                <a16:creationId xmlns:a16="http://schemas.microsoft.com/office/drawing/2014/main" id="{BB0FBA08-6421-4355-91BC-540B8DC0758C}"/>
              </a:ext>
            </a:extLst>
          </p:cNvPr>
          <p:cNvSpPr txBox="1"/>
          <p:nvPr/>
        </p:nvSpPr>
        <p:spPr>
          <a:xfrm>
            <a:off x="7550331" y="3559126"/>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9" name="Metin kutusu 8">
            <a:extLst>
              <a:ext uri="{FF2B5EF4-FFF2-40B4-BE49-F238E27FC236}">
                <a16:creationId xmlns:a16="http://schemas.microsoft.com/office/drawing/2014/main" id="{1C958199-FEB6-4301-9A1F-645A2ABAF3DC}"/>
              </a:ext>
            </a:extLst>
          </p:cNvPr>
          <p:cNvSpPr txBox="1"/>
          <p:nvPr/>
        </p:nvSpPr>
        <p:spPr>
          <a:xfrm>
            <a:off x="9475261" y="3559126"/>
            <a:ext cx="1327608" cy="400110"/>
          </a:xfrm>
          <a:prstGeom prst="rect">
            <a:avLst/>
          </a:prstGeom>
          <a:noFill/>
        </p:spPr>
        <p:txBody>
          <a:bodyPr wrap="none" rtlCol="0">
            <a:spAutoFit/>
          </a:bodyPr>
          <a:lstStyle/>
          <a:p>
            <a:r>
              <a:rPr lang="tr-TR" sz="2000" b="1" dirty="0">
                <a:latin typeface="Comic Sans MS" panose="030F0702030302020204" pitchFamily="66" charset="0"/>
              </a:rPr>
              <a:t>KIRMIZI</a:t>
            </a:r>
          </a:p>
        </p:txBody>
      </p:sp>
      <p:sp>
        <p:nvSpPr>
          <p:cNvPr id="10" name="Metin kutusu 9">
            <a:extLst>
              <a:ext uri="{FF2B5EF4-FFF2-40B4-BE49-F238E27FC236}">
                <a16:creationId xmlns:a16="http://schemas.microsoft.com/office/drawing/2014/main" id="{0DEAEF51-AA30-4359-8FC3-B52C41CE5598}"/>
              </a:ext>
            </a:extLst>
          </p:cNvPr>
          <p:cNvSpPr txBox="1"/>
          <p:nvPr/>
        </p:nvSpPr>
        <p:spPr>
          <a:xfrm>
            <a:off x="3502855" y="4274234"/>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11" name="Metin kutusu 10">
            <a:extLst>
              <a:ext uri="{FF2B5EF4-FFF2-40B4-BE49-F238E27FC236}">
                <a16:creationId xmlns:a16="http://schemas.microsoft.com/office/drawing/2014/main" id="{D1CE5A23-D6C6-4548-BC44-2E2832E406DE}"/>
              </a:ext>
            </a:extLst>
          </p:cNvPr>
          <p:cNvSpPr txBox="1"/>
          <p:nvPr/>
        </p:nvSpPr>
        <p:spPr>
          <a:xfrm>
            <a:off x="5432196" y="6014283"/>
            <a:ext cx="966931" cy="400110"/>
          </a:xfrm>
          <a:prstGeom prst="rect">
            <a:avLst/>
          </a:prstGeom>
          <a:noFill/>
        </p:spPr>
        <p:txBody>
          <a:bodyPr wrap="none" rtlCol="0">
            <a:spAutoFit/>
          </a:bodyPr>
          <a:lstStyle/>
          <a:p>
            <a:r>
              <a:rPr lang="tr-TR" sz="2000" b="1" dirty="0">
                <a:latin typeface="Comic Sans MS" panose="030F0702030302020204" pitchFamily="66" charset="0"/>
              </a:rPr>
              <a:t>YEŞİL</a:t>
            </a:r>
          </a:p>
        </p:txBody>
      </p:sp>
      <p:sp>
        <p:nvSpPr>
          <p:cNvPr id="12" name="Metin kutusu 11">
            <a:extLst>
              <a:ext uri="{FF2B5EF4-FFF2-40B4-BE49-F238E27FC236}">
                <a16:creationId xmlns:a16="http://schemas.microsoft.com/office/drawing/2014/main" id="{0FE5892B-E57F-440A-8FED-824CE29D5DE2}"/>
              </a:ext>
            </a:extLst>
          </p:cNvPr>
          <p:cNvSpPr txBox="1"/>
          <p:nvPr/>
        </p:nvSpPr>
        <p:spPr>
          <a:xfrm>
            <a:off x="5514870" y="4256099"/>
            <a:ext cx="966931" cy="400110"/>
          </a:xfrm>
          <a:prstGeom prst="rect">
            <a:avLst/>
          </a:prstGeom>
          <a:noFill/>
        </p:spPr>
        <p:txBody>
          <a:bodyPr wrap="none" rtlCol="0">
            <a:spAutoFit/>
          </a:bodyPr>
          <a:lstStyle/>
          <a:p>
            <a:r>
              <a:rPr lang="tr-TR" sz="2000" b="1" dirty="0">
                <a:latin typeface="Comic Sans MS" panose="030F0702030302020204" pitchFamily="66" charset="0"/>
              </a:rPr>
              <a:t>YEŞİL</a:t>
            </a:r>
          </a:p>
        </p:txBody>
      </p:sp>
      <p:sp>
        <p:nvSpPr>
          <p:cNvPr id="13" name="Metin kutusu 12">
            <a:extLst>
              <a:ext uri="{FF2B5EF4-FFF2-40B4-BE49-F238E27FC236}">
                <a16:creationId xmlns:a16="http://schemas.microsoft.com/office/drawing/2014/main" id="{3CCABFCC-7A4B-4550-AA19-D106F5936C13}"/>
              </a:ext>
            </a:extLst>
          </p:cNvPr>
          <p:cNvSpPr txBox="1"/>
          <p:nvPr/>
        </p:nvSpPr>
        <p:spPr>
          <a:xfrm>
            <a:off x="7550331" y="4274234"/>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14" name="Metin kutusu 13">
            <a:extLst>
              <a:ext uri="{FF2B5EF4-FFF2-40B4-BE49-F238E27FC236}">
                <a16:creationId xmlns:a16="http://schemas.microsoft.com/office/drawing/2014/main" id="{AB52D9DE-221C-4BFE-A451-36842EDD5D71}"/>
              </a:ext>
            </a:extLst>
          </p:cNvPr>
          <p:cNvSpPr txBox="1"/>
          <p:nvPr/>
        </p:nvSpPr>
        <p:spPr>
          <a:xfrm>
            <a:off x="9497541" y="4274234"/>
            <a:ext cx="966931" cy="400110"/>
          </a:xfrm>
          <a:prstGeom prst="rect">
            <a:avLst/>
          </a:prstGeom>
          <a:noFill/>
        </p:spPr>
        <p:txBody>
          <a:bodyPr wrap="none" rtlCol="0">
            <a:spAutoFit/>
          </a:bodyPr>
          <a:lstStyle/>
          <a:p>
            <a:r>
              <a:rPr lang="tr-TR" sz="2000" b="1" dirty="0">
                <a:latin typeface="Comic Sans MS" panose="030F0702030302020204" pitchFamily="66" charset="0"/>
              </a:rPr>
              <a:t>YEŞİL</a:t>
            </a:r>
          </a:p>
        </p:txBody>
      </p:sp>
      <p:sp>
        <p:nvSpPr>
          <p:cNvPr id="15" name="Metin kutusu 14">
            <a:extLst>
              <a:ext uri="{FF2B5EF4-FFF2-40B4-BE49-F238E27FC236}">
                <a16:creationId xmlns:a16="http://schemas.microsoft.com/office/drawing/2014/main" id="{B071D2F9-A7F3-457D-BD2A-E81231D361BF}"/>
              </a:ext>
            </a:extLst>
          </p:cNvPr>
          <p:cNvSpPr txBox="1"/>
          <p:nvPr/>
        </p:nvSpPr>
        <p:spPr>
          <a:xfrm>
            <a:off x="3514323" y="5135191"/>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16" name="Metin kutusu 15">
            <a:extLst>
              <a:ext uri="{FF2B5EF4-FFF2-40B4-BE49-F238E27FC236}">
                <a16:creationId xmlns:a16="http://schemas.microsoft.com/office/drawing/2014/main" id="{26F08ED0-48D2-4F5E-B7B4-5625D00405CE}"/>
              </a:ext>
            </a:extLst>
          </p:cNvPr>
          <p:cNvSpPr txBox="1"/>
          <p:nvPr/>
        </p:nvSpPr>
        <p:spPr>
          <a:xfrm>
            <a:off x="5553047" y="5135191"/>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17" name="Metin kutusu 16">
            <a:extLst>
              <a:ext uri="{FF2B5EF4-FFF2-40B4-BE49-F238E27FC236}">
                <a16:creationId xmlns:a16="http://schemas.microsoft.com/office/drawing/2014/main" id="{6FCBB408-2E3E-4FAE-A194-EF8C8275A849}"/>
              </a:ext>
            </a:extLst>
          </p:cNvPr>
          <p:cNvSpPr txBox="1"/>
          <p:nvPr/>
        </p:nvSpPr>
        <p:spPr>
          <a:xfrm>
            <a:off x="7534853" y="5135191"/>
            <a:ext cx="910827" cy="400110"/>
          </a:xfrm>
          <a:prstGeom prst="rect">
            <a:avLst/>
          </a:prstGeom>
          <a:noFill/>
        </p:spPr>
        <p:txBody>
          <a:bodyPr wrap="none" rtlCol="0">
            <a:spAutoFit/>
          </a:bodyPr>
          <a:lstStyle/>
          <a:p>
            <a:r>
              <a:rPr lang="tr-TR" sz="2000" b="1" dirty="0">
                <a:latin typeface="Comic Sans MS" panose="030F0702030302020204" pitchFamily="66" charset="0"/>
              </a:rPr>
              <a:t>MAVİ</a:t>
            </a:r>
          </a:p>
        </p:txBody>
      </p:sp>
      <p:sp>
        <p:nvSpPr>
          <p:cNvPr id="18" name="Metin kutusu 17">
            <a:extLst>
              <a:ext uri="{FF2B5EF4-FFF2-40B4-BE49-F238E27FC236}">
                <a16:creationId xmlns:a16="http://schemas.microsoft.com/office/drawing/2014/main" id="{250FF92B-3A73-4B30-AFCF-81D6D7086E7D}"/>
              </a:ext>
            </a:extLst>
          </p:cNvPr>
          <p:cNvSpPr txBox="1"/>
          <p:nvPr/>
        </p:nvSpPr>
        <p:spPr>
          <a:xfrm>
            <a:off x="9497541" y="5154625"/>
            <a:ext cx="910827" cy="400110"/>
          </a:xfrm>
          <a:prstGeom prst="rect">
            <a:avLst/>
          </a:prstGeom>
          <a:noFill/>
        </p:spPr>
        <p:txBody>
          <a:bodyPr wrap="none" rtlCol="0">
            <a:spAutoFit/>
          </a:bodyPr>
          <a:lstStyle/>
          <a:p>
            <a:r>
              <a:rPr lang="tr-TR" sz="2000" b="1" dirty="0">
                <a:latin typeface="Comic Sans MS" panose="030F0702030302020204" pitchFamily="66" charset="0"/>
              </a:rPr>
              <a:t>MAVİ</a:t>
            </a:r>
          </a:p>
        </p:txBody>
      </p:sp>
      <p:sp>
        <p:nvSpPr>
          <p:cNvPr id="19" name="Metin kutusu 18">
            <a:extLst>
              <a:ext uri="{FF2B5EF4-FFF2-40B4-BE49-F238E27FC236}">
                <a16:creationId xmlns:a16="http://schemas.microsoft.com/office/drawing/2014/main" id="{A4059E40-8ECF-4A7A-AE7F-059259C868C7}"/>
              </a:ext>
            </a:extLst>
          </p:cNvPr>
          <p:cNvSpPr txBox="1"/>
          <p:nvPr/>
        </p:nvSpPr>
        <p:spPr>
          <a:xfrm>
            <a:off x="3498066" y="6020226"/>
            <a:ext cx="1327608" cy="400110"/>
          </a:xfrm>
          <a:prstGeom prst="rect">
            <a:avLst/>
          </a:prstGeom>
          <a:noFill/>
        </p:spPr>
        <p:txBody>
          <a:bodyPr wrap="none" rtlCol="0">
            <a:spAutoFit/>
          </a:bodyPr>
          <a:lstStyle/>
          <a:p>
            <a:r>
              <a:rPr lang="tr-TR" sz="2000" b="1" dirty="0">
                <a:latin typeface="Comic Sans MS" panose="030F0702030302020204" pitchFamily="66" charset="0"/>
              </a:rPr>
              <a:t>KIRMIZI</a:t>
            </a:r>
          </a:p>
        </p:txBody>
      </p:sp>
    </p:spTree>
    <p:extLst>
      <p:ext uri="{BB962C8B-B14F-4D97-AF65-F5344CB8AC3E}">
        <p14:creationId xmlns:p14="http://schemas.microsoft.com/office/powerpoint/2010/main" val="246943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5" name="Metin kutusu 4">
            <a:extLst>
              <a:ext uri="{FF2B5EF4-FFF2-40B4-BE49-F238E27FC236}">
                <a16:creationId xmlns:a16="http://schemas.microsoft.com/office/drawing/2014/main" id="{A5493E96-FC64-4F7E-BBC6-47EDCDC0C9B5}"/>
              </a:ext>
            </a:extLst>
          </p:cNvPr>
          <p:cNvSpPr txBox="1"/>
          <p:nvPr/>
        </p:nvSpPr>
        <p:spPr>
          <a:xfrm>
            <a:off x="460717" y="363473"/>
            <a:ext cx="11567160" cy="964623"/>
          </a:xfrm>
          <a:prstGeom prst="rect">
            <a:avLst/>
          </a:prstGeom>
          <a:noFill/>
        </p:spPr>
        <p:txBody>
          <a:bodyPr wrap="square">
            <a:spAutoFit/>
          </a:bodyPr>
          <a:lstStyle/>
          <a:p>
            <a:pPr algn="l">
              <a:lnSpc>
                <a:spcPct val="150000"/>
              </a:lnSpc>
            </a:pPr>
            <a:r>
              <a:rPr lang="tr-TR" sz="2000" b="1" i="0" u="none" strike="noStrike" baseline="0" dirty="0">
                <a:latin typeface="Comic Sans MS" panose="030F0702030302020204" pitchFamily="66" charset="0"/>
              </a:rPr>
              <a:t>Aşağıdaki tabloda farklı renkteki ışıklarla farklı renklerdeki kitaplar aydınlatılıyor. Aydınlatma sonucunda kitapların hangi renkte göründüğünü yazınız.</a:t>
            </a:r>
            <a:endParaRPr lang="tr-TR" sz="2000" dirty="0">
              <a:latin typeface="Comic Sans MS" panose="030F0702030302020204" pitchFamily="66" charset="0"/>
            </a:endParaRPr>
          </a:p>
        </p:txBody>
      </p:sp>
      <p:pic>
        <p:nvPicPr>
          <p:cNvPr id="7" name="Resim 6">
            <a:extLst>
              <a:ext uri="{FF2B5EF4-FFF2-40B4-BE49-F238E27FC236}">
                <a16:creationId xmlns:a16="http://schemas.microsoft.com/office/drawing/2014/main" id="{8DBA1F0B-753D-4A17-95E9-398C8455A386}"/>
              </a:ext>
            </a:extLst>
          </p:cNvPr>
          <p:cNvPicPr>
            <a:picLocks noChangeAspect="1"/>
          </p:cNvPicPr>
          <p:nvPr/>
        </p:nvPicPr>
        <p:blipFill>
          <a:blip r:embed="rId3"/>
          <a:stretch>
            <a:fillRect/>
          </a:stretch>
        </p:blipFill>
        <p:spPr>
          <a:xfrm>
            <a:off x="1077566" y="1522754"/>
            <a:ext cx="10001250" cy="5191125"/>
          </a:xfrm>
          <a:prstGeom prst="rect">
            <a:avLst/>
          </a:prstGeom>
        </p:spPr>
      </p:pic>
      <p:sp>
        <p:nvSpPr>
          <p:cNvPr id="3" name="Metin kutusu 2">
            <a:extLst>
              <a:ext uri="{FF2B5EF4-FFF2-40B4-BE49-F238E27FC236}">
                <a16:creationId xmlns:a16="http://schemas.microsoft.com/office/drawing/2014/main" id="{84836F9C-44A7-4861-880E-63E22222169E}"/>
              </a:ext>
            </a:extLst>
          </p:cNvPr>
          <p:cNvSpPr txBox="1"/>
          <p:nvPr/>
        </p:nvSpPr>
        <p:spPr>
          <a:xfrm>
            <a:off x="3502855" y="3559126"/>
            <a:ext cx="1327608" cy="400110"/>
          </a:xfrm>
          <a:prstGeom prst="rect">
            <a:avLst/>
          </a:prstGeom>
          <a:noFill/>
        </p:spPr>
        <p:txBody>
          <a:bodyPr wrap="none" rtlCol="0">
            <a:spAutoFit/>
          </a:bodyPr>
          <a:lstStyle/>
          <a:p>
            <a:r>
              <a:rPr lang="tr-TR" sz="2000" b="1" dirty="0">
                <a:latin typeface="Comic Sans MS" panose="030F0702030302020204" pitchFamily="66" charset="0"/>
              </a:rPr>
              <a:t>KIRMIZI</a:t>
            </a:r>
          </a:p>
        </p:txBody>
      </p:sp>
      <p:sp>
        <p:nvSpPr>
          <p:cNvPr id="6" name="Metin kutusu 5">
            <a:extLst>
              <a:ext uri="{FF2B5EF4-FFF2-40B4-BE49-F238E27FC236}">
                <a16:creationId xmlns:a16="http://schemas.microsoft.com/office/drawing/2014/main" id="{C1257EFB-C548-40E9-B38D-65E24B6BA621}"/>
              </a:ext>
            </a:extLst>
          </p:cNvPr>
          <p:cNvSpPr txBox="1"/>
          <p:nvPr/>
        </p:nvSpPr>
        <p:spPr>
          <a:xfrm>
            <a:off x="5414387" y="3559126"/>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8" name="Metin kutusu 7">
            <a:extLst>
              <a:ext uri="{FF2B5EF4-FFF2-40B4-BE49-F238E27FC236}">
                <a16:creationId xmlns:a16="http://schemas.microsoft.com/office/drawing/2014/main" id="{BB0FBA08-6421-4355-91BC-540B8DC0758C}"/>
              </a:ext>
            </a:extLst>
          </p:cNvPr>
          <p:cNvSpPr txBox="1"/>
          <p:nvPr/>
        </p:nvSpPr>
        <p:spPr>
          <a:xfrm>
            <a:off x="7550331" y="3559126"/>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9" name="Metin kutusu 8">
            <a:extLst>
              <a:ext uri="{FF2B5EF4-FFF2-40B4-BE49-F238E27FC236}">
                <a16:creationId xmlns:a16="http://schemas.microsoft.com/office/drawing/2014/main" id="{1C958199-FEB6-4301-9A1F-645A2ABAF3DC}"/>
              </a:ext>
            </a:extLst>
          </p:cNvPr>
          <p:cNvSpPr txBox="1"/>
          <p:nvPr/>
        </p:nvSpPr>
        <p:spPr>
          <a:xfrm>
            <a:off x="9475261" y="3559126"/>
            <a:ext cx="1327608" cy="400110"/>
          </a:xfrm>
          <a:prstGeom prst="rect">
            <a:avLst/>
          </a:prstGeom>
          <a:noFill/>
        </p:spPr>
        <p:txBody>
          <a:bodyPr wrap="none" rtlCol="0">
            <a:spAutoFit/>
          </a:bodyPr>
          <a:lstStyle/>
          <a:p>
            <a:r>
              <a:rPr lang="tr-TR" sz="2000" b="1" dirty="0">
                <a:latin typeface="Comic Sans MS" panose="030F0702030302020204" pitchFamily="66" charset="0"/>
              </a:rPr>
              <a:t>KIRMIZI</a:t>
            </a:r>
          </a:p>
        </p:txBody>
      </p:sp>
      <p:sp>
        <p:nvSpPr>
          <p:cNvPr id="10" name="Metin kutusu 9">
            <a:extLst>
              <a:ext uri="{FF2B5EF4-FFF2-40B4-BE49-F238E27FC236}">
                <a16:creationId xmlns:a16="http://schemas.microsoft.com/office/drawing/2014/main" id="{0DEAEF51-AA30-4359-8FC3-B52C41CE5598}"/>
              </a:ext>
            </a:extLst>
          </p:cNvPr>
          <p:cNvSpPr txBox="1"/>
          <p:nvPr/>
        </p:nvSpPr>
        <p:spPr>
          <a:xfrm>
            <a:off x="3502855" y="4274234"/>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11" name="Metin kutusu 10">
            <a:extLst>
              <a:ext uri="{FF2B5EF4-FFF2-40B4-BE49-F238E27FC236}">
                <a16:creationId xmlns:a16="http://schemas.microsoft.com/office/drawing/2014/main" id="{D1CE5A23-D6C6-4548-BC44-2E2832E406DE}"/>
              </a:ext>
            </a:extLst>
          </p:cNvPr>
          <p:cNvSpPr txBox="1"/>
          <p:nvPr/>
        </p:nvSpPr>
        <p:spPr>
          <a:xfrm>
            <a:off x="7550331" y="6025694"/>
            <a:ext cx="910827" cy="400110"/>
          </a:xfrm>
          <a:prstGeom prst="rect">
            <a:avLst/>
          </a:prstGeom>
          <a:noFill/>
        </p:spPr>
        <p:txBody>
          <a:bodyPr wrap="none" rtlCol="0">
            <a:spAutoFit/>
          </a:bodyPr>
          <a:lstStyle/>
          <a:p>
            <a:r>
              <a:rPr lang="tr-TR" sz="2000" b="1" dirty="0">
                <a:latin typeface="Comic Sans MS" panose="030F0702030302020204" pitchFamily="66" charset="0"/>
              </a:rPr>
              <a:t>MAVİ</a:t>
            </a:r>
          </a:p>
        </p:txBody>
      </p:sp>
      <p:sp>
        <p:nvSpPr>
          <p:cNvPr id="12" name="Metin kutusu 11">
            <a:extLst>
              <a:ext uri="{FF2B5EF4-FFF2-40B4-BE49-F238E27FC236}">
                <a16:creationId xmlns:a16="http://schemas.microsoft.com/office/drawing/2014/main" id="{0FE5892B-E57F-440A-8FED-824CE29D5DE2}"/>
              </a:ext>
            </a:extLst>
          </p:cNvPr>
          <p:cNvSpPr txBox="1"/>
          <p:nvPr/>
        </p:nvSpPr>
        <p:spPr>
          <a:xfrm>
            <a:off x="5514870" y="4256099"/>
            <a:ext cx="966931" cy="400110"/>
          </a:xfrm>
          <a:prstGeom prst="rect">
            <a:avLst/>
          </a:prstGeom>
          <a:noFill/>
        </p:spPr>
        <p:txBody>
          <a:bodyPr wrap="none" rtlCol="0">
            <a:spAutoFit/>
          </a:bodyPr>
          <a:lstStyle/>
          <a:p>
            <a:r>
              <a:rPr lang="tr-TR" sz="2000" b="1" dirty="0">
                <a:latin typeface="Comic Sans MS" panose="030F0702030302020204" pitchFamily="66" charset="0"/>
              </a:rPr>
              <a:t>YEŞİL</a:t>
            </a:r>
          </a:p>
        </p:txBody>
      </p:sp>
      <p:sp>
        <p:nvSpPr>
          <p:cNvPr id="13" name="Metin kutusu 12">
            <a:extLst>
              <a:ext uri="{FF2B5EF4-FFF2-40B4-BE49-F238E27FC236}">
                <a16:creationId xmlns:a16="http://schemas.microsoft.com/office/drawing/2014/main" id="{3CCABFCC-7A4B-4550-AA19-D106F5936C13}"/>
              </a:ext>
            </a:extLst>
          </p:cNvPr>
          <p:cNvSpPr txBox="1"/>
          <p:nvPr/>
        </p:nvSpPr>
        <p:spPr>
          <a:xfrm>
            <a:off x="7550331" y="4274234"/>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14" name="Metin kutusu 13">
            <a:extLst>
              <a:ext uri="{FF2B5EF4-FFF2-40B4-BE49-F238E27FC236}">
                <a16:creationId xmlns:a16="http://schemas.microsoft.com/office/drawing/2014/main" id="{AB52D9DE-221C-4BFE-A451-36842EDD5D71}"/>
              </a:ext>
            </a:extLst>
          </p:cNvPr>
          <p:cNvSpPr txBox="1"/>
          <p:nvPr/>
        </p:nvSpPr>
        <p:spPr>
          <a:xfrm>
            <a:off x="9497541" y="4274234"/>
            <a:ext cx="966931" cy="400110"/>
          </a:xfrm>
          <a:prstGeom prst="rect">
            <a:avLst/>
          </a:prstGeom>
          <a:noFill/>
        </p:spPr>
        <p:txBody>
          <a:bodyPr wrap="none" rtlCol="0">
            <a:spAutoFit/>
          </a:bodyPr>
          <a:lstStyle/>
          <a:p>
            <a:r>
              <a:rPr lang="tr-TR" sz="2000" b="1" dirty="0">
                <a:latin typeface="Comic Sans MS" panose="030F0702030302020204" pitchFamily="66" charset="0"/>
              </a:rPr>
              <a:t>YEŞİL</a:t>
            </a:r>
          </a:p>
        </p:txBody>
      </p:sp>
      <p:sp>
        <p:nvSpPr>
          <p:cNvPr id="15" name="Metin kutusu 14">
            <a:extLst>
              <a:ext uri="{FF2B5EF4-FFF2-40B4-BE49-F238E27FC236}">
                <a16:creationId xmlns:a16="http://schemas.microsoft.com/office/drawing/2014/main" id="{B071D2F9-A7F3-457D-BD2A-E81231D361BF}"/>
              </a:ext>
            </a:extLst>
          </p:cNvPr>
          <p:cNvSpPr txBox="1"/>
          <p:nvPr/>
        </p:nvSpPr>
        <p:spPr>
          <a:xfrm>
            <a:off x="3514323" y="5135191"/>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16" name="Metin kutusu 15">
            <a:extLst>
              <a:ext uri="{FF2B5EF4-FFF2-40B4-BE49-F238E27FC236}">
                <a16:creationId xmlns:a16="http://schemas.microsoft.com/office/drawing/2014/main" id="{26F08ED0-48D2-4F5E-B7B4-5625D00405CE}"/>
              </a:ext>
            </a:extLst>
          </p:cNvPr>
          <p:cNvSpPr txBox="1"/>
          <p:nvPr/>
        </p:nvSpPr>
        <p:spPr>
          <a:xfrm>
            <a:off x="5553047" y="5135191"/>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17" name="Metin kutusu 16">
            <a:extLst>
              <a:ext uri="{FF2B5EF4-FFF2-40B4-BE49-F238E27FC236}">
                <a16:creationId xmlns:a16="http://schemas.microsoft.com/office/drawing/2014/main" id="{6FCBB408-2E3E-4FAE-A194-EF8C8275A849}"/>
              </a:ext>
            </a:extLst>
          </p:cNvPr>
          <p:cNvSpPr txBox="1"/>
          <p:nvPr/>
        </p:nvSpPr>
        <p:spPr>
          <a:xfrm>
            <a:off x="7534853" y="5135191"/>
            <a:ext cx="910827" cy="400110"/>
          </a:xfrm>
          <a:prstGeom prst="rect">
            <a:avLst/>
          </a:prstGeom>
          <a:noFill/>
        </p:spPr>
        <p:txBody>
          <a:bodyPr wrap="none" rtlCol="0">
            <a:spAutoFit/>
          </a:bodyPr>
          <a:lstStyle/>
          <a:p>
            <a:r>
              <a:rPr lang="tr-TR" sz="2000" b="1" dirty="0">
                <a:latin typeface="Comic Sans MS" panose="030F0702030302020204" pitchFamily="66" charset="0"/>
              </a:rPr>
              <a:t>MAVİ</a:t>
            </a:r>
          </a:p>
        </p:txBody>
      </p:sp>
      <p:sp>
        <p:nvSpPr>
          <p:cNvPr id="18" name="Metin kutusu 17">
            <a:extLst>
              <a:ext uri="{FF2B5EF4-FFF2-40B4-BE49-F238E27FC236}">
                <a16:creationId xmlns:a16="http://schemas.microsoft.com/office/drawing/2014/main" id="{250FF92B-3A73-4B30-AFCF-81D6D7086E7D}"/>
              </a:ext>
            </a:extLst>
          </p:cNvPr>
          <p:cNvSpPr txBox="1"/>
          <p:nvPr/>
        </p:nvSpPr>
        <p:spPr>
          <a:xfrm>
            <a:off x="9497541" y="5154625"/>
            <a:ext cx="910827" cy="400110"/>
          </a:xfrm>
          <a:prstGeom prst="rect">
            <a:avLst/>
          </a:prstGeom>
          <a:noFill/>
        </p:spPr>
        <p:txBody>
          <a:bodyPr wrap="none" rtlCol="0">
            <a:spAutoFit/>
          </a:bodyPr>
          <a:lstStyle/>
          <a:p>
            <a:r>
              <a:rPr lang="tr-TR" sz="2000" b="1" dirty="0">
                <a:latin typeface="Comic Sans MS" panose="030F0702030302020204" pitchFamily="66" charset="0"/>
              </a:rPr>
              <a:t>MAVİ</a:t>
            </a:r>
          </a:p>
        </p:txBody>
      </p:sp>
      <p:sp>
        <p:nvSpPr>
          <p:cNvPr id="19" name="Metin kutusu 18">
            <a:extLst>
              <a:ext uri="{FF2B5EF4-FFF2-40B4-BE49-F238E27FC236}">
                <a16:creationId xmlns:a16="http://schemas.microsoft.com/office/drawing/2014/main" id="{A4059E40-8ECF-4A7A-AE7F-059259C868C7}"/>
              </a:ext>
            </a:extLst>
          </p:cNvPr>
          <p:cNvSpPr txBox="1"/>
          <p:nvPr/>
        </p:nvSpPr>
        <p:spPr>
          <a:xfrm>
            <a:off x="3498066" y="6020226"/>
            <a:ext cx="1327608" cy="400110"/>
          </a:xfrm>
          <a:prstGeom prst="rect">
            <a:avLst/>
          </a:prstGeom>
          <a:noFill/>
        </p:spPr>
        <p:txBody>
          <a:bodyPr wrap="none" rtlCol="0">
            <a:spAutoFit/>
          </a:bodyPr>
          <a:lstStyle/>
          <a:p>
            <a:r>
              <a:rPr lang="tr-TR" sz="2000" b="1" dirty="0">
                <a:latin typeface="Comic Sans MS" panose="030F0702030302020204" pitchFamily="66" charset="0"/>
              </a:rPr>
              <a:t>KIRMIZI</a:t>
            </a:r>
          </a:p>
        </p:txBody>
      </p:sp>
      <p:sp>
        <p:nvSpPr>
          <p:cNvPr id="20" name="Metin kutusu 19">
            <a:extLst>
              <a:ext uri="{FF2B5EF4-FFF2-40B4-BE49-F238E27FC236}">
                <a16:creationId xmlns:a16="http://schemas.microsoft.com/office/drawing/2014/main" id="{F4D23C66-12A0-4716-A684-14604E58C88C}"/>
              </a:ext>
            </a:extLst>
          </p:cNvPr>
          <p:cNvSpPr txBox="1"/>
          <p:nvPr/>
        </p:nvSpPr>
        <p:spPr>
          <a:xfrm>
            <a:off x="5594726" y="6027631"/>
            <a:ext cx="966931" cy="400110"/>
          </a:xfrm>
          <a:prstGeom prst="rect">
            <a:avLst/>
          </a:prstGeom>
          <a:noFill/>
        </p:spPr>
        <p:txBody>
          <a:bodyPr wrap="none" rtlCol="0">
            <a:spAutoFit/>
          </a:bodyPr>
          <a:lstStyle/>
          <a:p>
            <a:r>
              <a:rPr lang="tr-TR" sz="2000" b="1" dirty="0">
                <a:latin typeface="Comic Sans MS" panose="030F0702030302020204" pitchFamily="66" charset="0"/>
              </a:rPr>
              <a:t>YEŞİL</a:t>
            </a:r>
          </a:p>
        </p:txBody>
      </p:sp>
    </p:spTree>
    <p:extLst>
      <p:ext uri="{BB962C8B-B14F-4D97-AF65-F5344CB8AC3E}">
        <p14:creationId xmlns:p14="http://schemas.microsoft.com/office/powerpoint/2010/main" val="85514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5" name="Metin kutusu 4">
            <a:extLst>
              <a:ext uri="{FF2B5EF4-FFF2-40B4-BE49-F238E27FC236}">
                <a16:creationId xmlns:a16="http://schemas.microsoft.com/office/drawing/2014/main" id="{A5493E96-FC64-4F7E-BBC6-47EDCDC0C9B5}"/>
              </a:ext>
            </a:extLst>
          </p:cNvPr>
          <p:cNvSpPr txBox="1"/>
          <p:nvPr/>
        </p:nvSpPr>
        <p:spPr>
          <a:xfrm>
            <a:off x="460717" y="363473"/>
            <a:ext cx="11567160" cy="964623"/>
          </a:xfrm>
          <a:prstGeom prst="rect">
            <a:avLst/>
          </a:prstGeom>
          <a:noFill/>
        </p:spPr>
        <p:txBody>
          <a:bodyPr wrap="square">
            <a:spAutoFit/>
          </a:bodyPr>
          <a:lstStyle/>
          <a:p>
            <a:pPr algn="l">
              <a:lnSpc>
                <a:spcPct val="150000"/>
              </a:lnSpc>
            </a:pPr>
            <a:r>
              <a:rPr lang="tr-TR" sz="2000" b="1" i="0" u="none" strike="noStrike" baseline="0" dirty="0">
                <a:latin typeface="Comic Sans MS" panose="030F0702030302020204" pitchFamily="66" charset="0"/>
              </a:rPr>
              <a:t>Aşağıdaki tabloda farklı renkteki ışıklarla farklı renklerdeki kitaplar aydınlatılıyor. Aydınlatma sonucunda kitapların hangi renkte göründüğünü yazınız.</a:t>
            </a:r>
            <a:endParaRPr lang="tr-TR" sz="2000" dirty="0">
              <a:latin typeface="Comic Sans MS" panose="030F0702030302020204" pitchFamily="66" charset="0"/>
            </a:endParaRPr>
          </a:p>
        </p:txBody>
      </p:sp>
      <p:pic>
        <p:nvPicPr>
          <p:cNvPr id="7" name="Resim 6">
            <a:extLst>
              <a:ext uri="{FF2B5EF4-FFF2-40B4-BE49-F238E27FC236}">
                <a16:creationId xmlns:a16="http://schemas.microsoft.com/office/drawing/2014/main" id="{8DBA1F0B-753D-4A17-95E9-398C8455A386}"/>
              </a:ext>
            </a:extLst>
          </p:cNvPr>
          <p:cNvPicPr>
            <a:picLocks noChangeAspect="1"/>
          </p:cNvPicPr>
          <p:nvPr/>
        </p:nvPicPr>
        <p:blipFill>
          <a:blip r:embed="rId3"/>
          <a:stretch>
            <a:fillRect/>
          </a:stretch>
        </p:blipFill>
        <p:spPr>
          <a:xfrm>
            <a:off x="1077566" y="1522754"/>
            <a:ext cx="10001250" cy="5191125"/>
          </a:xfrm>
          <a:prstGeom prst="rect">
            <a:avLst/>
          </a:prstGeom>
        </p:spPr>
      </p:pic>
      <p:sp>
        <p:nvSpPr>
          <p:cNvPr id="3" name="Metin kutusu 2">
            <a:extLst>
              <a:ext uri="{FF2B5EF4-FFF2-40B4-BE49-F238E27FC236}">
                <a16:creationId xmlns:a16="http://schemas.microsoft.com/office/drawing/2014/main" id="{84836F9C-44A7-4861-880E-63E22222169E}"/>
              </a:ext>
            </a:extLst>
          </p:cNvPr>
          <p:cNvSpPr txBox="1"/>
          <p:nvPr/>
        </p:nvSpPr>
        <p:spPr>
          <a:xfrm>
            <a:off x="3502855" y="3559126"/>
            <a:ext cx="1327608" cy="400110"/>
          </a:xfrm>
          <a:prstGeom prst="rect">
            <a:avLst/>
          </a:prstGeom>
          <a:noFill/>
        </p:spPr>
        <p:txBody>
          <a:bodyPr wrap="none" rtlCol="0">
            <a:spAutoFit/>
          </a:bodyPr>
          <a:lstStyle/>
          <a:p>
            <a:r>
              <a:rPr lang="tr-TR" sz="2000" b="1" dirty="0">
                <a:latin typeface="Comic Sans MS" panose="030F0702030302020204" pitchFamily="66" charset="0"/>
              </a:rPr>
              <a:t>KIRMIZI</a:t>
            </a:r>
          </a:p>
        </p:txBody>
      </p:sp>
      <p:sp>
        <p:nvSpPr>
          <p:cNvPr id="6" name="Metin kutusu 5">
            <a:extLst>
              <a:ext uri="{FF2B5EF4-FFF2-40B4-BE49-F238E27FC236}">
                <a16:creationId xmlns:a16="http://schemas.microsoft.com/office/drawing/2014/main" id="{C1257EFB-C548-40E9-B38D-65E24B6BA621}"/>
              </a:ext>
            </a:extLst>
          </p:cNvPr>
          <p:cNvSpPr txBox="1"/>
          <p:nvPr/>
        </p:nvSpPr>
        <p:spPr>
          <a:xfrm>
            <a:off x="5414387" y="3559126"/>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8" name="Metin kutusu 7">
            <a:extLst>
              <a:ext uri="{FF2B5EF4-FFF2-40B4-BE49-F238E27FC236}">
                <a16:creationId xmlns:a16="http://schemas.microsoft.com/office/drawing/2014/main" id="{BB0FBA08-6421-4355-91BC-540B8DC0758C}"/>
              </a:ext>
            </a:extLst>
          </p:cNvPr>
          <p:cNvSpPr txBox="1"/>
          <p:nvPr/>
        </p:nvSpPr>
        <p:spPr>
          <a:xfrm>
            <a:off x="7550331" y="3559126"/>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9" name="Metin kutusu 8">
            <a:extLst>
              <a:ext uri="{FF2B5EF4-FFF2-40B4-BE49-F238E27FC236}">
                <a16:creationId xmlns:a16="http://schemas.microsoft.com/office/drawing/2014/main" id="{1C958199-FEB6-4301-9A1F-645A2ABAF3DC}"/>
              </a:ext>
            </a:extLst>
          </p:cNvPr>
          <p:cNvSpPr txBox="1"/>
          <p:nvPr/>
        </p:nvSpPr>
        <p:spPr>
          <a:xfrm>
            <a:off x="9475261" y="3559126"/>
            <a:ext cx="1327608" cy="400110"/>
          </a:xfrm>
          <a:prstGeom prst="rect">
            <a:avLst/>
          </a:prstGeom>
          <a:noFill/>
        </p:spPr>
        <p:txBody>
          <a:bodyPr wrap="none" rtlCol="0">
            <a:spAutoFit/>
          </a:bodyPr>
          <a:lstStyle/>
          <a:p>
            <a:r>
              <a:rPr lang="tr-TR" sz="2000" b="1" dirty="0">
                <a:latin typeface="Comic Sans MS" panose="030F0702030302020204" pitchFamily="66" charset="0"/>
              </a:rPr>
              <a:t>KIRMIZI</a:t>
            </a:r>
          </a:p>
        </p:txBody>
      </p:sp>
      <p:sp>
        <p:nvSpPr>
          <p:cNvPr id="10" name="Metin kutusu 9">
            <a:extLst>
              <a:ext uri="{FF2B5EF4-FFF2-40B4-BE49-F238E27FC236}">
                <a16:creationId xmlns:a16="http://schemas.microsoft.com/office/drawing/2014/main" id="{0DEAEF51-AA30-4359-8FC3-B52C41CE5598}"/>
              </a:ext>
            </a:extLst>
          </p:cNvPr>
          <p:cNvSpPr txBox="1"/>
          <p:nvPr/>
        </p:nvSpPr>
        <p:spPr>
          <a:xfrm>
            <a:off x="3502855" y="4274234"/>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11" name="Metin kutusu 10">
            <a:extLst>
              <a:ext uri="{FF2B5EF4-FFF2-40B4-BE49-F238E27FC236}">
                <a16:creationId xmlns:a16="http://schemas.microsoft.com/office/drawing/2014/main" id="{D1CE5A23-D6C6-4548-BC44-2E2832E406DE}"/>
              </a:ext>
            </a:extLst>
          </p:cNvPr>
          <p:cNvSpPr txBox="1"/>
          <p:nvPr/>
        </p:nvSpPr>
        <p:spPr>
          <a:xfrm>
            <a:off x="9525592" y="5995608"/>
            <a:ext cx="1035861" cy="400110"/>
          </a:xfrm>
          <a:prstGeom prst="rect">
            <a:avLst/>
          </a:prstGeom>
          <a:noFill/>
        </p:spPr>
        <p:txBody>
          <a:bodyPr wrap="none" rtlCol="0">
            <a:spAutoFit/>
          </a:bodyPr>
          <a:lstStyle/>
          <a:p>
            <a:r>
              <a:rPr lang="tr-TR" sz="2000" b="1" dirty="0">
                <a:latin typeface="Comic Sans MS" panose="030F0702030302020204" pitchFamily="66" charset="0"/>
              </a:rPr>
              <a:t>BEYAZ</a:t>
            </a:r>
          </a:p>
        </p:txBody>
      </p:sp>
      <p:sp>
        <p:nvSpPr>
          <p:cNvPr id="12" name="Metin kutusu 11">
            <a:extLst>
              <a:ext uri="{FF2B5EF4-FFF2-40B4-BE49-F238E27FC236}">
                <a16:creationId xmlns:a16="http://schemas.microsoft.com/office/drawing/2014/main" id="{0FE5892B-E57F-440A-8FED-824CE29D5DE2}"/>
              </a:ext>
            </a:extLst>
          </p:cNvPr>
          <p:cNvSpPr txBox="1"/>
          <p:nvPr/>
        </p:nvSpPr>
        <p:spPr>
          <a:xfrm>
            <a:off x="5514870" y="4256099"/>
            <a:ext cx="966931" cy="400110"/>
          </a:xfrm>
          <a:prstGeom prst="rect">
            <a:avLst/>
          </a:prstGeom>
          <a:noFill/>
        </p:spPr>
        <p:txBody>
          <a:bodyPr wrap="none" rtlCol="0">
            <a:spAutoFit/>
          </a:bodyPr>
          <a:lstStyle/>
          <a:p>
            <a:r>
              <a:rPr lang="tr-TR" sz="2000" b="1" dirty="0">
                <a:latin typeface="Comic Sans MS" panose="030F0702030302020204" pitchFamily="66" charset="0"/>
              </a:rPr>
              <a:t>YEŞİL</a:t>
            </a:r>
          </a:p>
        </p:txBody>
      </p:sp>
      <p:sp>
        <p:nvSpPr>
          <p:cNvPr id="13" name="Metin kutusu 12">
            <a:extLst>
              <a:ext uri="{FF2B5EF4-FFF2-40B4-BE49-F238E27FC236}">
                <a16:creationId xmlns:a16="http://schemas.microsoft.com/office/drawing/2014/main" id="{3CCABFCC-7A4B-4550-AA19-D106F5936C13}"/>
              </a:ext>
            </a:extLst>
          </p:cNvPr>
          <p:cNvSpPr txBox="1"/>
          <p:nvPr/>
        </p:nvSpPr>
        <p:spPr>
          <a:xfrm>
            <a:off x="7550331" y="4274234"/>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14" name="Metin kutusu 13">
            <a:extLst>
              <a:ext uri="{FF2B5EF4-FFF2-40B4-BE49-F238E27FC236}">
                <a16:creationId xmlns:a16="http://schemas.microsoft.com/office/drawing/2014/main" id="{AB52D9DE-221C-4BFE-A451-36842EDD5D71}"/>
              </a:ext>
            </a:extLst>
          </p:cNvPr>
          <p:cNvSpPr txBox="1"/>
          <p:nvPr/>
        </p:nvSpPr>
        <p:spPr>
          <a:xfrm>
            <a:off x="9497541" y="4274234"/>
            <a:ext cx="966931" cy="400110"/>
          </a:xfrm>
          <a:prstGeom prst="rect">
            <a:avLst/>
          </a:prstGeom>
          <a:noFill/>
        </p:spPr>
        <p:txBody>
          <a:bodyPr wrap="none" rtlCol="0">
            <a:spAutoFit/>
          </a:bodyPr>
          <a:lstStyle/>
          <a:p>
            <a:r>
              <a:rPr lang="tr-TR" sz="2000" b="1" dirty="0">
                <a:latin typeface="Comic Sans MS" panose="030F0702030302020204" pitchFamily="66" charset="0"/>
              </a:rPr>
              <a:t>YEŞİL</a:t>
            </a:r>
          </a:p>
        </p:txBody>
      </p:sp>
      <p:sp>
        <p:nvSpPr>
          <p:cNvPr id="15" name="Metin kutusu 14">
            <a:extLst>
              <a:ext uri="{FF2B5EF4-FFF2-40B4-BE49-F238E27FC236}">
                <a16:creationId xmlns:a16="http://schemas.microsoft.com/office/drawing/2014/main" id="{B071D2F9-A7F3-457D-BD2A-E81231D361BF}"/>
              </a:ext>
            </a:extLst>
          </p:cNvPr>
          <p:cNvSpPr txBox="1"/>
          <p:nvPr/>
        </p:nvSpPr>
        <p:spPr>
          <a:xfrm>
            <a:off x="3514323" y="5135191"/>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16" name="Metin kutusu 15">
            <a:extLst>
              <a:ext uri="{FF2B5EF4-FFF2-40B4-BE49-F238E27FC236}">
                <a16:creationId xmlns:a16="http://schemas.microsoft.com/office/drawing/2014/main" id="{26F08ED0-48D2-4F5E-B7B4-5625D00405CE}"/>
              </a:ext>
            </a:extLst>
          </p:cNvPr>
          <p:cNvSpPr txBox="1"/>
          <p:nvPr/>
        </p:nvSpPr>
        <p:spPr>
          <a:xfrm>
            <a:off x="5553047" y="5135191"/>
            <a:ext cx="1050288" cy="400110"/>
          </a:xfrm>
          <a:prstGeom prst="rect">
            <a:avLst/>
          </a:prstGeom>
          <a:noFill/>
        </p:spPr>
        <p:txBody>
          <a:bodyPr wrap="none" rtlCol="0">
            <a:spAutoFit/>
          </a:bodyPr>
          <a:lstStyle/>
          <a:p>
            <a:r>
              <a:rPr lang="tr-TR" sz="2000" b="1" dirty="0">
                <a:latin typeface="Comic Sans MS" panose="030F0702030302020204" pitchFamily="66" charset="0"/>
              </a:rPr>
              <a:t>SİYAH</a:t>
            </a:r>
          </a:p>
        </p:txBody>
      </p:sp>
      <p:sp>
        <p:nvSpPr>
          <p:cNvPr id="17" name="Metin kutusu 16">
            <a:extLst>
              <a:ext uri="{FF2B5EF4-FFF2-40B4-BE49-F238E27FC236}">
                <a16:creationId xmlns:a16="http://schemas.microsoft.com/office/drawing/2014/main" id="{6FCBB408-2E3E-4FAE-A194-EF8C8275A849}"/>
              </a:ext>
            </a:extLst>
          </p:cNvPr>
          <p:cNvSpPr txBox="1"/>
          <p:nvPr/>
        </p:nvSpPr>
        <p:spPr>
          <a:xfrm>
            <a:off x="7534853" y="5135191"/>
            <a:ext cx="910827" cy="400110"/>
          </a:xfrm>
          <a:prstGeom prst="rect">
            <a:avLst/>
          </a:prstGeom>
          <a:noFill/>
        </p:spPr>
        <p:txBody>
          <a:bodyPr wrap="none" rtlCol="0">
            <a:spAutoFit/>
          </a:bodyPr>
          <a:lstStyle/>
          <a:p>
            <a:r>
              <a:rPr lang="tr-TR" sz="2000" b="1" dirty="0">
                <a:latin typeface="Comic Sans MS" panose="030F0702030302020204" pitchFamily="66" charset="0"/>
              </a:rPr>
              <a:t>MAVİ</a:t>
            </a:r>
          </a:p>
        </p:txBody>
      </p:sp>
      <p:sp>
        <p:nvSpPr>
          <p:cNvPr id="18" name="Metin kutusu 17">
            <a:extLst>
              <a:ext uri="{FF2B5EF4-FFF2-40B4-BE49-F238E27FC236}">
                <a16:creationId xmlns:a16="http://schemas.microsoft.com/office/drawing/2014/main" id="{250FF92B-3A73-4B30-AFCF-81D6D7086E7D}"/>
              </a:ext>
            </a:extLst>
          </p:cNvPr>
          <p:cNvSpPr txBox="1"/>
          <p:nvPr/>
        </p:nvSpPr>
        <p:spPr>
          <a:xfrm>
            <a:off x="9497541" y="5154625"/>
            <a:ext cx="910827" cy="400110"/>
          </a:xfrm>
          <a:prstGeom prst="rect">
            <a:avLst/>
          </a:prstGeom>
          <a:noFill/>
        </p:spPr>
        <p:txBody>
          <a:bodyPr wrap="none" rtlCol="0">
            <a:spAutoFit/>
          </a:bodyPr>
          <a:lstStyle/>
          <a:p>
            <a:r>
              <a:rPr lang="tr-TR" sz="2000" b="1" dirty="0">
                <a:latin typeface="Comic Sans MS" panose="030F0702030302020204" pitchFamily="66" charset="0"/>
              </a:rPr>
              <a:t>MAVİ</a:t>
            </a:r>
          </a:p>
        </p:txBody>
      </p:sp>
      <p:sp>
        <p:nvSpPr>
          <p:cNvPr id="19" name="Metin kutusu 18">
            <a:extLst>
              <a:ext uri="{FF2B5EF4-FFF2-40B4-BE49-F238E27FC236}">
                <a16:creationId xmlns:a16="http://schemas.microsoft.com/office/drawing/2014/main" id="{A4059E40-8ECF-4A7A-AE7F-059259C868C7}"/>
              </a:ext>
            </a:extLst>
          </p:cNvPr>
          <p:cNvSpPr txBox="1"/>
          <p:nvPr/>
        </p:nvSpPr>
        <p:spPr>
          <a:xfrm>
            <a:off x="3498066" y="6020226"/>
            <a:ext cx="1327608" cy="400110"/>
          </a:xfrm>
          <a:prstGeom prst="rect">
            <a:avLst/>
          </a:prstGeom>
          <a:noFill/>
        </p:spPr>
        <p:txBody>
          <a:bodyPr wrap="none" rtlCol="0">
            <a:spAutoFit/>
          </a:bodyPr>
          <a:lstStyle/>
          <a:p>
            <a:r>
              <a:rPr lang="tr-TR" sz="2000" b="1" dirty="0">
                <a:latin typeface="Comic Sans MS" panose="030F0702030302020204" pitchFamily="66" charset="0"/>
              </a:rPr>
              <a:t>KIRMIZI</a:t>
            </a:r>
          </a:p>
        </p:txBody>
      </p:sp>
      <p:sp>
        <p:nvSpPr>
          <p:cNvPr id="20" name="Metin kutusu 19">
            <a:extLst>
              <a:ext uri="{FF2B5EF4-FFF2-40B4-BE49-F238E27FC236}">
                <a16:creationId xmlns:a16="http://schemas.microsoft.com/office/drawing/2014/main" id="{F4D23C66-12A0-4716-A684-14604E58C88C}"/>
              </a:ext>
            </a:extLst>
          </p:cNvPr>
          <p:cNvSpPr txBox="1"/>
          <p:nvPr/>
        </p:nvSpPr>
        <p:spPr>
          <a:xfrm>
            <a:off x="5594726" y="6027631"/>
            <a:ext cx="966931" cy="400110"/>
          </a:xfrm>
          <a:prstGeom prst="rect">
            <a:avLst/>
          </a:prstGeom>
          <a:noFill/>
        </p:spPr>
        <p:txBody>
          <a:bodyPr wrap="none" rtlCol="0">
            <a:spAutoFit/>
          </a:bodyPr>
          <a:lstStyle/>
          <a:p>
            <a:r>
              <a:rPr lang="tr-TR" sz="2000" b="1" dirty="0">
                <a:latin typeface="Comic Sans MS" panose="030F0702030302020204" pitchFamily="66" charset="0"/>
              </a:rPr>
              <a:t>YEŞİL</a:t>
            </a:r>
          </a:p>
        </p:txBody>
      </p:sp>
      <p:sp>
        <p:nvSpPr>
          <p:cNvPr id="21" name="Metin kutusu 20">
            <a:extLst>
              <a:ext uri="{FF2B5EF4-FFF2-40B4-BE49-F238E27FC236}">
                <a16:creationId xmlns:a16="http://schemas.microsoft.com/office/drawing/2014/main" id="{4A23FA57-3414-4C1F-AA0A-CBB562987799}"/>
              </a:ext>
            </a:extLst>
          </p:cNvPr>
          <p:cNvSpPr txBox="1"/>
          <p:nvPr/>
        </p:nvSpPr>
        <p:spPr>
          <a:xfrm>
            <a:off x="7546338" y="6027631"/>
            <a:ext cx="910827" cy="400110"/>
          </a:xfrm>
          <a:prstGeom prst="rect">
            <a:avLst/>
          </a:prstGeom>
          <a:noFill/>
        </p:spPr>
        <p:txBody>
          <a:bodyPr wrap="none" rtlCol="0">
            <a:spAutoFit/>
          </a:bodyPr>
          <a:lstStyle/>
          <a:p>
            <a:r>
              <a:rPr lang="tr-TR" sz="2000" b="1" dirty="0">
                <a:latin typeface="Comic Sans MS" panose="030F0702030302020204" pitchFamily="66" charset="0"/>
              </a:rPr>
              <a:t>MAVİ</a:t>
            </a:r>
          </a:p>
        </p:txBody>
      </p:sp>
    </p:spTree>
    <p:extLst>
      <p:ext uri="{BB962C8B-B14F-4D97-AF65-F5344CB8AC3E}">
        <p14:creationId xmlns:p14="http://schemas.microsoft.com/office/powerpoint/2010/main" val="96861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C29A2207-4FBC-48A8-A0EC-19158759AD13}"/>
              </a:ext>
            </a:extLst>
          </p:cNvPr>
          <p:cNvSpPr txBox="1"/>
          <p:nvPr/>
        </p:nvSpPr>
        <p:spPr>
          <a:xfrm>
            <a:off x="3428999" y="6040288"/>
            <a:ext cx="6098344" cy="400110"/>
          </a:xfrm>
          <a:prstGeom prst="rect">
            <a:avLst/>
          </a:prstGeom>
          <a:noFill/>
        </p:spPr>
        <p:txBody>
          <a:bodyPr wrap="square">
            <a:spAutoFit/>
          </a:bodyPr>
          <a:lstStyle/>
          <a:p>
            <a:r>
              <a:rPr lang="tr-TR" sz="2000" b="1" dirty="0">
                <a:hlinkClick r:id="rId3"/>
              </a:rPr>
              <a:t>https://www.youtube.com/watch?v=ug5RdKSkNYU</a:t>
            </a:r>
            <a:endParaRPr lang="tr-TR" sz="2000" b="1" dirty="0"/>
          </a:p>
        </p:txBody>
      </p:sp>
      <p:pic>
        <p:nvPicPr>
          <p:cNvPr id="4" name="Çevrimiçi Medya 3" title="Cisimleri nasıl renkli görürüz ? (7.sinif)">
            <a:hlinkClick r:id="" action="ppaction://media"/>
            <a:extLst>
              <a:ext uri="{FF2B5EF4-FFF2-40B4-BE49-F238E27FC236}">
                <a16:creationId xmlns:a16="http://schemas.microsoft.com/office/drawing/2014/main" id="{BDD0E906-7711-4F5B-915E-AB84B95733EC}"/>
              </a:ext>
            </a:extLst>
          </p:cNvPr>
          <p:cNvPicPr>
            <a:picLocks noRot="1" noChangeAspect="1"/>
          </p:cNvPicPr>
          <p:nvPr>
            <a:videoFile r:link="rId1"/>
          </p:nvPr>
        </p:nvPicPr>
        <p:blipFill>
          <a:blip r:embed="rId4"/>
          <a:stretch>
            <a:fillRect/>
          </a:stretch>
        </p:blipFill>
        <p:spPr>
          <a:xfrm>
            <a:off x="1463040" y="956603"/>
            <a:ext cx="9008884" cy="5090019"/>
          </a:xfrm>
          <a:prstGeom prst="rect">
            <a:avLst/>
          </a:prstGeom>
        </p:spPr>
      </p:pic>
      <p:sp>
        <p:nvSpPr>
          <p:cNvPr id="6" name="Metin kutusu 5">
            <a:extLst>
              <a:ext uri="{FF2B5EF4-FFF2-40B4-BE49-F238E27FC236}">
                <a16:creationId xmlns:a16="http://schemas.microsoft.com/office/drawing/2014/main" id="{044064A6-E7B9-4ABB-A443-51DAAE35DD71}"/>
              </a:ext>
            </a:extLst>
          </p:cNvPr>
          <p:cNvSpPr txBox="1"/>
          <p:nvPr/>
        </p:nvSpPr>
        <p:spPr>
          <a:xfrm>
            <a:off x="3807656" y="448380"/>
            <a:ext cx="4450079" cy="369332"/>
          </a:xfrm>
          <a:prstGeom prst="rect">
            <a:avLst/>
          </a:prstGeom>
          <a:noFill/>
        </p:spPr>
        <p:txBody>
          <a:bodyPr wrap="square">
            <a:spAutoFit/>
          </a:bodyPr>
          <a:lstStyle/>
          <a:p>
            <a:pPr algn="l"/>
            <a:r>
              <a:rPr lang="tr-TR" b="1" i="0" dirty="0">
                <a:effectLst/>
                <a:latin typeface="Roboto" panose="02000000000000000000" pitchFamily="2" charset="0"/>
              </a:rPr>
              <a:t>Cisimleri nasıl renkli görürüz ? (7.sinif)</a:t>
            </a:r>
          </a:p>
        </p:txBody>
      </p:sp>
      <p:pic>
        <p:nvPicPr>
          <p:cNvPr id="7" name="Resim 6">
            <a:extLst>
              <a:ext uri="{FF2B5EF4-FFF2-40B4-BE49-F238E27FC236}">
                <a16:creationId xmlns:a16="http://schemas.microsoft.com/office/drawing/2014/main" id="{05D15D79-C5C2-4240-A4BD-9832C5EA78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43812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D57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Resim 5">
            <a:extLst>
              <a:ext uri="{FF2B5EF4-FFF2-40B4-BE49-F238E27FC236}">
                <a16:creationId xmlns:a16="http://schemas.microsoft.com/office/drawing/2014/main" id="{813B7C3C-1010-4E86-8030-B46017741A78}"/>
              </a:ext>
            </a:extLst>
          </p:cNvPr>
          <p:cNvPicPr>
            <a:picLocks noChangeAspect="1"/>
          </p:cNvPicPr>
          <p:nvPr/>
        </p:nvPicPr>
        <p:blipFill>
          <a:blip r:embed="rId2"/>
          <a:stretch>
            <a:fillRect/>
          </a:stretch>
        </p:blipFill>
        <p:spPr>
          <a:xfrm>
            <a:off x="3765409" y="583066"/>
            <a:ext cx="6915008" cy="3091146"/>
          </a:xfrm>
          <a:prstGeom prst="rect">
            <a:avLst/>
          </a:prstGeom>
        </p:spPr>
      </p:pic>
      <p:sp>
        <p:nvSpPr>
          <p:cNvPr id="4" name="Metin kutusu 3">
            <a:extLst>
              <a:ext uri="{FF2B5EF4-FFF2-40B4-BE49-F238E27FC236}">
                <a16:creationId xmlns:a16="http://schemas.microsoft.com/office/drawing/2014/main" id="{B690BEE5-03AD-49B4-9D7A-D846F53CA389}"/>
              </a:ext>
            </a:extLst>
          </p:cNvPr>
          <p:cNvSpPr txBox="1"/>
          <p:nvPr/>
        </p:nvSpPr>
        <p:spPr>
          <a:xfrm>
            <a:off x="2363372" y="4149969"/>
            <a:ext cx="8863427" cy="2026994"/>
          </a:xfrm>
          <a:prstGeom prst="rect">
            <a:avLst/>
          </a:prstGeom>
        </p:spPr>
        <p:txBody>
          <a:bodyPr vert="horz" lIns="91440" tIns="45720" rIns="91440" bIns="45720" rtlCol="0">
            <a:normAutofit/>
          </a:bodyPr>
          <a:lstStyle/>
          <a:p>
            <a:pPr>
              <a:lnSpc>
                <a:spcPct val="150000"/>
              </a:lnSpc>
              <a:spcAft>
                <a:spcPts val="800"/>
              </a:spcAft>
            </a:pPr>
            <a:r>
              <a:rPr lang="en-US" sz="1500" b="1" dirty="0">
                <a:effectLst/>
                <a:latin typeface="Comic Sans MS" panose="030F0702030302020204" pitchFamily="66" charset="0"/>
              </a:rPr>
              <a:t>ETKİNLİK 2</a:t>
            </a:r>
          </a:p>
          <a:p>
            <a:pPr marL="285750" indent="-285750">
              <a:lnSpc>
                <a:spcPct val="150000"/>
              </a:lnSpc>
              <a:spcAft>
                <a:spcPts val="800"/>
              </a:spcAft>
              <a:buFont typeface="Arial" panose="020B0604020202020204" pitchFamily="34" charset="0"/>
              <a:buChar char="•"/>
            </a:pPr>
            <a:r>
              <a:rPr lang="en-US" sz="1500" dirty="0">
                <a:effectLst/>
                <a:latin typeface="Comic Sans MS" panose="030F0702030302020204" pitchFamily="66" charset="0"/>
              </a:rPr>
              <a:t>Güneş </a:t>
            </a:r>
            <a:r>
              <a:rPr lang="en-US" sz="1500" dirty="0" err="1">
                <a:effectLst/>
                <a:latin typeface="Comic Sans MS" panose="030F0702030302020204" pitchFamily="66" charset="0"/>
              </a:rPr>
              <a:t>alan</a:t>
            </a:r>
            <a:r>
              <a:rPr lang="en-US" sz="1500" dirty="0">
                <a:effectLst/>
                <a:latin typeface="Comic Sans MS" panose="030F0702030302020204" pitchFamily="66" charset="0"/>
              </a:rPr>
              <a:t> </a:t>
            </a:r>
            <a:r>
              <a:rPr lang="en-US" sz="1500" dirty="0" err="1">
                <a:effectLst/>
                <a:latin typeface="Comic Sans MS" panose="030F0702030302020204" pitchFamily="66" charset="0"/>
              </a:rPr>
              <a:t>aynı</a:t>
            </a:r>
            <a:r>
              <a:rPr lang="en-US" sz="1500" dirty="0">
                <a:effectLst/>
                <a:latin typeface="Comic Sans MS" panose="030F0702030302020204" pitchFamily="66" charset="0"/>
              </a:rPr>
              <a:t> </a:t>
            </a:r>
            <a:r>
              <a:rPr lang="en-US" sz="1500" dirty="0" err="1">
                <a:effectLst/>
                <a:latin typeface="Comic Sans MS" panose="030F0702030302020204" pitchFamily="66" charset="0"/>
              </a:rPr>
              <a:t>ortama</a:t>
            </a:r>
            <a:r>
              <a:rPr lang="en-US" sz="1500" dirty="0">
                <a:effectLst/>
                <a:latin typeface="Comic Sans MS" panose="030F0702030302020204" pitchFamily="66" charset="0"/>
              </a:rPr>
              <a:t> </a:t>
            </a:r>
            <a:r>
              <a:rPr lang="en-US" sz="1500" dirty="0" err="1">
                <a:effectLst/>
                <a:latin typeface="Comic Sans MS" panose="030F0702030302020204" pitchFamily="66" charset="0"/>
              </a:rPr>
              <a:t>içi</a:t>
            </a:r>
            <a:r>
              <a:rPr lang="en-US" sz="1500" dirty="0">
                <a:effectLst/>
                <a:latin typeface="Comic Sans MS" panose="030F0702030302020204" pitchFamily="66" charset="0"/>
              </a:rPr>
              <a:t> </a:t>
            </a:r>
            <a:r>
              <a:rPr lang="en-US" sz="1500" dirty="0" err="1">
                <a:effectLst/>
                <a:latin typeface="Comic Sans MS" panose="030F0702030302020204" pitchFamily="66" charset="0"/>
              </a:rPr>
              <a:t>eşit</a:t>
            </a:r>
            <a:r>
              <a:rPr lang="en-US" sz="1500" dirty="0">
                <a:effectLst/>
                <a:latin typeface="Comic Sans MS" panose="030F0702030302020204" pitchFamily="66" charset="0"/>
              </a:rPr>
              <a:t> </a:t>
            </a:r>
            <a:r>
              <a:rPr lang="en-US" sz="1500" dirty="0" err="1">
                <a:effectLst/>
                <a:latin typeface="Comic Sans MS" panose="030F0702030302020204" pitchFamily="66" charset="0"/>
              </a:rPr>
              <a:t>miktarda</a:t>
            </a:r>
            <a:r>
              <a:rPr lang="en-US" sz="1500" dirty="0">
                <a:effectLst/>
                <a:latin typeface="Comic Sans MS" panose="030F0702030302020204" pitchFamily="66" charset="0"/>
              </a:rPr>
              <a:t> su </a:t>
            </a:r>
            <a:r>
              <a:rPr lang="en-US" sz="1500" dirty="0" err="1">
                <a:effectLst/>
                <a:latin typeface="Comic Sans MS" panose="030F0702030302020204" pitchFamily="66" charset="0"/>
              </a:rPr>
              <a:t>ile</a:t>
            </a:r>
            <a:r>
              <a:rPr lang="en-US" sz="1500" dirty="0">
                <a:effectLst/>
                <a:latin typeface="Comic Sans MS" panose="030F0702030302020204" pitchFamily="66" charset="0"/>
              </a:rPr>
              <a:t> </a:t>
            </a:r>
            <a:r>
              <a:rPr lang="en-US" sz="1500" dirty="0" err="1">
                <a:effectLst/>
                <a:latin typeface="Comic Sans MS" panose="030F0702030302020204" pitchFamily="66" charset="0"/>
              </a:rPr>
              <a:t>dolu</a:t>
            </a:r>
            <a:r>
              <a:rPr lang="en-US" sz="1500" dirty="0">
                <a:effectLst/>
                <a:latin typeface="Comic Sans MS" panose="030F0702030302020204" pitchFamily="66" charset="0"/>
              </a:rPr>
              <a:t> farklı </a:t>
            </a:r>
            <a:r>
              <a:rPr lang="en-US" sz="1500" dirty="0" err="1">
                <a:effectLst/>
                <a:latin typeface="Comic Sans MS" panose="030F0702030302020204" pitchFamily="66" charset="0"/>
              </a:rPr>
              <a:t>renkteki</a:t>
            </a:r>
            <a:r>
              <a:rPr lang="en-US" sz="1500" dirty="0">
                <a:effectLst/>
                <a:latin typeface="Comic Sans MS" panose="030F0702030302020204" pitchFamily="66" charset="0"/>
              </a:rPr>
              <a:t> </a:t>
            </a:r>
            <a:r>
              <a:rPr lang="en-US" sz="1500" dirty="0" err="1">
                <a:effectLst/>
                <a:latin typeface="Comic Sans MS" panose="030F0702030302020204" pitchFamily="66" charset="0"/>
              </a:rPr>
              <a:t>balonlar</a:t>
            </a:r>
            <a:r>
              <a:rPr lang="en-US" sz="1500" dirty="0">
                <a:effectLst/>
                <a:latin typeface="Comic Sans MS" panose="030F0702030302020204" pitchFamily="66" charset="0"/>
              </a:rPr>
              <a:t> </a:t>
            </a:r>
            <a:r>
              <a:rPr lang="en-US" sz="1500" dirty="0" err="1">
                <a:effectLst/>
                <a:latin typeface="Comic Sans MS" panose="030F0702030302020204" pitchFamily="66" charset="0"/>
              </a:rPr>
              <a:t>eşit</a:t>
            </a:r>
            <a:r>
              <a:rPr lang="en-US" sz="1500" dirty="0">
                <a:effectLst/>
                <a:latin typeface="Comic Sans MS" panose="030F0702030302020204" pitchFamily="66" charset="0"/>
              </a:rPr>
              <a:t> süre </a:t>
            </a:r>
            <a:r>
              <a:rPr lang="en-US" sz="1500" dirty="0" err="1">
                <a:effectLst/>
                <a:latin typeface="Comic Sans MS" panose="030F0702030302020204" pitchFamily="66" charset="0"/>
              </a:rPr>
              <a:t>bekletiliyor</a:t>
            </a:r>
            <a:r>
              <a:rPr lang="en-US" sz="1500" dirty="0">
                <a:effectLst/>
                <a:latin typeface="Comic Sans MS" panose="030F0702030302020204" pitchFamily="66" charset="0"/>
              </a:rPr>
              <a:t>. </a:t>
            </a:r>
            <a:r>
              <a:rPr lang="en-US" sz="1500" dirty="0" err="1">
                <a:effectLst/>
                <a:latin typeface="Comic Sans MS" panose="030F0702030302020204" pitchFamily="66" charset="0"/>
              </a:rPr>
              <a:t>Daha</a:t>
            </a:r>
            <a:r>
              <a:rPr lang="en-US" sz="1500" dirty="0">
                <a:effectLst/>
                <a:latin typeface="Comic Sans MS" panose="030F0702030302020204" pitchFamily="66" charset="0"/>
              </a:rPr>
              <a:t> </a:t>
            </a:r>
            <a:r>
              <a:rPr lang="en-US" sz="1500" dirty="0" err="1">
                <a:effectLst/>
                <a:latin typeface="Comic Sans MS" panose="030F0702030302020204" pitchFamily="66" charset="0"/>
              </a:rPr>
              <a:t>sonra</a:t>
            </a:r>
            <a:r>
              <a:rPr lang="en-US" sz="1500" dirty="0">
                <a:effectLst/>
                <a:latin typeface="Comic Sans MS" panose="030F0702030302020204" pitchFamily="66" charset="0"/>
              </a:rPr>
              <a:t> </a:t>
            </a:r>
            <a:r>
              <a:rPr lang="en-US" sz="1500" dirty="0" err="1">
                <a:effectLst/>
                <a:latin typeface="Comic Sans MS" panose="030F0702030302020204" pitchFamily="66" charset="0"/>
              </a:rPr>
              <a:t>içlerindeki</a:t>
            </a:r>
            <a:r>
              <a:rPr lang="en-US" sz="1500" dirty="0">
                <a:effectLst/>
                <a:latin typeface="Comic Sans MS" panose="030F0702030302020204" pitchFamily="66" charset="0"/>
              </a:rPr>
              <a:t> </a:t>
            </a:r>
            <a:r>
              <a:rPr lang="en-US" sz="1500" dirty="0" err="1">
                <a:effectLst/>
                <a:latin typeface="Comic Sans MS" panose="030F0702030302020204" pitchFamily="66" charset="0"/>
              </a:rPr>
              <a:t>suların</a:t>
            </a:r>
            <a:r>
              <a:rPr lang="en-US" sz="1500" dirty="0">
                <a:effectLst/>
                <a:latin typeface="Comic Sans MS" panose="030F0702030302020204" pitchFamily="66" charset="0"/>
              </a:rPr>
              <a:t> </a:t>
            </a:r>
            <a:r>
              <a:rPr lang="en-US" sz="1500" dirty="0" err="1">
                <a:effectLst/>
                <a:latin typeface="Comic Sans MS" panose="030F0702030302020204" pitchFamily="66" charset="0"/>
              </a:rPr>
              <a:t>sıcaklıkları</a:t>
            </a:r>
            <a:r>
              <a:rPr lang="en-US" sz="1500" dirty="0">
                <a:effectLst/>
                <a:latin typeface="Comic Sans MS" panose="030F0702030302020204" pitchFamily="66" charset="0"/>
              </a:rPr>
              <a:t> </a:t>
            </a:r>
            <a:r>
              <a:rPr lang="en-US" sz="1500" dirty="0" err="1">
                <a:effectLst/>
                <a:latin typeface="Comic Sans MS" panose="030F0702030302020204" pitchFamily="66" charset="0"/>
              </a:rPr>
              <a:t>ölçüldüğünde</a:t>
            </a:r>
            <a:r>
              <a:rPr lang="en-US" sz="1500" dirty="0">
                <a:effectLst/>
                <a:latin typeface="Comic Sans MS" panose="030F0702030302020204" pitchFamily="66" charset="0"/>
              </a:rPr>
              <a:t> </a:t>
            </a:r>
            <a:r>
              <a:rPr lang="en-US" sz="1500" dirty="0" err="1">
                <a:effectLst/>
                <a:latin typeface="Comic Sans MS" panose="030F0702030302020204" pitchFamily="66" charset="0"/>
              </a:rPr>
              <a:t>koyu</a:t>
            </a:r>
            <a:r>
              <a:rPr lang="en-US" sz="1500" dirty="0">
                <a:effectLst/>
                <a:latin typeface="Comic Sans MS" panose="030F0702030302020204" pitchFamily="66" charset="0"/>
              </a:rPr>
              <a:t> </a:t>
            </a:r>
            <a:r>
              <a:rPr lang="en-US" sz="1500" dirty="0" err="1">
                <a:effectLst/>
                <a:latin typeface="Comic Sans MS" panose="030F0702030302020204" pitchFamily="66" charset="0"/>
              </a:rPr>
              <a:t>renkli</a:t>
            </a:r>
            <a:r>
              <a:rPr lang="en-US" sz="1500" dirty="0">
                <a:effectLst/>
                <a:latin typeface="Comic Sans MS" panose="030F0702030302020204" pitchFamily="66" charset="0"/>
              </a:rPr>
              <a:t> </a:t>
            </a:r>
            <a:r>
              <a:rPr lang="en-US" sz="1500" dirty="0" err="1">
                <a:effectLst/>
                <a:latin typeface="Comic Sans MS" panose="030F0702030302020204" pitchFamily="66" charset="0"/>
              </a:rPr>
              <a:t>balondaki</a:t>
            </a:r>
            <a:r>
              <a:rPr lang="en-US" sz="1500" dirty="0">
                <a:effectLst/>
                <a:latin typeface="Comic Sans MS" panose="030F0702030302020204" pitchFamily="66" charset="0"/>
              </a:rPr>
              <a:t> </a:t>
            </a:r>
            <a:r>
              <a:rPr lang="en-US" sz="1500" dirty="0" err="1">
                <a:effectLst/>
                <a:latin typeface="Comic Sans MS" panose="030F0702030302020204" pitchFamily="66" charset="0"/>
              </a:rPr>
              <a:t>suyun</a:t>
            </a:r>
            <a:r>
              <a:rPr lang="en-US" sz="1500" dirty="0">
                <a:effectLst/>
                <a:latin typeface="Comic Sans MS" panose="030F0702030302020204" pitchFamily="66" charset="0"/>
              </a:rPr>
              <a:t> sıcaklığı en çok </a:t>
            </a:r>
            <a:r>
              <a:rPr lang="en-US" sz="1500" dirty="0" err="1">
                <a:effectLst/>
                <a:latin typeface="Comic Sans MS" panose="030F0702030302020204" pitchFamily="66" charset="0"/>
              </a:rPr>
              <a:t>artarken</a:t>
            </a:r>
            <a:r>
              <a:rPr lang="en-US" sz="1500" dirty="0">
                <a:effectLst/>
                <a:latin typeface="Comic Sans MS" panose="030F0702030302020204" pitchFamily="66" charset="0"/>
              </a:rPr>
              <a:t> </a:t>
            </a:r>
            <a:r>
              <a:rPr lang="en-US" sz="1500" dirty="0" err="1">
                <a:effectLst/>
                <a:latin typeface="Comic Sans MS" panose="030F0702030302020204" pitchFamily="66" charset="0"/>
              </a:rPr>
              <a:t>açık</a:t>
            </a:r>
            <a:r>
              <a:rPr lang="en-US" sz="1500" dirty="0">
                <a:effectLst/>
                <a:latin typeface="Comic Sans MS" panose="030F0702030302020204" pitchFamily="66" charset="0"/>
              </a:rPr>
              <a:t> </a:t>
            </a:r>
            <a:r>
              <a:rPr lang="en-US" sz="1500" dirty="0" err="1">
                <a:effectLst/>
                <a:latin typeface="Comic Sans MS" panose="030F0702030302020204" pitchFamily="66" charset="0"/>
              </a:rPr>
              <a:t>renkteki</a:t>
            </a:r>
            <a:r>
              <a:rPr lang="en-US" sz="1500" dirty="0">
                <a:effectLst/>
                <a:latin typeface="Comic Sans MS" panose="030F0702030302020204" pitchFamily="66" charset="0"/>
              </a:rPr>
              <a:t> </a:t>
            </a:r>
            <a:r>
              <a:rPr lang="en-US" sz="1500" dirty="0" err="1">
                <a:effectLst/>
                <a:latin typeface="Comic Sans MS" panose="030F0702030302020204" pitchFamily="66" charset="0"/>
              </a:rPr>
              <a:t>balonun</a:t>
            </a:r>
            <a:r>
              <a:rPr lang="en-US" sz="1500" dirty="0">
                <a:effectLst/>
                <a:latin typeface="Comic Sans MS" panose="030F0702030302020204" pitchFamily="66" charset="0"/>
              </a:rPr>
              <a:t> sıcaklığı en </a:t>
            </a:r>
            <a:r>
              <a:rPr lang="en-US" sz="1500" dirty="0" err="1">
                <a:effectLst/>
                <a:latin typeface="Comic Sans MS" panose="030F0702030302020204" pitchFamily="66" charset="0"/>
              </a:rPr>
              <a:t>az</a:t>
            </a:r>
            <a:r>
              <a:rPr lang="en-US" sz="1500" dirty="0">
                <a:effectLst/>
                <a:latin typeface="Comic Sans MS" panose="030F0702030302020204" pitchFamily="66" charset="0"/>
              </a:rPr>
              <a:t> </a:t>
            </a:r>
            <a:r>
              <a:rPr lang="en-US" sz="1500" dirty="0" err="1">
                <a:effectLst/>
                <a:latin typeface="Comic Sans MS" panose="030F0702030302020204" pitchFamily="66" charset="0"/>
              </a:rPr>
              <a:t>değişmiştir</a:t>
            </a:r>
            <a:r>
              <a:rPr lang="en-US" sz="1500" dirty="0">
                <a:effectLst/>
                <a:latin typeface="Comic Sans MS" panose="030F0702030302020204" pitchFamily="66" charset="0"/>
              </a:rPr>
              <a:t>. Bunun </a:t>
            </a:r>
            <a:r>
              <a:rPr lang="en-US" sz="1500" dirty="0" err="1">
                <a:effectLst/>
                <a:latin typeface="Comic Sans MS" panose="030F0702030302020204" pitchFamily="66" charset="0"/>
              </a:rPr>
              <a:t>nedeni</a:t>
            </a:r>
            <a:r>
              <a:rPr lang="en-US" sz="1500" dirty="0">
                <a:effectLst/>
                <a:latin typeface="Comic Sans MS" panose="030F0702030302020204" pitchFamily="66" charset="0"/>
              </a:rPr>
              <a:t> </a:t>
            </a:r>
            <a:r>
              <a:rPr lang="en-US" sz="1500" dirty="0" err="1">
                <a:effectLst/>
                <a:latin typeface="Comic Sans MS" panose="030F0702030302020204" pitchFamily="66" charset="0"/>
              </a:rPr>
              <a:t>koyu</a:t>
            </a:r>
            <a:r>
              <a:rPr lang="en-US" sz="1500" dirty="0">
                <a:effectLst/>
                <a:latin typeface="Comic Sans MS" panose="030F0702030302020204" pitchFamily="66" charset="0"/>
              </a:rPr>
              <a:t> </a:t>
            </a:r>
            <a:r>
              <a:rPr lang="en-US" sz="1500" dirty="0" err="1">
                <a:effectLst/>
                <a:latin typeface="Comic Sans MS" panose="030F0702030302020204" pitchFamily="66" charset="0"/>
              </a:rPr>
              <a:t>renkli</a:t>
            </a:r>
            <a:r>
              <a:rPr lang="en-US" sz="1500" dirty="0">
                <a:effectLst/>
                <a:latin typeface="Comic Sans MS" panose="030F0702030302020204" pitchFamily="66" charset="0"/>
              </a:rPr>
              <a:t> </a:t>
            </a:r>
            <a:r>
              <a:rPr lang="en-US" sz="1500" dirty="0" err="1">
                <a:effectLst/>
                <a:latin typeface="Comic Sans MS" panose="030F0702030302020204" pitchFamily="66" charset="0"/>
              </a:rPr>
              <a:t>yüzeyler</a:t>
            </a:r>
            <a:r>
              <a:rPr lang="en-US" sz="1500" dirty="0">
                <a:effectLst/>
                <a:latin typeface="Comic Sans MS" panose="030F0702030302020204" pitchFamily="66" charset="0"/>
              </a:rPr>
              <a:t> </a:t>
            </a:r>
            <a:r>
              <a:rPr lang="en-US" sz="1500" dirty="0" err="1">
                <a:effectLst/>
                <a:latin typeface="Comic Sans MS" panose="030F0702030302020204" pitchFamily="66" charset="0"/>
              </a:rPr>
              <a:t>açık</a:t>
            </a:r>
            <a:r>
              <a:rPr lang="en-US" sz="1500" dirty="0">
                <a:effectLst/>
                <a:latin typeface="Comic Sans MS" panose="030F0702030302020204" pitchFamily="66" charset="0"/>
              </a:rPr>
              <a:t> </a:t>
            </a:r>
            <a:r>
              <a:rPr lang="en-US" sz="1500" dirty="0" err="1">
                <a:effectLst/>
                <a:latin typeface="Comic Sans MS" panose="030F0702030302020204" pitchFamily="66" charset="0"/>
              </a:rPr>
              <a:t>renkli</a:t>
            </a:r>
            <a:r>
              <a:rPr lang="en-US" sz="1500" dirty="0">
                <a:effectLst/>
                <a:latin typeface="Comic Sans MS" panose="030F0702030302020204" pitchFamily="66" charset="0"/>
              </a:rPr>
              <a:t> </a:t>
            </a:r>
            <a:r>
              <a:rPr lang="en-US" sz="1500" dirty="0" err="1">
                <a:effectLst/>
                <a:latin typeface="Comic Sans MS" panose="030F0702030302020204" pitchFamily="66" charset="0"/>
              </a:rPr>
              <a:t>yüzeylere</a:t>
            </a:r>
            <a:r>
              <a:rPr lang="en-US" sz="1500" dirty="0">
                <a:effectLst/>
                <a:latin typeface="Comic Sans MS" panose="030F0702030302020204" pitchFamily="66" charset="0"/>
              </a:rPr>
              <a:t> göre ışığı </a:t>
            </a:r>
            <a:r>
              <a:rPr lang="en-US" sz="1500" dirty="0" err="1">
                <a:effectLst/>
                <a:latin typeface="Comic Sans MS" panose="030F0702030302020204" pitchFamily="66" charset="0"/>
              </a:rPr>
              <a:t>daha</a:t>
            </a:r>
            <a:r>
              <a:rPr lang="en-US" sz="1500" dirty="0">
                <a:effectLst/>
                <a:latin typeface="Comic Sans MS" panose="030F0702030302020204" pitchFamily="66" charset="0"/>
              </a:rPr>
              <a:t> </a:t>
            </a:r>
            <a:r>
              <a:rPr lang="en-US" sz="1500" dirty="0" err="1">
                <a:effectLst/>
                <a:latin typeface="Comic Sans MS" panose="030F0702030302020204" pitchFamily="66" charset="0"/>
              </a:rPr>
              <a:t>fazla</a:t>
            </a:r>
            <a:r>
              <a:rPr lang="en-US" sz="1500" dirty="0">
                <a:effectLst/>
                <a:latin typeface="Comic Sans MS" panose="030F0702030302020204" pitchFamily="66" charset="0"/>
              </a:rPr>
              <a:t> </a:t>
            </a:r>
            <a:r>
              <a:rPr lang="en-US" sz="1500" dirty="0" err="1">
                <a:effectLst/>
                <a:latin typeface="Comic Sans MS" panose="030F0702030302020204" pitchFamily="66" charset="0"/>
              </a:rPr>
              <a:t>soğurur</a:t>
            </a:r>
            <a:r>
              <a:rPr lang="en-US" sz="1500" dirty="0">
                <a:effectLst/>
                <a:latin typeface="Comic Sans MS" panose="030F0702030302020204" pitchFamily="66" charset="0"/>
              </a:rPr>
              <a:t>.</a:t>
            </a:r>
          </a:p>
        </p:txBody>
      </p:sp>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33087846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1" name="Freeform: Shape 72">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C9888C69-11CC-40BA-BABF-F9B7E11C91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0080" y="640080"/>
            <a:ext cx="1128382" cy="847206"/>
            <a:chOff x="5307830" y="325570"/>
            <a:chExt cx="1128382" cy="847206"/>
          </a:xfrm>
        </p:grpSpPr>
        <p:sp>
          <p:nvSpPr>
            <p:cNvPr id="76" name="Freeform 5">
              <a:extLst>
                <a:ext uri="{FF2B5EF4-FFF2-40B4-BE49-F238E27FC236}">
                  <a16:creationId xmlns:a16="http://schemas.microsoft.com/office/drawing/2014/main" id="{737D08C8-52AD-4B7E-A217-E28E1AF008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77" name="Freeform 5">
              <a:extLst>
                <a:ext uri="{FF2B5EF4-FFF2-40B4-BE49-F238E27FC236}">
                  <a16:creationId xmlns:a16="http://schemas.microsoft.com/office/drawing/2014/main" id="{0ED11528-93DA-433F-9B3C-21106EFDBB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4" name="Metin kutusu 3">
            <a:extLst>
              <a:ext uri="{FF2B5EF4-FFF2-40B4-BE49-F238E27FC236}">
                <a16:creationId xmlns:a16="http://schemas.microsoft.com/office/drawing/2014/main" id="{D5A13796-514C-4B59-B0ED-3F71C648F02C}"/>
              </a:ext>
            </a:extLst>
          </p:cNvPr>
          <p:cNvSpPr txBox="1"/>
          <p:nvPr/>
        </p:nvSpPr>
        <p:spPr>
          <a:xfrm>
            <a:off x="767290" y="1913207"/>
            <a:ext cx="4075054" cy="4257006"/>
          </a:xfrm>
          <a:prstGeom prst="rect">
            <a:avLst/>
          </a:prstGeom>
        </p:spPr>
        <p:txBody>
          <a:bodyPr vert="horz" lIns="91440" tIns="45720" rIns="91440" bIns="45720" rtlCol="0" anchor="t">
            <a:normAutofit fontScale="92500"/>
          </a:bodyPr>
          <a:lstStyle/>
          <a:p>
            <a:pPr>
              <a:lnSpc>
                <a:spcPct val="150000"/>
              </a:lnSpc>
              <a:spcAft>
                <a:spcPts val="800"/>
              </a:spcAft>
            </a:pPr>
            <a:r>
              <a:rPr lang="en-US" sz="1900" b="1" dirty="0">
                <a:solidFill>
                  <a:schemeClr val="bg1"/>
                </a:solidFill>
                <a:effectLst/>
                <a:latin typeface="Comic Sans MS" panose="030F0702030302020204" pitchFamily="66" charset="0"/>
              </a:rPr>
              <a:t>GÜNEŞ ENERJISININ GÜNLÜK YAŞAMDA KULLANIMI</a:t>
            </a:r>
          </a:p>
          <a:p>
            <a:pPr>
              <a:lnSpc>
                <a:spcPct val="150000"/>
              </a:lnSpc>
              <a:spcAft>
                <a:spcPts val="800"/>
              </a:spcAft>
            </a:pPr>
            <a:r>
              <a:rPr lang="en-US" sz="1900" dirty="0" err="1">
                <a:solidFill>
                  <a:schemeClr val="bg1"/>
                </a:solidFill>
                <a:effectLst/>
                <a:latin typeface="Comic Sans MS" panose="030F0702030302020204" pitchFamily="66" charset="0"/>
              </a:rPr>
              <a:t>Yenilenebilir</a:t>
            </a:r>
            <a:r>
              <a:rPr lang="en-US" sz="1900" dirty="0">
                <a:solidFill>
                  <a:schemeClr val="bg1"/>
                </a:solidFill>
                <a:effectLst/>
                <a:latin typeface="Comic Sans MS" panose="030F0702030302020204" pitchFamily="66" charset="0"/>
              </a:rPr>
              <a:t> </a:t>
            </a:r>
            <a:r>
              <a:rPr lang="en-US" sz="1900" dirty="0" err="1">
                <a:solidFill>
                  <a:schemeClr val="bg1"/>
                </a:solidFill>
                <a:effectLst/>
                <a:latin typeface="Comic Sans MS" panose="030F0702030302020204" pitchFamily="66" charset="0"/>
              </a:rPr>
              <a:t>enerji</a:t>
            </a:r>
            <a:r>
              <a:rPr lang="en-US" sz="1900" dirty="0">
                <a:solidFill>
                  <a:schemeClr val="bg1"/>
                </a:solidFill>
                <a:effectLst/>
                <a:latin typeface="Comic Sans MS" panose="030F0702030302020204" pitchFamily="66" charset="0"/>
              </a:rPr>
              <a:t> </a:t>
            </a:r>
          </a:p>
          <a:p>
            <a:pPr>
              <a:lnSpc>
                <a:spcPct val="150000"/>
              </a:lnSpc>
              <a:spcAft>
                <a:spcPts val="800"/>
              </a:spcAft>
            </a:pPr>
            <a:r>
              <a:rPr lang="en-US" sz="1900" dirty="0" err="1">
                <a:solidFill>
                  <a:schemeClr val="bg1"/>
                </a:solidFill>
                <a:effectLst/>
                <a:latin typeface="Comic Sans MS" panose="030F0702030302020204" pitchFamily="66" charset="0"/>
              </a:rPr>
              <a:t>Doğada</a:t>
            </a:r>
            <a:r>
              <a:rPr lang="en-US" sz="1900" dirty="0">
                <a:solidFill>
                  <a:schemeClr val="bg1"/>
                </a:solidFill>
                <a:effectLst/>
                <a:latin typeface="Comic Sans MS" panose="030F0702030302020204" pitchFamily="66" charset="0"/>
              </a:rPr>
              <a:t> </a:t>
            </a:r>
            <a:r>
              <a:rPr lang="en-US" sz="1900" dirty="0" err="1">
                <a:solidFill>
                  <a:schemeClr val="bg1"/>
                </a:solidFill>
                <a:effectLst/>
                <a:latin typeface="Comic Sans MS" panose="030F0702030302020204" pitchFamily="66" charset="0"/>
              </a:rPr>
              <a:t>miktarı</a:t>
            </a:r>
            <a:r>
              <a:rPr lang="en-US" sz="1900" dirty="0">
                <a:solidFill>
                  <a:schemeClr val="bg1"/>
                </a:solidFill>
                <a:effectLst/>
                <a:latin typeface="Comic Sans MS" panose="030F0702030302020204" pitchFamily="66" charset="0"/>
              </a:rPr>
              <a:t> </a:t>
            </a:r>
            <a:r>
              <a:rPr lang="en-US" sz="1900" dirty="0" err="1">
                <a:solidFill>
                  <a:schemeClr val="bg1"/>
                </a:solidFill>
                <a:effectLst/>
                <a:latin typeface="Comic Sans MS" panose="030F0702030302020204" pitchFamily="66" charset="0"/>
              </a:rPr>
              <a:t>azalmayan</a:t>
            </a:r>
            <a:r>
              <a:rPr lang="en-US" sz="1900" dirty="0">
                <a:solidFill>
                  <a:schemeClr val="bg1"/>
                </a:solidFill>
                <a:effectLst/>
                <a:latin typeface="Comic Sans MS" panose="030F0702030302020204" pitchFamily="66" charset="0"/>
              </a:rPr>
              <a:t> </a:t>
            </a:r>
            <a:r>
              <a:rPr lang="en-US" sz="1900" dirty="0" err="1">
                <a:solidFill>
                  <a:schemeClr val="bg1"/>
                </a:solidFill>
                <a:effectLst/>
                <a:latin typeface="Comic Sans MS" panose="030F0702030302020204" pitchFamily="66" charset="0"/>
              </a:rPr>
              <a:t>enerji</a:t>
            </a:r>
            <a:r>
              <a:rPr lang="en-US" sz="1900" dirty="0">
                <a:solidFill>
                  <a:schemeClr val="bg1"/>
                </a:solidFill>
                <a:effectLst/>
                <a:latin typeface="Comic Sans MS" panose="030F0702030302020204" pitchFamily="66" charset="0"/>
              </a:rPr>
              <a:t> </a:t>
            </a:r>
            <a:r>
              <a:rPr lang="en-US" sz="1900" dirty="0" err="1">
                <a:solidFill>
                  <a:schemeClr val="bg1"/>
                </a:solidFill>
                <a:effectLst/>
                <a:latin typeface="Comic Sans MS" panose="030F0702030302020204" pitchFamily="66" charset="0"/>
              </a:rPr>
              <a:t>kaynaklarına</a:t>
            </a:r>
            <a:r>
              <a:rPr lang="en-US" sz="1900" dirty="0">
                <a:solidFill>
                  <a:schemeClr val="bg1"/>
                </a:solidFill>
                <a:effectLst/>
                <a:latin typeface="Comic Sans MS" panose="030F0702030302020204" pitchFamily="66" charset="0"/>
              </a:rPr>
              <a:t> </a:t>
            </a:r>
            <a:r>
              <a:rPr lang="en-US" sz="1900" dirty="0" err="1">
                <a:solidFill>
                  <a:schemeClr val="bg1"/>
                </a:solidFill>
                <a:effectLst/>
                <a:latin typeface="Comic Sans MS" panose="030F0702030302020204" pitchFamily="66" charset="0"/>
              </a:rPr>
              <a:t>yenilenebilir</a:t>
            </a:r>
            <a:r>
              <a:rPr lang="en-US" sz="1900" dirty="0">
                <a:solidFill>
                  <a:schemeClr val="bg1"/>
                </a:solidFill>
                <a:effectLst/>
                <a:latin typeface="Comic Sans MS" panose="030F0702030302020204" pitchFamily="66" charset="0"/>
              </a:rPr>
              <a:t> </a:t>
            </a:r>
            <a:r>
              <a:rPr lang="en-US" sz="1900" dirty="0" err="1">
                <a:solidFill>
                  <a:schemeClr val="bg1"/>
                </a:solidFill>
                <a:effectLst/>
                <a:latin typeface="Comic Sans MS" panose="030F0702030302020204" pitchFamily="66" charset="0"/>
              </a:rPr>
              <a:t>enerji</a:t>
            </a:r>
            <a:r>
              <a:rPr lang="en-US" sz="1900" dirty="0">
                <a:solidFill>
                  <a:schemeClr val="bg1"/>
                </a:solidFill>
                <a:effectLst/>
                <a:latin typeface="Comic Sans MS" panose="030F0702030302020204" pitchFamily="66" charset="0"/>
              </a:rPr>
              <a:t> denir. </a:t>
            </a:r>
            <a:r>
              <a:rPr lang="en-US" sz="1900" dirty="0" err="1">
                <a:solidFill>
                  <a:schemeClr val="bg1"/>
                </a:solidFill>
                <a:effectLst/>
                <a:latin typeface="Comic Sans MS" panose="030F0702030302020204" pitchFamily="66" charset="0"/>
              </a:rPr>
              <a:t>Yenilenebilir</a:t>
            </a:r>
            <a:r>
              <a:rPr lang="en-US" sz="1900" dirty="0">
                <a:solidFill>
                  <a:schemeClr val="bg1"/>
                </a:solidFill>
                <a:effectLst/>
                <a:latin typeface="Comic Sans MS" panose="030F0702030302020204" pitchFamily="66" charset="0"/>
              </a:rPr>
              <a:t> </a:t>
            </a:r>
            <a:r>
              <a:rPr lang="en-US" sz="1900" dirty="0" err="1">
                <a:solidFill>
                  <a:schemeClr val="bg1"/>
                </a:solidFill>
                <a:effectLst/>
                <a:latin typeface="Comic Sans MS" panose="030F0702030302020204" pitchFamily="66" charset="0"/>
              </a:rPr>
              <a:t>enerji</a:t>
            </a:r>
            <a:r>
              <a:rPr lang="en-US" sz="1900" dirty="0">
                <a:solidFill>
                  <a:schemeClr val="bg1"/>
                </a:solidFill>
                <a:effectLst/>
                <a:latin typeface="Comic Sans MS" panose="030F0702030302020204" pitchFamily="66" charset="0"/>
              </a:rPr>
              <a:t> </a:t>
            </a:r>
            <a:r>
              <a:rPr lang="en-US" sz="1900" dirty="0" err="1">
                <a:solidFill>
                  <a:schemeClr val="bg1"/>
                </a:solidFill>
                <a:effectLst/>
                <a:latin typeface="Comic Sans MS" panose="030F0702030302020204" pitchFamily="66" charset="0"/>
              </a:rPr>
              <a:t>doğal</a:t>
            </a:r>
            <a:r>
              <a:rPr lang="en-US" sz="1900" dirty="0">
                <a:solidFill>
                  <a:schemeClr val="bg1"/>
                </a:solidFill>
                <a:effectLst/>
                <a:latin typeface="Comic Sans MS" panose="030F0702030302020204" pitchFamily="66" charset="0"/>
              </a:rPr>
              <a:t> </a:t>
            </a:r>
            <a:r>
              <a:rPr lang="en-US" sz="1900" dirty="0" err="1">
                <a:solidFill>
                  <a:schemeClr val="bg1"/>
                </a:solidFill>
                <a:effectLst/>
                <a:latin typeface="Comic Sans MS" panose="030F0702030302020204" pitchFamily="66" charset="0"/>
              </a:rPr>
              <a:t>kaynaklardan</a:t>
            </a:r>
            <a:r>
              <a:rPr lang="en-US" sz="1900" dirty="0">
                <a:solidFill>
                  <a:schemeClr val="bg1"/>
                </a:solidFill>
                <a:effectLst/>
                <a:latin typeface="Comic Sans MS" panose="030F0702030302020204" pitchFamily="66" charset="0"/>
              </a:rPr>
              <a:t> </a:t>
            </a:r>
            <a:r>
              <a:rPr lang="en-US" sz="1900" dirty="0" err="1">
                <a:solidFill>
                  <a:schemeClr val="bg1"/>
                </a:solidFill>
                <a:effectLst/>
                <a:latin typeface="Comic Sans MS" panose="030F0702030302020204" pitchFamily="66" charset="0"/>
              </a:rPr>
              <a:t>elde</a:t>
            </a:r>
            <a:r>
              <a:rPr lang="en-US" sz="1900" dirty="0">
                <a:solidFill>
                  <a:schemeClr val="bg1"/>
                </a:solidFill>
                <a:effectLst/>
                <a:latin typeface="Comic Sans MS" panose="030F0702030302020204" pitchFamily="66" charset="0"/>
              </a:rPr>
              <a:t> </a:t>
            </a:r>
            <a:r>
              <a:rPr lang="en-US" sz="1900" dirty="0" err="1">
                <a:solidFill>
                  <a:schemeClr val="bg1"/>
                </a:solidFill>
                <a:effectLst/>
                <a:latin typeface="Comic Sans MS" panose="030F0702030302020204" pitchFamily="66" charset="0"/>
              </a:rPr>
              <a:t>edilir</a:t>
            </a:r>
            <a:r>
              <a:rPr lang="en-US" sz="1900" dirty="0">
                <a:solidFill>
                  <a:schemeClr val="bg1"/>
                </a:solidFill>
                <a:effectLst/>
                <a:latin typeface="Comic Sans MS" panose="030F0702030302020204" pitchFamily="66" charset="0"/>
              </a:rPr>
              <a:t>, </a:t>
            </a:r>
            <a:r>
              <a:rPr lang="en-US" sz="1900" dirty="0" err="1">
                <a:solidFill>
                  <a:schemeClr val="bg1"/>
                </a:solidFill>
                <a:effectLst/>
                <a:latin typeface="Comic Sans MS" panose="030F0702030302020204" pitchFamily="66" charset="0"/>
              </a:rPr>
              <a:t>zamanla</a:t>
            </a:r>
            <a:r>
              <a:rPr lang="en-US" sz="1900" dirty="0">
                <a:solidFill>
                  <a:schemeClr val="bg1"/>
                </a:solidFill>
                <a:effectLst/>
                <a:latin typeface="Comic Sans MS" panose="030F0702030302020204" pitchFamily="66" charset="0"/>
              </a:rPr>
              <a:t> yok </a:t>
            </a:r>
            <a:r>
              <a:rPr lang="en-US" sz="1900" dirty="0" err="1">
                <a:solidFill>
                  <a:schemeClr val="bg1"/>
                </a:solidFill>
                <a:effectLst/>
                <a:latin typeface="Comic Sans MS" panose="030F0702030302020204" pitchFamily="66" charset="0"/>
              </a:rPr>
              <a:t>olmaz</a:t>
            </a:r>
            <a:r>
              <a:rPr lang="en-US" sz="1900" dirty="0">
                <a:solidFill>
                  <a:schemeClr val="bg1"/>
                </a:solidFill>
                <a:effectLst/>
                <a:latin typeface="Comic Sans MS" panose="030F0702030302020204" pitchFamily="66" charset="0"/>
              </a:rPr>
              <a:t>. Bu </a:t>
            </a:r>
            <a:r>
              <a:rPr lang="en-US" sz="1900" dirty="0" err="1">
                <a:solidFill>
                  <a:schemeClr val="bg1"/>
                </a:solidFill>
                <a:effectLst/>
                <a:latin typeface="Comic Sans MS" panose="030F0702030302020204" pitchFamily="66" charset="0"/>
              </a:rPr>
              <a:t>enerjiyi</a:t>
            </a:r>
            <a:r>
              <a:rPr lang="en-US" sz="1900" dirty="0">
                <a:solidFill>
                  <a:schemeClr val="bg1"/>
                </a:solidFill>
                <a:effectLst/>
                <a:latin typeface="Comic Sans MS" panose="030F0702030302020204" pitchFamily="66" charset="0"/>
              </a:rPr>
              <a:t> </a:t>
            </a:r>
            <a:r>
              <a:rPr lang="en-US" sz="1900" dirty="0" err="1">
                <a:solidFill>
                  <a:schemeClr val="bg1"/>
                </a:solidFill>
                <a:effectLst/>
                <a:latin typeface="Comic Sans MS" panose="030F0702030302020204" pitchFamily="66" charset="0"/>
              </a:rPr>
              <a:t>sürekli</a:t>
            </a:r>
            <a:r>
              <a:rPr lang="en-US" sz="1900" dirty="0">
                <a:solidFill>
                  <a:schemeClr val="bg1"/>
                </a:solidFill>
                <a:effectLst/>
                <a:latin typeface="Comic Sans MS" panose="030F0702030302020204" pitchFamily="66" charset="0"/>
              </a:rPr>
              <a:t> </a:t>
            </a:r>
            <a:r>
              <a:rPr lang="en-US" sz="1900" dirty="0" err="1">
                <a:solidFill>
                  <a:schemeClr val="bg1"/>
                </a:solidFill>
                <a:effectLst/>
                <a:latin typeface="Comic Sans MS" panose="030F0702030302020204" pitchFamily="66" charset="0"/>
              </a:rPr>
              <a:t>kullanmamız</a:t>
            </a:r>
            <a:r>
              <a:rPr lang="en-US" sz="1900" dirty="0">
                <a:solidFill>
                  <a:schemeClr val="bg1"/>
                </a:solidFill>
                <a:effectLst/>
                <a:latin typeface="Comic Sans MS" panose="030F0702030302020204" pitchFamily="66" charset="0"/>
              </a:rPr>
              <a:t> </a:t>
            </a:r>
            <a:r>
              <a:rPr lang="en-US" sz="1900" dirty="0" err="1">
                <a:solidFill>
                  <a:schemeClr val="bg1"/>
                </a:solidFill>
                <a:effectLst/>
                <a:latin typeface="Comic Sans MS" panose="030F0702030302020204" pitchFamily="66" charset="0"/>
              </a:rPr>
              <a:t>azalmasına</a:t>
            </a:r>
            <a:r>
              <a:rPr lang="en-US" sz="1900" dirty="0">
                <a:solidFill>
                  <a:schemeClr val="bg1"/>
                </a:solidFill>
                <a:effectLst/>
                <a:latin typeface="Comic Sans MS" panose="030F0702030302020204" pitchFamily="66" charset="0"/>
              </a:rPr>
              <a:t> neden </a:t>
            </a:r>
            <a:r>
              <a:rPr lang="en-US" sz="1900" dirty="0" err="1">
                <a:solidFill>
                  <a:schemeClr val="bg1"/>
                </a:solidFill>
                <a:effectLst/>
                <a:latin typeface="Comic Sans MS" panose="030F0702030302020204" pitchFamily="66" charset="0"/>
              </a:rPr>
              <a:t>olmaz</a:t>
            </a:r>
            <a:r>
              <a:rPr lang="en-US" sz="1900" dirty="0">
                <a:solidFill>
                  <a:schemeClr val="bg1"/>
                </a:solidFill>
                <a:effectLst/>
                <a:latin typeface="Comic Sans MS" panose="030F0702030302020204" pitchFamily="66" charset="0"/>
              </a:rPr>
              <a:t>.</a:t>
            </a:r>
          </a:p>
        </p:txBody>
      </p:sp>
      <p:pic>
        <p:nvPicPr>
          <p:cNvPr id="4098" name="Picture 2" descr="Yalçın Elektrik | Yenilenebilir Enerji">
            <a:extLst>
              <a:ext uri="{FF2B5EF4-FFF2-40B4-BE49-F238E27FC236}">
                <a16:creationId xmlns:a16="http://schemas.microsoft.com/office/drawing/2014/main" id="{2AC966CF-91E9-4CE7-8814-B057AE2EB79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43856" y="1710951"/>
            <a:ext cx="5051320" cy="3435640"/>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29946678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6 Volt 150 mA Solarcell Güneş Pili">
            <a:extLst>
              <a:ext uri="{FF2B5EF4-FFF2-40B4-BE49-F238E27FC236}">
                <a16:creationId xmlns:a16="http://schemas.microsoft.com/office/drawing/2014/main" id="{BBB22130-33FE-4679-9249-B0D1F40D48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30"/>
          <a:stretch/>
        </p:blipFill>
        <p:spPr bwMode="auto">
          <a:xfrm>
            <a:off x="1" y="10"/>
            <a:ext cx="5675085"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FCA83D17-4559-4161-87AA-6F11489903B1}"/>
              </a:ext>
            </a:extLst>
          </p:cNvPr>
          <p:cNvSpPr txBox="1"/>
          <p:nvPr/>
        </p:nvSpPr>
        <p:spPr>
          <a:xfrm>
            <a:off x="6299200" y="1111348"/>
            <a:ext cx="5054599" cy="5065615"/>
          </a:xfrm>
          <a:prstGeom prst="rect">
            <a:avLst/>
          </a:prstGeom>
        </p:spPr>
        <p:txBody>
          <a:bodyPr vert="horz" lIns="91440" tIns="45720" rIns="91440" bIns="45720" rtlCol="0">
            <a:normAutofit/>
          </a:bodyPr>
          <a:lstStyle/>
          <a:p>
            <a:pPr>
              <a:lnSpc>
                <a:spcPct val="150000"/>
              </a:lnSpc>
              <a:spcAft>
                <a:spcPts val="800"/>
              </a:spcAft>
            </a:pPr>
            <a:r>
              <a:rPr lang="en-US" sz="2000" b="1" dirty="0">
                <a:effectLst/>
                <a:latin typeface="Comic Sans MS" panose="030F0702030302020204" pitchFamily="66" charset="0"/>
              </a:rPr>
              <a:t>Güneş </a:t>
            </a:r>
            <a:r>
              <a:rPr lang="en-US" sz="2000" b="1" dirty="0" err="1">
                <a:effectLst/>
                <a:latin typeface="Comic Sans MS" panose="030F0702030302020204" pitchFamily="66" charset="0"/>
              </a:rPr>
              <a:t>enerjisinin</a:t>
            </a:r>
            <a:r>
              <a:rPr lang="en-US" sz="2000" b="1" dirty="0">
                <a:effectLst/>
                <a:latin typeface="Comic Sans MS" panose="030F0702030302020204" pitchFamily="66" charset="0"/>
              </a:rPr>
              <a:t> </a:t>
            </a:r>
            <a:r>
              <a:rPr lang="en-US" sz="2000" b="1" dirty="0" err="1">
                <a:effectLst/>
                <a:latin typeface="Comic Sans MS" panose="030F0702030302020204" pitchFamily="66" charset="0"/>
              </a:rPr>
              <a:t>kullanım</a:t>
            </a:r>
            <a:r>
              <a:rPr lang="en-US" sz="2000" b="1" dirty="0">
                <a:effectLst/>
                <a:latin typeface="Comic Sans MS" panose="030F0702030302020204" pitchFamily="66" charset="0"/>
              </a:rPr>
              <a:t> </a:t>
            </a:r>
            <a:r>
              <a:rPr lang="en-US" sz="2000" b="1" dirty="0" err="1">
                <a:effectLst/>
                <a:latin typeface="Comic Sans MS" panose="030F0702030302020204" pitchFamily="66" charset="0"/>
              </a:rPr>
              <a:t>alanları</a:t>
            </a:r>
            <a:r>
              <a:rPr lang="en-US" sz="2000" b="1" dirty="0">
                <a:effectLst/>
                <a:latin typeface="Comic Sans MS" panose="030F0702030302020204" pitchFamily="66" charset="0"/>
              </a:rPr>
              <a:t> </a:t>
            </a:r>
          </a:p>
          <a:p>
            <a:pPr marL="114300" indent="-342900">
              <a:lnSpc>
                <a:spcPct val="150000"/>
              </a:lnSpc>
              <a:spcAft>
                <a:spcPts val="800"/>
              </a:spcAft>
              <a:buFont typeface="Wingdings" panose="05000000000000000000" pitchFamily="2" charset="2"/>
              <a:buChar char="ü"/>
            </a:pPr>
            <a:r>
              <a:rPr lang="en-US" sz="2000" dirty="0">
                <a:effectLst/>
                <a:latin typeface="Comic Sans MS" panose="030F0702030302020204" pitchFamily="66" charset="0"/>
              </a:rPr>
              <a:t>Güneş </a:t>
            </a:r>
            <a:r>
              <a:rPr lang="en-US" sz="2000" dirty="0" err="1">
                <a:effectLst/>
                <a:latin typeface="Comic Sans MS" panose="030F0702030302020204" pitchFamily="66" charset="0"/>
              </a:rPr>
              <a:t>pilleri</a:t>
            </a:r>
            <a:r>
              <a:rPr lang="en-US" sz="2000" dirty="0">
                <a:effectLst/>
                <a:latin typeface="Comic Sans MS" panose="030F0702030302020204" pitchFamily="66" charset="0"/>
              </a:rPr>
              <a:t> </a:t>
            </a:r>
            <a:r>
              <a:rPr lang="en-US" sz="2000" dirty="0" err="1">
                <a:effectLst/>
                <a:latin typeface="Comic Sans MS" panose="030F0702030302020204" pitchFamily="66" charset="0"/>
              </a:rPr>
              <a:t>sayesinde</a:t>
            </a:r>
            <a:r>
              <a:rPr lang="en-US" sz="2000" dirty="0">
                <a:effectLst/>
                <a:latin typeface="Comic Sans MS" panose="030F0702030302020204" pitchFamily="66" charset="0"/>
              </a:rPr>
              <a:t>, </a:t>
            </a:r>
            <a:r>
              <a:rPr lang="en-US" sz="2000" dirty="0" err="1">
                <a:effectLst/>
                <a:latin typeface="Comic Sans MS" panose="030F0702030302020204" pitchFamily="66" charset="0"/>
              </a:rPr>
              <a:t>güneş</a:t>
            </a:r>
            <a:r>
              <a:rPr lang="en-US" sz="2000" dirty="0">
                <a:effectLst/>
                <a:latin typeface="Comic Sans MS" panose="030F0702030302020204" pitchFamily="66" charset="0"/>
              </a:rPr>
              <a:t> </a:t>
            </a:r>
            <a:r>
              <a:rPr lang="en-US" sz="2000" dirty="0" err="1">
                <a:effectLst/>
                <a:latin typeface="Comic Sans MS" panose="030F0702030302020204" pitchFamily="66" charset="0"/>
              </a:rPr>
              <a:t>enerjisinden</a:t>
            </a:r>
            <a:r>
              <a:rPr lang="en-US" sz="2000" dirty="0">
                <a:effectLst/>
                <a:latin typeface="Comic Sans MS" panose="030F0702030302020204" pitchFamily="66" charset="0"/>
              </a:rPr>
              <a:t> </a:t>
            </a:r>
            <a:r>
              <a:rPr lang="en-US" sz="2000" dirty="0" err="1">
                <a:effectLst/>
                <a:latin typeface="Comic Sans MS" panose="030F0702030302020204" pitchFamily="66" charset="0"/>
              </a:rPr>
              <a:t>elektrik</a:t>
            </a:r>
            <a:r>
              <a:rPr lang="en-US" sz="2000" dirty="0">
                <a:effectLst/>
                <a:latin typeface="Comic Sans MS" panose="030F0702030302020204" pitchFamily="66" charset="0"/>
              </a:rPr>
              <a:t> </a:t>
            </a:r>
            <a:r>
              <a:rPr lang="en-US" sz="2000" dirty="0" err="1">
                <a:effectLst/>
                <a:latin typeface="Comic Sans MS" panose="030F0702030302020204" pitchFamily="66" charset="0"/>
              </a:rPr>
              <a:t>enerjisi</a:t>
            </a:r>
            <a:r>
              <a:rPr lang="en-US" sz="2000" dirty="0">
                <a:effectLst/>
                <a:latin typeface="Comic Sans MS" panose="030F0702030302020204" pitchFamily="66" charset="0"/>
              </a:rPr>
              <a:t> </a:t>
            </a:r>
            <a:r>
              <a:rPr lang="en-US" sz="2000" dirty="0" err="1">
                <a:effectLst/>
                <a:latin typeface="Comic Sans MS" panose="030F0702030302020204" pitchFamily="66" charset="0"/>
              </a:rPr>
              <a:t>elde</a:t>
            </a:r>
            <a:r>
              <a:rPr lang="en-US" sz="2000" dirty="0">
                <a:effectLst/>
                <a:latin typeface="Comic Sans MS" panose="030F0702030302020204" pitchFamily="66" charset="0"/>
              </a:rPr>
              <a:t> </a:t>
            </a:r>
            <a:r>
              <a:rPr lang="en-US" sz="2000" dirty="0" err="1">
                <a:effectLst/>
                <a:latin typeface="Comic Sans MS" panose="030F0702030302020204" pitchFamily="66" charset="0"/>
              </a:rPr>
              <a:t>ederiz</a:t>
            </a:r>
            <a:r>
              <a:rPr lang="en-US" sz="2000" dirty="0">
                <a:effectLst/>
                <a:latin typeface="Comic Sans MS" panose="030F0702030302020204" pitchFamily="66" charset="0"/>
              </a:rPr>
              <a:t>. </a:t>
            </a:r>
          </a:p>
          <a:p>
            <a:pPr marL="114300" indent="-342900">
              <a:lnSpc>
                <a:spcPct val="150000"/>
              </a:lnSpc>
              <a:spcAft>
                <a:spcPts val="800"/>
              </a:spcAft>
              <a:buFont typeface="Wingdings" panose="05000000000000000000" pitchFamily="2" charset="2"/>
              <a:buChar char="ü"/>
            </a:pPr>
            <a:r>
              <a:rPr lang="en-US" sz="2000" dirty="0">
                <a:effectLst/>
                <a:latin typeface="Comic Sans MS" panose="030F0702030302020204" pitchFamily="66" charset="0"/>
              </a:rPr>
              <a:t>Güneş </a:t>
            </a:r>
            <a:r>
              <a:rPr lang="en-US" sz="2000" dirty="0" err="1">
                <a:effectLst/>
                <a:latin typeface="Comic Sans MS" panose="030F0702030302020204" pitchFamily="66" charset="0"/>
              </a:rPr>
              <a:t>pilleri</a:t>
            </a:r>
            <a:r>
              <a:rPr lang="en-US" sz="2000" dirty="0">
                <a:effectLst/>
                <a:latin typeface="Comic Sans MS" panose="030F0702030302020204" pitchFamily="66" charset="0"/>
              </a:rPr>
              <a:t> </a:t>
            </a:r>
            <a:r>
              <a:rPr lang="en-US" sz="2000" dirty="0" err="1">
                <a:effectLst/>
                <a:latin typeface="Comic Sans MS" panose="030F0702030302020204" pitchFamily="66" charset="0"/>
              </a:rPr>
              <a:t>hesap</a:t>
            </a:r>
            <a:r>
              <a:rPr lang="en-US" sz="2000" dirty="0">
                <a:effectLst/>
                <a:latin typeface="Comic Sans MS" panose="030F0702030302020204" pitchFamily="66" charset="0"/>
              </a:rPr>
              <a:t> </a:t>
            </a:r>
            <a:r>
              <a:rPr lang="en-US" sz="2000" dirty="0" err="1">
                <a:effectLst/>
                <a:latin typeface="Comic Sans MS" panose="030F0702030302020204" pitchFamily="66" charset="0"/>
              </a:rPr>
              <a:t>makinelerinde</a:t>
            </a:r>
            <a:r>
              <a:rPr lang="en-US" sz="2000" dirty="0">
                <a:effectLst/>
                <a:latin typeface="Comic Sans MS" panose="030F0702030302020204" pitchFamily="66" charset="0"/>
              </a:rPr>
              <a:t>, </a:t>
            </a:r>
            <a:r>
              <a:rPr lang="en-US" sz="2000" dirty="0" err="1">
                <a:effectLst/>
                <a:latin typeface="Comic Sans MS" panose="030F0702030302020204" pitchFamily="66" charset="0"/>
              </a:rPr>
              <a:t>yapay</a:t>
            </a:r>
            <a:r>
              <a:rPr lang="en-US" sz="2000" dirty="0">
                <a:effectLst/>
                <a:latin typeface="Comic Sans MS" panose="030F0702030302020204" pitchFamily="66" charset="0"/>
              </a:rPr>
              <a:t> </a:t>
            </a:r>
            <a:r>
              <a:rPr lang="en-US" sz="2000" dirty="0" err="1">
                <a:effectLst/>
                <a:latin typeface="Comic Sans MS" panose="030F0702030302020204" pitchFamily="66" charset="0"/>
              </a:rPr>
              <a:t>uydularda</a:t>
            </a:r>
            <a:r>
              <a:rPr lang="en-US" sz="2000" dirty="0">
                <a:effectLst/>
                <a:latin typeface="Comic Sans MS" panose="030F0702030302020204" pitchFamily="66" charset="0"/>
              </a:rPr>
              <a:t>, </a:t>
            </a:r>
            <a:r>
              <a:rPr lang="en-US" sz="2000" dirty="0" err="1">
                <a:effectLst/>
                <a:latin typeface="Comic Sans MS" panose="030F0702030302020204" pitchFamily="66" charset="0"/>
              </a:rPr>
              <a:t>güneş</a:t>
            </a:r>
            <a:r>
              <a:rPr lang="en-US" sz="2000" dirty="0">
                <a:effectLst/>
                <a:latin typeface="Comic Sans MS" panose="030F0702030302020204" pitchFamily="66" charset="0"/>
              </a:rPr>
              <a:t> </a:t>
            </a:r>
            <a:r>
              <a:rPr lang="en-US" sz="2000" dirty="0" err="1">
                <a:effectLst/>
                <a:latin typeface="Comic Sans MS" panose="030F0702030302020204" pitchFamily="66" charset="0"/>
              </a:rPr>
              <a:t>enerjisi</a:t>
            </a:r>
            <a:r>
              <a:rPr lang="en-US" sz="2000" dirty="0">
                <a:effectLst/>
                <a:latin typeface="Comic Sans MS" panose="030F0702030302020204" pitchFamily="66" charset="0"/>
              </a:rPr>
              <a:t> </a:t>
            </a:r>
            <a:r>
              <a:rPr lang="en-US" sz="2000" dirty="0" err="1">
                <a:effectLst/>
                <a:latin typeface="Comic Sans MS" panose="030F0702030302020204" pitchFamily="66" charset="0"/>
              </a:rPr>
              <a:t>santrallerinde</a:t>
            </a:r>
            <a:r>
              <a:rPr lang="en-US" sz="2000" dirty="0">
                <a:effectLst/>
                <a:latin typeface="Comic Sans MS" panose="030F0702030302020204" pitchFamily="66" charset="0"/>
              </a:rPr>
              <a:t> </a:t>
            </a:r>
            <a:r>
              <a:rPr lang="en-US" sz="2000" dirty="0" err="1">
                <a:effectLst/>
                <a:latin typeface="Comic Sans MS" panose="030F0702030302020204" pitchFamily="66" charset="0"/>
              </a:rPr>
              <a:t>kullanılır</a:t>
            </a:r>
            <a:r>
              <a:rPr lang="en-US" sz="2000" dirty="0">
                <a:effectLst/>
                <a:latin typeface="Comic Sans MS" panose="030F0702030302020204" pitchFamily="66" charset="0"/>
              </a:rPr>
              <a:t>. </a:t>
            </a:r>
          </a:p>
          <a:p>
            <a:pPr marL="114300" indent="-342900">
              <a:lnSpc>
                <a:spcPct val="150000"/>
              </a:lnSpc>
              <a:spcAft>
                <a:spcPts val="800"/>
              </a:spcAft>
              <a:buFont typeface="Wingdings" panose="05000000000000000000" pitchFamily="2" charset="2"/>
              <a:buChar char="ü"/>
            </a:pPr>
            <a:r>
              <a:rPr lang="en-US" sz="2000" dirty="0" err="1">
                <a:effectLst/>
                <a:latin typeface="Comic Sans MS" panose="030F0702030302020204" pitchFamily="66" charset="0"/>
              </a:rPr>
              <a:t>Evimizin</a:t>
            </a:r>
            <a:r>
              <a:rPr lang="en-US" sz="2000" dirty="0">
                <a:effectLst/>
                <a:latin typeface="Comic Sans MS" panose="030F0702030302020204" pitchFamily="66" charset="0"/>
              </a:rPr>
              <a:t> </a:t>
            </a:r>
            <a:r>
              <a:rPr lang="en-US" sz="2000" dirty="0" err="1">
                <a:effectLst/>
                <a:latin typeface="Comic Sans MS" panose="030F0702030302020204" pitchFamily="66" charset="0"/>
              </a:rPr>
              <a:t>çatılarına</a:t>
            </a:r>
            <a:r>
              <a:rPr lang="en-US" sz="2000" dirty="0">
                <a:effectLst/>
                <a:latin typeface="Comic Sans MS" panose="030F0702030302020204" pitchFamily="66" charset="0"/>
              </a:rPr>
              <a:t> </a:t>
            </a:r>
            <a:r>
              <a:rPr lang="en-US" sz="2000" dirty="0" err="1">
                <a:effectLst/>
                <a:latin typeface="Comic Sans MS" panose="030F0702030302020204" pitchFamily="66" charset="0"/>
              </a:rPr>
              <a:t>kurulan</a:t>
            </a:r>
            <a:r>
              <a:rPr lang="en-US" sz="2000" dirty="0">
                <a:effectLst/>
                <a:latin typeface="Comic Sans MS" panose="030F0702030302020204" pitchFamily="66" charset="0"/>
              </a:rPr>
              <a:t> </a:t>
            </a:r>
            <a:r>
              <a:rPr lang="en-US" sz="2000" dirty="0" err="1">
                <a:effectLst/>
                <a:latin typeface="Comic Sans MS" panose="030F0702030302020204" pitchFamily="66" charset="0"/>
              </a:rPr>
              <a:t>güneş</a:t>
            </a:r>
            <a:r>
              <a:rPr lang="en-US" sz="2000" dirty="0">
                <a:effectLst/>
                <a:latin typeface="Comic Sans MS" panose="030F0702030302020204" pitchFamily="66" charset="0"/>
              </a:rPr>
              <a:t> </a:t>
            </a:r>
            <a:r>
              <a:rPr lang="en-US" sz="2000" dirty="0" err="1">
                <a:effectLst/>
                <a:latin typeface="Comic Sans MS" panose="030F0702030302020204" pitchFamily="66" charset="0"/>
              </a:rPr>
              <a:t>enerji</a:t>
            </a:r>
            <a:r>
              <a:rPr lang="en-US" sz="2000" dirty="0">
                <a:effectLst/>
                <a:latin typeface="Comic Sans MS" panose="030F0702030302020204" pitchFamily="66" charset="0"/>
              </a:rPr>
              <a:t> </a:t>
            </a:r>
            <a:r>
              <a:rPr lang="en-US" sz="2000" dirty="0" err="1">
                <a:effectLst/>
                <a:latin typeface="Comic Sans MS" panose="030F0702030302020204" pitchFamily="66" charset="0"/>
              </a:rPr>
              <a:t>sistemleri</a:t>
            </a:r>
            <a:r>
              <a:rPr lang="en-US" sz="2000" dirty="0">
                <a:effectLst/>
                <a:latin typeface="Comic Sans MS" panose="030F0702030302020204" pitchFamily="66" charset="0"/>
              </a:rPr>
              <a:t> </a:t>
            </a:r>
            <a:r>
              <a:rPr lang="en-US" sz="2000" dirty="0" err="1">
                <a:effectLst/>
                <a:latin typeface="Comic Sans MS" panose="030F0702030302020204" pitchFamily="66" charset="0"/>
              </a:rPr>
              <a:t>sayesinde</a:t>
            </a:r>
            <a:r>
              <a:rPr lang="en-US" sz="2000" dirty="0">
                <a:effectLst/>
                <a:latin typeface="Comic Sans MS" panose="030F0702030302020204" pitchFamily="66" charset="0"/>
              </a:rPr>
              <a:t>, </a:t>
            </a:r>
            <a:r>
              <a:rPr lang="en-US" sz="2000" dirty="0" err="1">
                <a:effectLst/>
                <a:latin typeface="Comic Sans MS" panose="030F0702030302020204" pitchFamily="66" charset="0"/>
              </a:rPr>
              <a:t>sıcak</a:t>
            </a:r>
            <a:r>
              <a:rPr lang="en-US" sz="2000" dirty="0">
                <a:effectLst/>
                <a:latin typeface="Comic Sans MS" panose="030F0702030302020204" pitchFamily="66" charset="0"/>
              </a:rPr>
              <a:t> su </a:t>
            </a:r>
            <a:r>
              <a:rPr lang="en-US" sz="2000" dirty="0" err="1">
                <a:effectLst/>
                <a:latin typeface="Comic Sans MS" panose="030F0702030302020204" pitchFamily="66" charset="0"/>
              </a:rPr>
              <a:t>elde</a:t>
            </a:r>
            <a:r>
              <a:rPr lang="en-US" sz="2000" dirty="0">
                <a:effectLst/>
                <a:latin typeface="Comic Sans MS" panose="030F0702030302020204" pitchFamily="66" charset="0"/>
              </a:rPr>
              <a:t> </a:t>
            </a:r>
            <a:r>
              <a:rPr lang="en-US" sz="2000" dirty="0" err="1">
                <a:effectLst/>
                <a:latin typeface="Comic Sans MS" panose="030F0702030302020204" pitchFamily="66" charset="0"/>
              </a:rPr>
              <a:t>edebiliriz</a:t>
            </a:r>
            <a:r>
              <a:rPr lang="en-US" sz="2000" dirty="0">
                <a:effectLst/>
                <a:latin typeface="Comic Sans MS" panose="030F0702030302020204" pitchFamily="66" charset="0"/>
              </a:rPr>
              <a:t>. </a:t>
            </a:r>
          </a:p>
        </p:txBody>
      </p:sp>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24216830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97F4BAD7-4ED5-4224-B89F-53CCB8AE331B}"/>
              </a:ext>
            </a:extLst>
          </p:cNvPr>
          <p:cNvSpPr txBox="1"/>
          <p:nvPr/>
        </p:nvSpPr>
        <p:spPr>
          <a:xfrm>
            <a:off x="838201" y="1825625"/>
            <a:ext cx="4933462" cy="4351338"/>
          </a:xfrm>
          <a:prstGeom prst="rect">
            <a:avLst/>
          </a:prstGeom>
        </p:spPr>
        <p:txBody>
          <a:bodyPr vert="horz" lIns="91440" tIns="45720" rIns="91440" bIns="45720" rtlCol="0">
            <a:normAutofit/>
          </a:bodyPr>
          <a:lstStyle/>
          <a:p>
            <a:pPr marL="114300" indent="-285750">
              <a:lnSpc>
                <a:spcPct val="150000"/>
              </a:lnSpc>
              <a:spcAft>
                <a:spcPts val="800"/>
              </a:spcAft>
              <a:buFont typeface="Wingdings" panose="05000000000000000000" pitchFamily="2" charset="2"/>
              <a:buChar char="ü"/>
            </a:pPr>
            <a:r>
              <a:rPr lang="en-US" dirty="0">
                <a:effectLst/>
                <a:latin typeface="Comic Sans MS" panose="030F0702030302020204" pitchFamily="66" charset="0"/>
              </a:rPr>
              <a:t>Güneş </a:t>
            </a:r>
            <a:r>
              <a:rPr lang="en-US" dirty="0" err="1">
                <a:effectLst/>
                <a:latin typeface="Comic Sans MS" panose="030F0702030302020204" pitchFamily="66" charset="0"/>
              </a:rPr>
              <a:t>fırınları</a:t>
            </a:r>
            <a:r>
              <a:rPr lang="en-US" dirty="0">
                <a:effectLst/>
                <a:latin typeface="Comic Sans MS" panose="030F0702030302020204" pitchFamily="66" charset="0"/>
              </a:rPr>
              <a:t> </a:t>
            </a:r>
            <a:r>
              <a:rPr lang="en-US" dirty="0" err="1">
                <a:effectLst/>
                <a:latin typeface="Comic Sans MS" panose="030F0702030302020204" pitchFamily="66" charset="0"/>
              </a:rPr>
              <a:t>sayesinde</a:t>
            </a:r>
            <a:r>
              <a:rPr lang="en-US" dirty="0">
                <a:effectLst/>
                <a:latin typeface="Comic Sans MS" panose="030F0702030302020204" pitchFamily="66" charset="0"/>
              </a:rPr>
              <a:t> </a:t>
            </a:r>
            <a:r>
              <a:rPr lang="en-US" dirty="0" err="1">
                <a:effectLst/>
                <a:latin typeface="Comic Sans MS" panose="030F0702030302020204" pitchFamily="66" charset="0"/>
              </a:rPr>
              <a:t>yemek</a:t>
            </a:r>
            <a:r>
              <a:rPr lang="en-US" dirty="0">
                <a:effectLst/>
                <a:latin typeface="Comic Sans MS" panose="030F0702030302020204" pitchFamily="66" charset="0"/>
              </a:rPr>
              <a:t> </a:t>
            </a:r>
            <a:r>
              <a:rPr lang="en-US" dirty="0" err="1">
                <a:effectLst/>
                <a:latin typeface="Comic Sans MS" panose="030F0702030302020204" pitchFamily="66" charset="0"/>
              </a:rPr>
              <a:t>yapabiliriz</a:t>
            </a:r>
            <a:r>
              <a:rPr lang="en-US" dirty="0">
                <a:effectLst/>
                <a:latin typeface="Comic Sans MS" panose="030F0702030302020204" pitchFamily="66" charset="0"/>
              </a:rPr>
              <a:t>. </a:t>
            </a:r>
          </a:p>
          <a:p>
            <a:pPr marL="114300" indent="-285750">
              <a:lnSpc>
                <a:spcPct val="150000"/>
              </a:lnSpc>
              <a:spcAft>
                <a:spcPts val="800"/>
              </a:spcAft>
              <a:buFont typeface="Wingdings" panose="05000000000000000000" pitchFamily="2" charset="2"/>
              <a:buChar char="ü"/>
            </a:pPr>
            <a:r>
              <a:rPr lang="en-US" dirty="0">
                <a:effectLst/>
                <a:latin typeface="Comic Sans MS" panose="030F0702030302020204" pitchFamily="66" charset="0"/>
              </a:rPr>
              <a:t>Güneş </a:t>
            </a:r>
            <a:r>
              <a:rPr lang="en-US" dirty="0" err="1">
                <a:effectLst/>
                <a:latin typeface="Comic Sans MS" panose="030F0702030302020204" pitchFamily="66" charset="0"/>
              </a:rPr>
              <a:t>enerjisi</a:t>
            </a:r>
            <a:r>
              <a:rPr lang="en-US" dirty="0">
                <a:effectLst/>
                <a:latin typeface="Comic Sans MS" panose="030F0702030302020204" pitchFamily="66" charset="0"/>
              </a:rPr>
              <a:t> </a:t>
            </a:r>
            <a:r>
              <a:rPr lang="en-US" dirty="0" err="1">
                <a:effectLst/>
                <a:latin typeface="Comic Sans MS" panose="030F0702030302020204" pitchFamily="66" charset="0"/>
              </a:rPr>
              <a:t>ile</a:t>
            </a:r>
            <a:r>
              <a:rPr lang="en-US" dirty="0">
                <a:effectLst/>
                <a:latin typeface="Comic Sans MS" panose="030F0702030302020204" pitchFamily="66" charset="0"/>
              </a:rPr>
              <a:t> </a:t>
            </a:r>
            <a:r>
              <a:rPr lang="en-US" dirty="0" err="1">
                <a:effectLst/>
                <a:latin typeface="Comic Sans MS" panose="030F0702030302020204" pitchFamily="66" charset="0"/>
              </a:rPr>
              <a:t>deniz</a:t>
            </a:r>
            <a:r>
              <a:rPr lang="en-US" dirty="0">
                <a:effectLst/>
                <a:latin typeface="Comic Sans MS" panose="030F0702030302020204" pitchFamily="66" charset="0"/>
              </a:rPr>
              <a:t> </a:t>
            </a:r>
            <a:r>
              <a:rPr lang="en-US" dirty="0" err="1">
                <a:effectLst/>
                <a:latin typeface="Comic Sans MS" panose="030F0702030302020204" pitchFamily="66" charset="0"/>
              </a:rPr>
              <a:t>suyundan</a:t>
            </a:r>
            <a:r>
              <a:rPr lang="en-US" dirty="0">
                <a:effectLst/>
                <a:latin typeface="Comic Sans MS" panose="030F0702030302020204" pitchFamily="66" charset="0"/>
              </a:rPr>
              <a:t> </a:t>
            </a:r>
            <a:r>
              <a:rPr lang="en-US" dirty="0" err="1">
                <a:effectLst/>
                <a:latin typeface="Comic Sans MS" panose="030F0702030302020204" pitchFamily="66" charset="0"/>
              </a:rPr>
              <a:t>içme</a:t>
            </a:r>
            <a:r>
              <a:rPr lang="en-US" dirty="0">
                <a:effectLst/>
                <a:latin typeface="Comic Sans MS" panose="030F0702030302020204" pitchFamily="66" charset="0"/>
              </a:rPr>
              <a:t> </a:t>
            </a:r>
            <a:r>
              <a:rPr lang="en-US" dirty="0" err="1">
                <a:effectLst/>
                <a:latin typeface="Comic Sans MS" panose="030F0702030302020204" pitchFamily="66" charset="0"/>
              </a:rPr>
              <a:t>suyu</a:t>
            </a:r>
            <a:r>
              <a:rPr lang="en-US" dirty="0">
                <a:effectLst/>
                <a:latin typeface="Comic Sans MS" panose="030F0702030302020204" pitchFamily="66" charset="0"/>
              </a:rPr>
              <a:t> </a:t>
            </a:r>
            <a:r>
              <a:rPr lang="en-US" dirty="0" err="1">
                <a:effectLst/>
                <a:latin typeface="Comic Sans MS" panose="030F0702030302020204" pitchFamily="66" charset="0"/>
              </a:rPr>
              <a:t>elde</a:t>
            </a:r>
            <a:r>
              <a:rPr lang="en-US" dirty="0">
                <a:effectLst/>
                <a:latin typeface="Comic Sans MS" panose="030F0702030302020204" pitchFamily="66" charset="0"/>
              </a:rPr>
              <a:t> </a:t>
            </a:r>
            <a:r>
              <a:rPr lang="en-US" dirty="0" err="1">
                <a:effectLst/>
                <a:latin typeface="Comic Sans MS" panose="030F0702030302020204" pitchFamily="66" charset="0"/>
              </a:rPr>
              <a:t>edilebilir</a:t>
            </a:r>
            <a:r>
              <a:rPr lang="en-US" dirty="0">
                <a:effectLst/>
                <a:latin typeface="Comic Sans MS" panose="030F0702030302020204" pitchFamily="66" charset="0"/>
              </a:rPr>
              <a:t>.</a:t>
            </a:r>
          </a:p>
          <a:p>
            <a:pPr marL="114300" indent="-285750">
              <a:lnSpc>
                <a:spcPct val="150000"/>
              </a:lnSpc>
              <a:spcAft>
                <a:spcPts val="800"/>
              </a:spcAft>
              <a:buFont typeface="Wingdings" panose="05000000000000000000" pitchFamily="2" charset="2"/>
              <a:buChar char="ü"/>
            </a:pPr>
            <a:r>
              <a:rPr lang="en-US" dirty="0" err="1">
                <a:effectLst/>
                <a:latin typeface="Comic Sans MS" panose="030F0702030302020204" pitchFamily="66" charset="0"/>
              </a:rPr>
              <a:t>Seraların</a:t>
            </a:r>
            <a:r>
              <a:rPr lang="en-US" dirty="0">
                <a:effectLst/>
                <a:latin typeface="Comic Sans MS" panose="030F0702030302020204" pitchFamily="66" charset="0"/>
              </a:rPr>
              <a:t> </a:t>
            </a:r>
            <a:r>
              <a:rPr lang="en-US" dirty="0" err="1">
                <a:effectLst/>
                <a:latin typeface="Comic Sans MS" panose="030F0702030302020204" pitchFamily="66" charset="0"/>
              </a:rPr>
              <a:t>ısıtılmasında</a:t>
            </a:r>
            <a:r>
              <a:rPr lang="en-US" dirty="0">
                <a:effectLst/>
                <a:latin typeface="Comic Sans MS" panose="030F0702030302020204" pitchFamily="66" charset="0"/>
              </a:rPr>
              <a:t> </a:t>
            </a:r>
            <a:r>
              <a:rPr lang="en-US" dirty="0" err="1">
                <a:effectLst/>
                <a:latin typeface="Comic Sans MS" panose="030F0702030302020204" pitchFamily="66" charset="0"/>
              </a:rPr>
              <a:t>yararlanılır</a:t>
            </a:r>
            <a:r>
              <a:rPr lang="en-US" dirty="0">
                <a:effectLst/>
                <a:latin typeface="Comic Sans MS" panose="030F0702030302020204" pitchFamily="66" charset="0"/>
              </a:rPr>
              <a:t>. </a:t>
            </a:r>
          </a:p>
          <a:p>
            <a:pPr marL="114300" indent="-285750">
              <a:lnSpc>
                <a:spcPct val="150000"/>
              </a:lnSpc>
              <a:spcAft>
                <a:spcPts val="800"/>
              </a:spcAft>
              <a:buFont typeface="Wingdings" panose="05000000000000000000" pitchFamily="2" charset="2"/>
              <a:buChar char="ü"/>
            </a:pPr>
            <a:r>
              <a:rPr lang="en-US" dirty="0">
                <a:effectLst/>
                <a:latin typeface="Comic Sans MS" panose="030F0702030302020204" pitchFamily="66" charset="0"/>
              </a:rPr>
              <a:t>Güneş </a:t>
            </a:r>
            <a:r>
              <a:rPr lang="en-US" dirty="0" err="1">
                <a:effectLst/>
                <a:latin typeface="Comic Sans MS" panose="030F0702030302020204" pitchFamily="66" charset="0"/>
              </a:rPr>
              <a:t>enerjisi</a:t>
            </a:r>
            <a:r>
              <a:rPr lang="en-US" dirty="0">
                <a:effectLst/>
                <a:latin typeface="Comic Sans MS" panose="030F0702030302020204" pitchFamily="66" charset="0"/>
              </a:rPr>
              <a:t> </a:t>
            </a:r>
            <a:r>
              <a:rPr lang="en-US" dirty="0" err="1">
                <a:effectLst/>
                <a:latin typeface="Comic Sans MS" panose="030F0702030302020204" pitchFamily="66" charset="0"/>
              </a:rPr>
              <a:t>ile</a:t>
            </a:r>
            <a:r>
              <a:rPr lang="en-US" dirty="0">
                <a:effectLst/>
                <a:latin typeface="Comic Sans MS" panose="030F0702030302020204" pitchFamily="66" charset="0"/>
              </a:rPr>
              <a:t> çalışan </a:t>
            </a:r>
            <a:r>
              <a:rPr lang="en-US" dirty="0" err="1">
                <a:effectLst/>
                <a:latin typeface="Comic Sans MS" panose="030F0702030302020204" pitchFamily="66" charset="0"/>
              </a:rPr>
              <a:t>otomobil</a:t>
            </a:r>
            <a:r>
              <a:rPr lang="en-US" dirty="0">
                <a:effectLst/>
                <a:latin typeface="Comic Sans MS" panose="030F0702030302020204" pitchFamily="66" charset="0"/>
              </a:rPr>
              <a:t>, </a:t>
            </a:r>
            <a:r>
              <a:rPr lang="en-US" dirty="0" err="1">
                <a:effectLst/>
                <a:latin typeface="Comic Sans MS" panose="030F0702030302020204" pitchFamily="66" charset="0"/>
              </a:rPr>
              <a:t>uçak</a:t>
            </a:r>
            <a:r>
              <a:rPr lang="en-US" dirty="0">
                <a:effectLst/>
                <a:latin typeface="Comic Sans MS" panose="030F0702030302020204" pitchFamily="66" charset="0"/>
              </a:rPr>
              <a:t> </a:t>
            </a:r>
            <a:r>
              <a:rPr lang="en-US" dirty="0" err="1">
                <a:effectLst/>
                <a:latin typeface="Comic Sans MS" panose="030F0702030302020204" pitchFamily="66" charset="0"/>
              </a:rPr>
              <a:t>yapılmıştır</a:t>
            </a:r>
            <a:r>
              <a:rPr lang="en-US" dirty="0">
                <a:effectLst/>
                <a:latin typeface="Comic Sans MS" panose="030F0702030302020204" pitchFamily="66" charset="0"/>
              </a:rPr>
              <a:t>. </a:t>
            </a:r>
            <a:endParaRPr lang="en-US" dirty="0">
              <a:latin typeface="Comic Sans MS" panose="030F0702030302020204" pitchFamily="66" charset="0"/>
            </a:endParaRPr>
          </a:p>
        </p:txBody>
      </p:sp>
      <p:pic>
        <p:nvPicPr>
          <p:cNvPr id="6150" name="Picture 6" descr="Güneş Enerjisini Tercih Etmeniz İçin 10 Sebep - EnerjiBEŞ">
            <a:extLst>
              <a:ext uri="{FF2B5EF4-FFF2-40B4-BE49-F238E27FC236}">
                <a16:creationId xmlns:a16="http://schemas.microsoft.com/office/drawing/2014/main" id="{50CA587B-D52D-4ACB-AA79-EFFFF19A0E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454" r="9438" b="-1"/>
          <a:stretch/>
        </p:blipFill>
        <p:spPr bwMode="auto">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a:noFill/>
          <a:extLst>
            <a:ext uri="{909E8E84-426E-40DD-AFC4-6F175D3DCCD1}">
              <a14:hiddenFill xmlns:a14="http://schemas.microsoft.com/office/drawing/2010/main">
                <a:solidFill>
                  <a:srgbClr val="FFFFFF"/>
                </a:solidFill>
              </a14:hiddenFill>
            </a:ext>
          </a:extLst>
        </p:spPr>
      </p:pic>
      <p:sp>
        <p:nvSpPr>
          <p:cNvPr id="141" name="Arc 14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148" name="Picture 4" descr="Güneş Enerjisi İle Çalışan Araba » Bilgiustam">
            <a:extLst>
              <a:ext uri="{FF2B5EF4-FFF2-40B4-BE49-F238E27FC236}">
                <a16:creationId xmlns:a16="http://schemas.microsoft.com/office/drawing/2014/main" id="{E3698E43-750E-45A2-8A23-3951EB2E8B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61" r="2" b="2"/>
          <a:stretch/>
        </p:blipFill>
        <p:spPr bwMode="auto">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pic>
        <p:nvPicPr>
          <p:cNvPr id="6146" name="Picture 2" descr="Güneş Ocağı Nerelerde Kullanılır?">
            <a:extLst>
              <a:ext uri="{FF2B5EF4-FFF2-40B4-BE49-F238E27FC236}">
                <a16:creationId xmlns:a16="http://schemas.microsoft.com/office/drawing/2014/main" id="{373498F0-A5D8-4E1A-B138-A23C346DB0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485" r="27678"/>
          <a:stretch/>
        </p:blipFill>
        <p:spPr bwMode="auto">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a:noFill/>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33019779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Sosyal Öğrenme | Academi">
            <a:extLst>
              <a:ext uri="{FF2B5EF4-FFF2-40B4-BE49-F238E27FC236}">
                <a16:creationId xmlns:a16="http://schemas.microsoft.com/office/drawing/2014/main" id="{2A6C1A66-31DE-478C-BBA3-724E226DEB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783"/>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F30A0826-B9AB-4BC4-912F-C3008B3855B4}"/>
              </a:ext>
            </a:extLst>
          </p:cNvPr>
          <p:cNvSpPr txBox="1"/>
          <p:nvPr/>
        </p:nvSpPr>
        <p:spPr>
          <a:xfrm>
            <a:off x="1617786" y="3752850"/>
            <a:ext cx="10091610" cy="2452687"/>
          </a:xfrm>
          <a:prstGeom prst="rect">
            <a:avLst/>
          </a:prstGeom>
        </p:spPr>
        <p:txBody>
          <a:bodyPr vert="horz" lIns="91440" tIns="45720" rIns="91440" bIns="45720" rtlCol="0" anchor="ctr">
            <a:normAutofit lnSpcReduction="10000"/>
          </a:bodyPr>
          <a:lstStyle/>
          <a:p>
            <a:pPr>
              <a:lnSpc>
                <a:spcPct val="150000"/>
              </a:lnSpc>
              <a:spcAft>
                <a:spcPts val="800"/>
              </a:spcAft>
            </a:pPr>
            <a:r>
              <a:rPr lang="en-US" b="1" dirty="0">
                <a:effectLst/>
                <a:latin typeface="Comic Sans MS" panose="030F0702030302020204" pitchFamily="66" charset="0"/>
              </a:rPr>
              <a:t>Güneş </a:t>
            </a:r>
            <a:r>
              <a:rPr lang="en-US" b="1" dirty="0" err="1">
                <a:effectLst/>
                <a:latin typeface="Comic Sans MS" panose="030F0702030302020204" pitchFamily="66" charset="0"/>
              </a:rPr>
              <a:t>enerjisini</a:t>
            </a:r>
            <a:r>
              <a:rPr lang="en-US" b="1" dirty="0">
                <a:effectLst/>
                <a:latin typeface="Comic Sans MS" panose="030F0702030302020204" pitchFamily="66" charset="0"/>
              </a:rPr>
              <a:t> neden </a:t>
            </a:r>
            <a:r>
              <a:rPr lang="en-US" b="1" dirty="0" err="1">
                <a:effectLst/>
                <a:latin typeface="Comic Sans MS" panose="030F0702030302020204" pitchFamily="66" charset="0"/>
              </a:rPr>
              <a:t>tercih</a:t>
            </a:r>
            <a:r>
              <a:rPr lang="en-US" b="1" dirty="0">
                <a:effectLst/>
                <a:latin typeface="Comic Sans MS" panose="030F0702030302020204" pitchFamily="66" charset="0"/>
              </a:rPr>
              <a:t> </a:t>
            </a:r>
            <a:r>
              <a:rPr lang="en-US" b="1" dirty="0" err="1">
                <a:effectLst/>
                <a:latin typeface="Comic Sans MS" panose="030F0702030302020204" pitchFamily="66" charset="0"/>
              </a:rPr>
              <a:t>etmeliyiz</a:t>
            </a:r>
            <a:r>
              <a:rPr lang="en-US" b="1" dirty="0">
                <a:effectLst/>
                <a:latin typeface="Comic Sans MS" panose="030F0702030302020204" pitchFamily="66" charset="0"/>
              </a:rPr>
              <a:t> </a:t>
            </a:r>
            <a:endParaRPr lang="en-US" dirty="0">
              <a:effectLst/>
              <a:latin typeface="Comic Sans MS" panose="030F0702030302020204" pitchFamily="66" charset="0"/>
            </a:endParaRPr>
          </a:p>
          <a:p>
            <a:pPr indent="-228600">
              <a:lnSpc>
                <a:spcPct val="150000"/>
              </a:lnSpc>
              <a:spcAft>
                <a:spcPts val="800"/>
              </a:spcAft>
              <a:buFont typeface="Arial" panose="020B0604020202020204" pitchFamily="34" charset="0"/>
              <a:buChar char="•"/>
            </a:pPr>
            <a:r>
              <a:rPr lang="en-US" dirty="0">
                <a:effectLst/>
                <a:latin typeface="Comic Sans MS" panose="030F0702030302020204" pitchFamily="66" charset="0"/>
              </a:rPr>
              <a:t>Güneş </a:t>
            </a:r>
            <a:r>
              <a:rPr lang="en-US" dirty="0" err="1">
                <a:effectLst/>
                <a:latin typeface="Comic Sans MS" panose="030F0702030302020204" pitchFamily="66" charset="0"/>
              </a:rPr>
              <a:t>enerjisi</a:t>
            </a:r>
            <a:r>
              <a:rPr lang="en-US" dirty="0">
                <a:effectLst/>
                <a:latin typeface="Comic Sans MS" panose="030F0702030302020204" pitchFamily="66" charset="0"/>
              </a:rPr>
              <a:t> </a:t>
            </a:r>
            <a:r>
              <a:rPr lang="en-US" dirty="0" err="1">
                <a:effectLst/>
                <a:latin typeface="Comic Sans MS" panose="030F0702030302020204" pitchFamily="66" charset="0"/>
              </a:rPr>
              <a:t>yenilenebilir</a:t>
            </a:r>
            <a:r>
              <a:rPr lang="en-US" dirty="0">
                <a:effectLst/>
                <a:latin typeface="Comic Sans MS" panose="030F0702030302020204" pitchFamily="66" charset="0"/>
              </a:rPr>
              <a:t> </a:t>
            </a:r>
            <a:r>
              <a:rPr lang="en-US" dirty="0" err="1">
                <a:effectLst/>
                <a:latin typeface="Comic Sans MS" panose="030F0702030302020204" pitchFamily="66" charset="0"/>
              </a:rPr>
              <a:t>enerjidir</a:t>
            </a:r>
            <a:r>
              <a:rPr lang="en-US" dirty="0">
                <a:effectLst/>
                <a:latin typeface="Comic Sans MS" panose="030F0702030302020204" pitchFamily="66" charset="0"/>
              </a:rPr>
              <a:t>. </a:t>
            </a:r>
          </a:p>
          <a:p>
            <a:pPr indent="-228600">
              <a:lnSpc>
                <a:spcPct val="150000"/>
              </a:lnSpc>
              <a:spcAft>
                <a:spcPts val="800"/>
              </a:spcAft>
              <a:buFont typeface="Arial" panose="020B0604020202020204" pitchFamily="34" charset="0"/>
              <a:buChar char="•"/>
            </a:pPr>
            <a:r>
              <a:rPr lang="en-US" dirty="0">
                <a:effectLst/>
                <a:latin typeface="Comic Sans MS" panose="030F0702030302020204" pitchFamily="66" charset="0"/>
              </a:rPr>
              <a:t>Güneş </a:t>
            </a:r>
            <a:r>
              <a:rPr lang="en-US" dirty="0" err="1">
                <a:effectLst/>
                <a:latin typeface="Comic Sans MS" panose="030F0702030302020204" pitchFamily="66" charset="0"/>
              </a:rPr>
              <a:t>enerjisi</a:t>
            </a:r>
            <a:r>
              <a:rPr lang="en-US" dirty="0">
                <a:effectLst/>
                <a:latin typeface="Comic Sans MS" panose="030F0702030302020204" pitchFamily="66" charset="0"/>
              </a:rPr>
              <a:t> </a:t>
            </a:r>
            <a:r>
              <a:rPr lang="en-US" dirty="0" err="1">
                <a:effectLst/>
                <a:latin typeface="Comic Sans MS" panose="030F0702030302020204" pitchFamily="66" charset="0"/>
              </a:rPr>
              <a:t>çevreyi</a:t>
            </a:r>
            <a:r>
              <a:rPr lang="en-US" dirty="0">
                <a:effectLst/>
                <a:latin typeface="Comic Sans MS" panose="030F0702030302020204" pitchFamily="66" charset="0"/>
              </a:rPr>
              <a:t> </a:t>
            </a:r>
            <a:r>
              <a:rPr lang="en-US" dirty="0" err="1">
                <a:effectLst/>
                <a:latin typeface="Comic Sans MS" panose="030F0702030302020204" pitchFamily="66" charset="0"/>
              </a:rPr>
              <a:t>kirletmez</a:t>
            </a:r>
            <a:r>
              <a:rPr lang="en-US" dirty="0">
                <a:effectLst/>
                <a:latin typeface="Comic Sans MS" panose="030F0702030302020204" pitchFamily="66" charset="0"/>
              </a:rPr>
              <a:t>, </a:t>
            </a:r>
            <a:r>
              <a:rPr lang="en-US" dirty="0" err="1">
                <a:effectLst/>
                <a:latin typeface="Comic Sans MS" panose="030F0702030302020204" pitchFamily="66" charset="0"/>
              </a:rPr>
              <a:t>küresel</a:t>
            </a:r>
            <a:r>
              <a:rPr lang="en-US" dirty="0">
                <a:effectLst/>
                <a:latin typeface="Comic Sans MS" panose="030F0702030302020204" pitchFamily="66" charset="0"/>
              </a:rPr>
              <a:t> </a:t>
            </a:r>
            <a:r>
              <a:rPr lang="en-US" dirty="0" err="1">
                <a:effectLst/>
                <a:latin typeface="Comic Sans MS" panose="030F0702030302020204" pitchFamily="66" charset="0"/>
              </a:rPr>
              <a:t>ısınmaya</a:t>
            </a:r>
            <a:r>
              <a:rPr lang="en-US" dirty="0">
                <a:effectLst/>
                <a:latin typeface="Comic Sans MS" panose="030F0702030302020204" pitchFamily="66" charset="0"/>
              </a:rPr>
              <a:t> neden </a:t>
            </a:r>
            <a:r>
              <a:rPr lang="en-US" dirty="0" err="1">
                <a:effectLst/>
                <a:latin typeface="Comic Sans MS" panose="030F0702030302020204" pitchFamily="66" charset="0"/>
              </a:rPr>
              <a:t>olmaz</a:t>
            </a:r>
            <a:r>
              <a:rPr lang="en-US" dirty="0">
                <a:effectLst/>
                <a:latin typeface="Comic Sans MS" panose="030F0702030302020204" pitchFamily="66" charset="0"/>
              </a:rPr>
              <a:t>. </a:t>
            </a:r>
          </a:p>
          <a:p>
            <a:pPr indent="-228600">
              <a:lnSpc>
                <a:spcPct val="150000"/>
              </a:lnSpc>
              <a:spcAft>
                <a:spcPts val="800"/>
              </a:spcAft>
              <a:buFont typeface="Arial" panose="020B0604020202020204" pitchFamily="34" charset="0"/>
              <a:buChar char="•"/>
            </a:pPr>
            <a:r>
              <a:rPr lang="en-US" dirty="0" err="1">
                <a:effectLst/>
                <a:latin typeface="Comic Sans MS" panose="030F0702030302020204" pitchFamily="66" charset="0"/>
              </a:rPr>
              <a:t>Fosil</a:t>
            </a:r>
            <a:r>
              <a:rPr lang="en-US" dirty="0">
                <a:effectLst/>
                <a:latin typeface="Comic Sans MS" panose="030F0702030302020204" pitchFamily="66" charset="0"/>
              </a:rPr>
              <a:t> </a:t>
            </a:r>
            <a:r>
              <a:rPr lang="en-US" dirty="0" err="1">
                <a:effectLst/>
                <a:latin typeface="Comic Sans MS" panose="030F0702030302020204" pitchFamily="66" charset="0"/>
              </a:rPr>
              <a:t>yakıtların</a:t>
            </a:r>
            <a:r>
              <a:rPr lang="en-US" dirty="0">
                <a:effectLst/>
                <a:latin typeface="Comic Sans MS" panose="030F0702030302020204" pitchFamily="66" charset="0"/>
              </a:rPr>
              <a:t> </a:t>
            </a:r>
            <a:r>
              <a:rPr lang="en-US" dirty="0" err="1">
                <a:effectLst/>
                <a:latin typeface="Comic Sans MS" panose="030F0702030302020204" pitchFamily="66" charset="0"/>
              </a:rPr>
              <a:t>kullanımı</a:t>
            </a:r>
            <a:r>
              <a:rPr lang="en-US" dirty="0">
                <a:effectLst/>
                <a:latin typeface="Comic Sans MS" panose="030F0702030302020204" pitchFamily="66" charset="0"/>
              </a:rPr>
              <a:t> </a:t>
            </a:r>
            <a:r>
              <a:rPr lang="en-US" dirty="0" err="1">
                <a:effectLst/>
                <a:latin typeface="Comic Sans MS" panose="030F0702030302020204" pitchFamily="66" charset="0"/>
              </a:rPr>
              <a:t>azalır</a:t>
            </a:r>
            <a:r>
              <a:rPr lang="en-US" dirty="0">
                <a:effectLst/>
                <a:latin typeface="Comic Sans MS" panose="030F0702030302020204" pitchFamily="66" charset="0"/>
              </a:rPr>
              <a:t>.</a:t>
            </a:r>
          </a:p>
          <a:p>
            <a:pPr indent="-228600">
              <a:lnSpc>
                <a:spcPct val="150000"/>
              </a:lnSpc>
              <a:buFont typeface="Arial" panose="020B0604020202020204" pitchFamily="34" charset="0"/>
              <a:buChar char="•"/>
            </a:pPr>
            <a:r>
              <a:rPr lang="en-US" dirty="0" err="1">
                <a:effectLst/>
                <a:latin typeface="Comic Sans MS" panose="030F0702030302020204" pitchFamily="66" charset="0"/>
              </a:rPr>
              <a:t>Ev</a:t>
            </a:r>
            <a:r>
              <a:rPr lang="en-US" dirty="0">
                <a:effectLst/>
                <a:latin typeface="Comic Sans MS" panose="030F0702030302020204" pitchFamily="66" charset="0"/>
              </a:rPr>
              <a:t> ve </a:t>
            </a:r>
            <a:r>
              <a:rPr lang="en-US" dirty="0" err="1">
                <a:effectLst/>
                <a:latin typeface="Comic Sans MS" panose="030F0702030302020204" pitchFamily="66" charset="0"/>
              </a:rPr>
              <a:t>ülke</a:t>
            </a:r>
            <a:r>
              <a:rPr lang="en-US" dirty="0">
                <a:effectLst/>
                <a:latin typeface="Comic Sans MS" panose="030F0702030302020204" pitchFamily="66" charset="0"/>
              </a:rPr>
              <a:t> </a:t>
            </a:r>
            <a:r>
              <a:rPr lang="en-US" dirty="0" err="1">
                <a:effectLst/>
                <a:latin typeface="Comic Sans MS" panose="030F0702030302020204" pitchFamily="66" charset="0"/>
              </a:rPr>
              <a:t>ekonomisine</a:t>
            </a:r>
            <a:r>
              <a:rPr lang="en-US" dirty="0">
                <a:effectLst/>
                <a:latin typeface="Comic Sans MS" panose="030F0702030302020204" pitchFamily="66" charset="0"/>
              </a:rPr>
              <a:t> </a:t>
            </a:r>
            <a:r>
              <a:rPr lang="en-US" dirty="0" err="1">
                <a:effectLst/>
                <a:latin typeface="Comic Sans MS" panose="030F0702030302020204" pitchFamily="66" charset="0"/>
              </a:rPr>
              <a:t>katkı</a:t>
            </a:r>
            <a:r>
              <a:rPr lang="en-US" dirty="0">
                <a:effectLst/>
                <a:latin typeface="Comic Sans MS" panose="030F0702030302020204" pitchFamily="66" charset="0"/>
              </a:rPr>
              <a:t> </a:t>
            </a:r>
            <a:r>
              <a:rPr lang="en-US" dirty="0" err="1">
                <a:effectLst/>
                <a:latin typeface="Comic Sans MS" panose="030F0702030302020204" pitchFamily="66" charset="0"/>
              </a:rPr>
              <a:t>sağlar</a:t>
            </a:r>
            <a:endParaRPr lang="en-US" dirty="0">
              <a:latin typeface="Comic Sans MS" panose="030F0702030302020204" pitchFamily="66" charset="0"/>
            </a:endParaRPr>
          </a:p>
        </p:txBody>
      </p:sp>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31086871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4268CAA-F4CD-4A2D-9AE1-41FFA40231AD}"/>
              </a:ext>
            </a:extLst>
          </p:cNvPr>
          <p:cNvSpPr txBox="1"/>
          <p:nvPr/>
        </p:nvSpPr>
        <p:spPr>
          <a:xfrm>
            <a:off x="3330526" y="6279439"/>
            <a:ext cx="6098344" cy="400110"/>
          </a:xfrm>
          <a:prstGeom prst="rect">
            <a:avLst/>
          </a:prstGeom>
          <a:noFill/>
        </p:spPr>
        <p:txBody>
          <a:bodyPr wrap="square">
            <a:spAutoFit/>
          </a:bodyPr>
          <a:lstStyle/>
          <a:p>
            <a:r>
              <a:rPr lang="tr-TR" sz="2000" b="1" dirty="0">
                <a:hlinkClick r:id="rId3"/>
              </a:rPr>
              <a:t>https://www.youtube.com/watch?v=urcJyVJAUe4</a:t>
            </a:r>
            <a:endParaRPr lang="tr-TR" sz="2000" b="1" dirty="0"/>
          </a:p>
        </p:txBody>
      </p:sp>
      <p:pic>
        <p:nvPicPr>
          <p:cNvPr id="4" name="Çevrimiçi Medya 3" title="Işık bir enerji cesitidir.">
            <a:hlinkClick r:id="" action="ppaction://media"/>
            <a:extLst>
              <a:ext uri="{FF2B5EF4-FFF2-40B4-BE49-F238E27FC236}">
                <a16:creationId xmlns:a16="http://schemas.microsoft.com/office/drawing/2014/main" id="{D29B4DC6-C415-409D-BCDC-E2C1991F60C3}"/>
              </a:ext>
            </a:extLst>
          </p:cNvPr>
          <p:cNvPicPr>
            <a:picLocks noRot="1" noChangeAspect="1"/>
          </p:cNvPicPr>
          <p:nvPr>
            <a:videoFile r:link="rId1"/>
          </p:nvPr>
        </p:nvPicPr>
        <p:blipFill>
          <a:blip r:embed="rId4"/>
          <a:stretch>
            <a:fillRect/>
          </a:stretch>
        </p:blipFill>
        <p:spPr>
          <a:xfrm>
            <a:off x="1383945" y="904107"/>
            <a:ext cx="9180892" cy="5187204"/>
          </a:xfrm>
          <a:prstGeom prst="rect">
            <a:avLst/>
          </a:prstGeom>
        </p:spPr>
      </p:pic>
      <p:sp>
        <p:nvSpPr>
          <p:cNvPr id="6" name="Metin kutusu 5">
            <a:extLst>
              <a:ext uri="{FF2B5EF4-FFF2-40B4-BE49-F238E27FC236}">
                <a16:creationId xmlns:a16="http://schemas.microsoft.com/office/drawing/2014/main" id="{E16DAD4A-5083-4F7B-9125-F3B625FF27B7}"/>
              </a:ext>
            </a:extLst>
          </p:cNvPr>
          <p:cNvSpPr txBox="1"/>
          <p:nvPr/>
        </p:nvSpPr>
        <p:spPr>
          <a:xfrm>
            <a:off x="3330526" y="393895"/>
            <a:ext cx="6096000" cy="369332"/>
          </a:xfrm>
          <a:prstGeom prst="rect">
            <a:avLst/>
          </a:prstGeom>
          <a:noFill/>
        </p:spPr>
        <p:txBody>
          <a:bodyPr wrap="square">
            <a:spAutoFit/>
          </a:bodyPr>
          <a:lstStyle/>
          <a:p>
            <a:pPr algn="l"/>
            <a:r>
              <a:rPr lang="tr-TR" b="1" i="0" dirty="0">
                <a:effectLst/>
                <a:latin typeface="Roboto" panose="02000000000000000000" pitchFamily="2" charset="0"/>
              </a:rPr>
              <a:t>Işık bir enerji çeşididir.</a:t>
            </a:r>
          </a:p>
        </p:txBody>
      </p:sp>
      <p:pic>
        <p:nvPicPr>
          <p:cNvPr id="7" name="Resim 6">
            <a:extLst>
              <a:ext uri="{FF2B5EF4-FFF2-40B4-BE49-F238E27FC236}">
                <a16:creationId xmlns:a16="http://schemas.microsoft.com/office/drawing/2014/main" id="{A66624F4-74B2-44B0-965D-17DDC41F01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333827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B8CECD7-0EAD-4DB5-9920-423EC93C0146}"/>
              </a:ext>
            </a:extLst>
          </p:cNvPr>
          <p:cNvSpPr txBox="1"/>
          <p:nvPr/>
        </p:nvSpPr>
        <p:spPr>
          <a:xfrm>
            <a:off x="3625947" y="6195033"/>
            <a:ext cx="7009227" cy="461665"/>
          </a:xfrm>
          <a:prstGeom prst="rect">
            <a:avLst/>
          </a:prstGeom>
          <a:noFill/>
        </p:spPr>
        <p:txBody>
          <a:bodyPr wrap="square">
            <a:spAutoFit/>
          </a:bodyPr>
          <a:lstStyle/>
          <a:p>
            <a:r>
              <a:rPr lang="tr-TR" sz="2400" b="1" dirty="0">
                <a:hlinkClick r:id="rId3"/>
              </a:rPr>
              <a:t>https://www.youtube.com/watch?v=Jlkg4fPBhwA</a:t>
            </a:r>
            <a:endParaRPr lang="tr-TR" sz="2400" b="1" dirty="0"/>
          </a:p>
        </p:txBody>
      </p:sp>
      <p:pic>
        <p:nvPicPr>
          <p:cNvPr id="4" name="Çevrimiçi Medya 3" title="7. Sınıf Fen Bilimleri: Güneş Enerjisinin Kullanım Alanları ve Önemi">
            <a:hlinkClick r:id="" action="ppaction://media"/>
            <a:extLst>
              <a:ext uri="{FF2B5EF4-FFF2-40B4-BE49-F238E27FC236}">
                <a16:creationId xmlns:a16="http://schemas.microsoft.com/office/drawing/2014/main" id="{BDF46574-9A06-4761-B9F3-C0F05569FDD5}"/>
              </a:ext>
            </a:extLst>
          </p:cNvPr>
          <p:cNvPicPr>
            <a:picLocks noRot="1" noChangeAspect="1"/>
          </p:cNvPicPr>
          <p:nvPr>
            <a:videoFile r:link="rId1"/>
          </p:nvPr>
        </p:nvPicPr>
        <p:blipFill>
          <a:blip r:embed="rId4"/>
          <a:stretch>
            <a:fillRect/>
          </a:stretch>
        </p:blipFill>
        <p:spPr>
          <a:xfrm>
            <a:off x="1969476" y="1090644"/>
            <a:ext cx="8665698" cy="4896120"/>
          </a:xfrm>
          <a:prstGeom prst="rect">
            <a:avLst/>
          </a:prstGeom>
        </p:spPr>
      </p:pic>
      <p:sp>
        <p:nvSpPr>
          <p:cNvPr id="6" name="Metin kutusu 5">
            <a:extLst>
              <a:ext uri="{FF2B5EF4-FFF2-40B4-BE49-F238E27FC236}">
                <a16:creationId xmlns:a16="http://schemas.microsoft.com/office/drawing/2014/main" id="{56C56FE0-D6C6-47CA-8261-FB282521518D}"/>
              </a:ext>
            </a:extLst>
          </p:cNvPr>
          <p:cNvSpPr txBox="1"/>
          <p:nvPr/>
        </p:nvSpPr>
        <p:spPr>
          <a:xfrm>
            <a:off x="2513428" y="478301"/>
            <a:ext cx="7474634" cy="369332"/>
          </a:xfrm>
          <a:prstGeom prst="rect">
            <a:avLst/>
          </a:prstGeom>
          <a:noFill/>
        </p:spPr>
        <p:txBody>
          <a:bodyPr wrap="square">
            <a:spAutoFit/>
          </a:bodyPr>
          <a:lstStyle/>
          <a:p>
            <a:pPr algn="l"/>
            <a:r>
              <a:rPr lang="tr-TR" b="1" i="0" dirty="0">
                <a:effectLst/>
                <a:latin typeface="Roboto" panose="02000000000000000000" pitchFamily="2" charset="0"/>
              </a:rPr>
              <a:t>7. Sınıf Fen Bilimleri: Güneş Enerjisinin Kullanım Alanları ve Önemi</a:t>
            </a:r>
          </a:p>
        </p:txBody>
      </p:sp>
      <p:pic>
        <p:nvPicPr>
          <p:cNvPr id="7" name="Resim 6">
            <a:extLst>
              <a:ext uri="{FF2B5EF4-FFF2-40B4-BE49-F238E27FC236}">
                <a16:creationId xmlns:a16="http://schemas.microsoft.com/office/drawing/2014/main" id="{7A15BCF5-83F7-48F6-AF6E-EFBE3B5277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284237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1FC3CB91-7A8D-476B-9913-0483D49DA7DF}"/>
              </a:ext>
            </a:extLst>
          </p:cNvPr>
          <p:cNvSpPr txBox="1"/>
          <p:nvPr/>
        </p:nvSpPr>
        <p:spPr>
          <a:xfrm>
            <a:off x="3738489" y="6180965"/>
            <a:ext cx="6098344" cy="400110"/>
          </a:xfrm>
          <a:prstGeom prst="rect">
            <a:avLst/>
          </a:prstGeom>
          <a:noFill/>
        </p:spPr>
        <p:txBody>
          <a:bodyPr wrap="square">
            <a:spAutoFit/>
          </a:bodyPr>
          <a:lstStyle/>
          <a:p>
            <a:r>
              <a:rPr lang="tr-TR" sz="2000" b="1" dirty="0">
                <a:hlinkClick r:id="rId3"/>
              </a:rPr>
              <a:t>https://www.youtube.com/watch?v=iox54gvYOCM</a:t>
            </a:r>
            <a:endParaRPr lang="tr-TR" sz="2000" b="1" dirty="0"/>
          </a:p>
        </p:txBody>
      </p:sp>
      <p:pic>
        <p:nvPicPr>
          <p:cNvPr id="4" name="Çevrimiçi Medya 3" title="Güneş Enerjisi (NOVA Laboratuvarları / Enerji)">
            <a:hlinkClick r:id="" action="ppaction://media"/>
            <a:extLst>
              <a:ext uri="{FF2B5EF4-FFF2-40B4-BE49-F238E27FC236}">
                <a16:creationId xmlns:a16="http://schemas.microsoft.com/office/drawing/2014/main" id="{EE0329E9-4E85-4BC8-8BCD-AF77DBEB604E}"/>
              </a:ext>
            </a:extLst>
          </p:cNvPr>
          <p:cNvPicPr>
            <a:picLocks noRot="1" noChangeAspect="1"/>
          </p:cNvPicPr>
          <p:nvPr>
            <a:videoFile r:link="rId1"/>
          </p:nvPr>
        </p:nvPicPr>
        <p:blipFill>
          <a:blip r:embed="rId4"/>
          <a:stretch>
            <a:fillRect/>
          </a:stretch>
        </p:blipFill>
        <p:spPr>
          <a:xfrm>
            <a:off x="2133890" y="974187"/>
            <a:ext cx="8689601" cy="4909625"/>
          </a:xfrm>
          <a:prstGeom prst="rect">
            <a:avLst/>
          </a:prstGeom>
        </p:spPr>
      </p:pic>
      <p:sp>
        <p:nvSpPr>
          <p:cNvPr id="6" name="Metin kutusu 5">
            <a:extLst>
              <a:ext uri="{FF2B5EF4-FFF2-40B4-BE49-F238E27FC236}">
                <a16:creationId xmlns:a16="http://schemas.microsoft.com/office/drawing/2014/main" id="{31FFC80D-C9C5-4282-96C3-AA55D759C629}"/>
              </a:ext>
            </a:extLst>
          </p:cNvPr>
          <p:cNvSpPr txBox="1"/>
          <p:nvPr/>
        </p:nvSpPr>
        <p:spPr>
          <a:xfrm>
            <a:off x="3230880" y="492369"/>
            <a:ext cx="6096000" cy="369332"/>
          </a:xfrm>
          <a:prstGeom prst="rect">
            <a:avLst/>
          </a:prstGeom>
          <a:noFill/>
        </p:spPr>
        <p:txBody>
          <a:bodyPr wrap="square">
            <a:spAutoFit/>
          </a:bodyPr>
          <a:lstStyle/>
          <a:p>
            <a:pPr algn="l"/>
            <a:r>
              <a:rPr lang="tr-TR" b="1" i="0" dirty="0">
                <a:effectLst/>
                <a:latin typeface="Roboto" panose="02000000000000000000" pitchFamily="2" charset="0"/>
              </a:rPr>
              <a:t>Güneş Enerjisi (NOVA Laboratuvarları / Enerji)</a:t>
            </a:r>
          </a:p>
        </p:txBody>
      </p:sp>
      <p:pic>
        <p:nvPicPr>
          <p:cNvPr id="7" name="Resim 6">
            <a:extLst>
              <a:ext uri="{FF2B5EF4-FFF2-40B4-BE49-F238E27FC236}">
                <a16:creationId xmlns:a16="http://schemas.microsoft.com/office/drawing/2014/main" id="{ECCDF8A6-11B0-4334-B036-7C8B710602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425946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Çevrimiçi Medya 1" title="7. SINIF FEN BİLİMERİ IŞIĞIN SOĞURULMASI (Animasyon)">
            <a:hlinkClick r:id="" action="ppaction://media"/>
            <a:extLst>
              <a:ext uri="{FF2B5EF4-FFF2-40B4-BE49-F238E27FC236}">
                <a16:creationId xmlns:a16="http://schemas.microsoft.com/office/drawing/2014/main" id="{A65905E1-34DC-45B0-8141-1A5975C5B6CE}"/>
              </a:ext>
            </a:extLst>
          </p:cNvPr>
          <p:cNvPicPr>
            <a:picLocks noRot="1" noChangeAspect="1"/>
          </p:cNvPicPr>
          <p:nvPr>
            <a:videoFile r:link="rId1"/>
          </p:nvPr>
        </p:nvPicPr>
        <p:blipFill>
          <a:blip r:embed="rId3"/>
          <a:stretch>
            <a:fillRect/>
          </a:stretch>
        </p:blipFill>
        <p:spPr>
          <a:xfrm>
            <a:off x="1671711" y="971927"/>
            <a:ext cx="8848578" cy="4999446"/>
          </a:xfrm>
          <a:prstGeom prst="rect">
            <a:avLst/>
          </a:prstGeom>
        </p:spPr>
      </p:pic>
      <p:sp>
        <p:nvSpPr>
          <p:cNvPr id="4" name="Metin kutusu 3">
            <a:extLst>
              <a:ext uri="{FF2B5EF4-FFF2-40B4-BE49-F238E27FC236}">
                <a16:creationId xmlns:a16="http://schemas.microsoft.com/office/drawing/2014/main" id="{ADA6E1A6-CFD8-4FFB-BC27-F1A1C1283321}"/>
              </a:ext>
            </a:extLst>
          </p:cNvPr>
          <p:cNvSpPr txBox="1"/>
          <p:nvPr/>
        </p:nvSpPr>
        <p:spPr>
          <a:xfrm>
            <a:off x="2992901" y="5984017"/>
            <a:ext cx="7839222" cy="461665"/>
          </a:xfrm>
          <a:prstGeom prst="rect">
            <a:avLst/>
          </a:prstGeom>
          <a:noFill/>
        </p:spPr>
        <p:txBody>
          <a:bodyPr wrap="square">
            <a:spAutoFit/>
          </a:bodyPr>
          <a:lstStyle/>
          <a:p>
            <a:r>
              <a:rPr lang="tr-TR" sz="2400" b="1" dirty="0">
                <a:hlinkClick r:id="rId4"/>
              </a:rPr>
              <a:t>https://www.youtube.com/watch?v=_OFCmEyzBLk</a:t>
            </a:r>
            <a:endParaRPr lang="tr-TR" sz="2400" b="1" dirty="0"/>
          </a:p>
        </p:txBody>
      </p:sp>
      <p:sp>
        <p:nvSpPr>
          <p:cNvPr id="6" name="Metin kutusu 5">
            <a:extLst>
              <a:ext uri="{FF2B5EF4-FFF2-40B4-BE49-F238E27FC236}">
                <a16:creationId xmlns:a16="http://schemas.microsoft.com/office/drawing/2014/main" id="{06787171-A0A6-4BE9-9FE4-5D79EF84C8D0}"/>
              </a:ext>
            </a:extLst>
          </p:cNvPr>
          <p:cNvSpPr txBox="1"/>
          <p:nvPr/>
        </p:nvSpPr>
        <p:spPr>
          <a:xfrm>
            <a:off x="2542149" y="486090"/>
            <a:ext cx="7107702" cy="369332"/>
          </a:xfrm>
          <a:prstGeom prst="rect">
            <a:avLst/>
          </a:prstGeom>
          <a:noFill/>
        </p:spPr>
        <p:txBody>
          <a:bodyPr wrap="square">
            <a:spAutoFit/>
          </a:bodyPr>
          <a:lstStyle/>
          <a:p>
            <a:pPr algn="l"/>
            <a:r>
              <a:rPr lang="tr-TR" b="0" i="0" dirty="0">
                <a:effectLst/>
                <a:latin typeface="Roboto" panose="02000000000000000000" pitchFamily="2" charset="0"/>
              </a:rPr>
              <a:t>7. SINIF FEN BİLİMERİ IŞIĞIN SOĞURULMASI (Animasyon)</a:t>
            </a:r>
          </a:p>
        </p:txBody>
      </p:sp>
      <p:pic>
        <p:nvPicPr>
          <p:cNvPr id="7" name="Resim 6">
            <a:extLst>
              <a:ext uri="{FF2B5EF4-FFF2-40B4-BE49-F238E27FC236}">
                <a16:creationId xmlns:a16="http://schemas.microsoft.com/office/drawing/2014/main" id="{C377E400-2DBA-434C-9546-08175DD467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428970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034F318-0DA0-44D8-A98B-3B914607AEA3}"/>
              </a:ext>
            </a:extLst>
          </p:cNvPr>
          <p:cNvSpPr/>
          <p:nvPr/>
        </p:nvSpPr>
        <p:spPr>
          <a:xfrm>
            <a:off x="3051321" y="3824005"/>
            <a:ext cx="7372838" cy="2651760"/>
          </a:xfrm>
          <a:prstGeom prst="rect">
            <a:avLst/>
          </a:prstGeom>
        </p:spPr>
        <p:txBody>
          <a:bodyPr vert="horz" lIns="91440" tIns="45720" rIns="91440" bIns="45720" rtlCol="0" anchor="b">
            <a:normAutofit fontScale="77500" lnSpcReduction="20000"/>
            <a:scene3d>
              <a:camera prst="orthographicFront"/>
              <a:lightRig rig="soft" dir="t">
                <a:rot lat="0" lon="0" rev="15600000"/>
              </a:lightRig>
            </a:scene3d>
            <a:sp3d extrusionH="57150" prstMaterial="softEdge">
              <a:bevelT w="25400" h="38100"/>
            </a:sp3d>
          </a:bodyPr>
          <a:lstStyle/>
          <a:p>
            <a:pPr algn="ctr" defTabSz="914400">
              <a:lnSpc>
                <a:spcPct val="170000"/>
              </a:lnSpc>
              <a:spcBef>
                <a:spcPct val="0"/>
              </a:spcBef>
              <a:spcAft>
                <a:spcPts val="600"/>
              </a:spcAft>
            </a:pPr>
            <a:r>
              <a:rPr lang="en-US" sz="7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omic Sans MS" panose="030F0702030302020204" pitchFamily="66" charset="0"/>
                <a:ea typeface="+mj-ea"/>
                <a:cs typeface="+mj-cs"/>
              </a:rPr>
              <a:t>M</a:t>
            </a:r>
            <a:r>
              <a:rPr lang="tr-TR" sz="7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omic Sans MS" panose="030F0702030302020204" pitchFamily="66" charset="0"/>
                <a:ea typeface="+mj-ea"/>
                <a:cs typeface="+mj-cs"/>
              </a:rPr>
              <a:t>EB</a:t>
            </a:r>
            <a:r>
              <a:rPr lang="en-US" sz="7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omic Sans MS" panose="030F0702030302020204" pitchFamily="66" charset="0"/>
                <a:ea typeface="+mj-ea"/>
                <a:cs typeface="+mj-cs"/>
              </a:rPr>
              <a:t> ÖRNEK SORULAR </a:t>
            </a:r>
          </a:p>
        </p:txBody>
      </p:sp>
      <p:pic>
        <p:nvPicPr>
          <p:cNvPr id="5" name="Resim 4">
            <a:extLst>
              <a:ext uri="{FF2B5EF4-FFF2-40B4-BE49-F238E27FC236}">
                <a16:creationId xmlns:a16="http://schemas.microsoft.com/office/drawing/2014/main" id="{5277DF1D-6FB5-4965-8D27-627DBE552698}"/>
              </a:ext>
            </a:extLst>
          </p:cNvPr>
          <p:cNvPicPr>
            <a:picLocks noChangeAspect="1"/>
          </p:cNvPicPr>
          <p:nvPr/>
        </p:nvPicPr>
        <p:blipFill>
          <a:blip r:embed="rId2"/>
          <a:stretch>
            <a:fillRect/>
          </a:stretch>
        </p:blipFill>
        <p:spPr>
          <a:xfrm>
            <a:off x="2610749" y="690377"/>
            <a:ext cx="7582991" cy="3279644"/>
          </a:xfrm>
          <a:prstGeom prst="rect">
            <a:avLst/>
          </a:prstGeom>
        </p:spPr>
      </p:pic>
      <p:pic>
        <p:nvPicPr>
          <p:cNvPr id="33" name="Resim 32" descr="Soru Zutto">
            <a:extLst>
              <a:ext uri="{FF2B5EF4-FFF2-40B4-BE49-F238E27FC236}">
                <a16:creationId xmlns:a16="http://schemas.microsoft.com/office/drawing/2014/main" id="{D1C180C0-C7F5-4B4F-857F-10B9F7032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183" y="3970021"/>
            <a:ext cx="2131131" cy="2131131"/>
          </a:xfrm>
          <a:prstGeom prst="rect">
            <a:avLst/>
          </a:prstGeom>
        </p:spPr>
      </p:pic>
    </p:spTree>
    <p:extLst>
      <p:ext uri="{BB962C8B-B14F-4D97-AF65-F5344CB8AC3E}">
        <p14:creationId xmlns:p14="http://schemas.microsoft.com/office/powerpoint/2010/main" val="22396951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4" name="Metin kutusu 3">
            <a:extLst>
              <a:ext uri="{FF2B5EF4-FFF2-40B4-BE49-F238E27FC236}">
                <a16:creationId xmlns:a16="http://schemas.microsoft.com/office/drawing/2014/main" id="{267ED0B2-1EFB-4D19-BE01-85EF9623636D}"/>
              </a:ext>
            </a:extLst>
          </p:cNvPr>
          <p:cNvSpPr txBox="1"/>
          <p:nvPr/>
        </p:nvSpPr>
        <p:spPr>
          <a:xfrm>
            <a:off x="679938" y="273795"/>
            <a:ext cx="10607040" cy="6027612"/>
          </a:xfrm>
          <a:prstGeom prst="rect">
            <a:avLst/>
          </a:prstGeom>
          <a:noFill/>
        </p:spPr>
        <p:txBody>
          <a:bodyPr wrap="square">
            <a:spAutoFit/>
          </a:bodyPr>
          <a:lstStyle/>
          <a:p>
            <a:pPr algn="l">
              <a:lnSpc>
                <a:spcPct val="150000"/>
              </a:lnSpc>
            </a:pPr>
            <a:r>
              <a:rPr lang="tr-TR" sz="2600" b="0" i="0" u="none" strike="noStrike" baseline="0" dirty="0">
                <a:latin typeface="Comic Sans MS" panose="030F0702030302020204" pitchFamily="66" charset="0"/>
              </a:rPr>
              <a:t>Işık ışınları bir maddeyle karşılaştıklarında madde tarafından tutulabilir. Bu olaya ışığın soğurulması denir. Işığı soğuran maddelerde bir takım değişiklikler olur.</a:t>
            </a:r>
          </a:p>
          <a:p>
            <a:pPr algn="l">
              <a:lnSpc>
                <a:spcPct val="150000"/>
              </a:lnSpc>
            </a:pPr>
            <a:r>
              <a:rPr lang="tr-TR" sz="2600" b="1" i="0" u="none" strike="noStrike" baseline="0" dirty="0">
                <a:latin typeface="Comic Sans MS" panose="030F0702030302020204" pitchFamily="66" charset="0"/>
              </a:rPr>
              <a:t>Aşağıdakilerden hangisi bu değişikliklerden biri değildir?</a:t>
            </a:r>
          </a:p>
          <a:p>
            <a:pPr algn="l">
              <a:lnSpc>
                <a:spcPct val="150000"/>
              </a:lnSpc>
            </a:pPr>
            <a:r>
              <a:rPr lang="tr-TR" sz="2600" b="0" i="0" u="none" strike="noStrike" baseline="0" dirty="0">
                <a:latin typeface="Comic Sans MS" panose="030F0702030302020204" pitchFamily="66" charset="0"/>
              </a:rPr>
              <a:t>A) Güneş altında bırakılan cisimlerin ısınması</a:t>
            </a:r>
          </a:p>
          <a:p>
            <a:pPr algn="l">
              <a:lnSpc>
                <a:spcPct val="150000"/>
              </a:lnSpc>
            </a:pPr>
            <a:r>
              <a:rPr lang="tr-TR" sz="2600" b="0" i="0" u="none" strike="noStrike" baseline="0" dirty="0">
                <a:latin typeface="Comic Sans MS" panose="030F0702030302020204" pitchFamily="66" charset="0"/>
              </a:rPr>
              <a:t>B) Güneş altında uzun süre kalan koyu renkli elbiselerin renginin solması</a:t>
            </a:r>
          </a:p>
          <a:p>
            <a:pPr algn="l">
              <a:lnSpc>
                <a:spcPct val="150000"/>
              </a:lnSpc>
            </a:pPr>
            <a:r>
              <a:rPr lang="tr-TR" sz="2600" b="0" i="0" u="none" strike="noStrike" baseline="0" dirty="0">
                <a:latin typeface="Comic Sans MS" panose="030F0702030302020204" pitchFamily="66" charset="0"/>
              </a:rPr>
              <a:t>C) Periskoplarda deniz yüzeyindeki cisimlerin görüntülerinin elde edilmesi</a:t>
            </a:r>
          </a:p>
          <a:p>
            <a:pPr algn="l">
              <a:lnSpc>
                <a:spcPct val="150000"/>
              </a:lnSpc>
            </a:pPr>
            <a:r>
              <a:rPr lang="tr-TR" sz="2600" b="0" i="0" u="none" strike="noStrike" baseline="0" dirty="0">
                <a:latin typeface="Comic Sans MS" panose="030F0702030302020204" pitchFamily="66" charset="0"/>
              </a:rPr>
              <a:t>D) Radyometrelerde ışık enerjisinin hareket enerjisine dönüşmesi</a:t>
            </a:r>
            <a:endParaRPr lang="tr-TR" sz="2600" dirty="0">
              <a:latin typeface="Comic Sans MS" panose="030F0702030302020204" pitchFamily="66" charset="0"/>
            </a:endParaRPr>
          </a:p>
        </p:txBody>
      </p:sp>
    </p:spTree>
    <p:extLst>
      <p:ext uri="{BB962C8B-B14F-4D97-AF65-F5344CB8AC3E}">
        <p14:creationId xmlns:p14="http://schemas.microsoft.com/office/powerpoint/2010/main" val="1681441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Metin kutusu 3">
            <a:extLst>
              <a:ext uri="{FF2B5EF4-FFF2-40B4-BE49-F238E27FC236}">
                <a16:creationId xmlns:a16="http://schemas.microsoft.com/office/drawing/2014/main" id="{990B5E44-2CA3-4498-8475-8C82D1B4823E}"/>
              </a:ext>
            </a:extLst>
          </p:cNvPr>
          <p:cNvSpPr txBox="1"/>
          <p:nvPr/>
        </p:nvSpPr>
        <p:spPr>
          <a:xfrm>
            <a:off x="643469" y="1782981"/>
            <a:ext cx="4008384" cy="4393982"/>
          </a:xfrm>
          <a:prstGeom prst="rect">
            <a:avLst/>
          </a:prstGeom>
        </p:spPr>
        <p:txBody>
          <a:bodyPr vert="horz" lIns="91440" tIns="45720" rIns="91440" bIns="45720" rtlCol="0">
            <a:normAutofit/>
          </a:bodyPr>
          <a:lstStyle/>
          <a:p>
            <a:pPr indent="-228600">
              <a:lnSpc>
                <a:spcPct val="150000"/>
              </a:lnSpc>
              <a:spcAft>
                <a:spcPts val="800"/>
              </a:spcAft>
              <a:buFont typeface="Arial" panose="020B0604020202020204" pitchFamily="34" charset="0"/>
              <a:buChar char="•"/>
            </a:pPr>
            <a:r>
              <a:rPr lang="en-US" sz="2000" dirty="0" err="1">
                <a:effectLst/>
                <a:latin typeface="Comic Sans MS" panose="030F0702030302020204" pitchFamily="66" charset="0"/>
              </a:rPr>
              <a:t>Işık</a:t>
            </a:r>
            <a:r>
              <a:rPr lang="en-US" sz="2000" dirty="0">
                <a:effectLst/>
                <a:latin typeface="Comic Sans MS" panose="030F0702030302020204" pitchFamily="66" charset="0"/>
              </a:rPr>
              <a:t> </a:t>
            </a:r>
            <a:r>
              <a:rPr lang="en-US" sz="2000" dirty="0" err="1">
                <a:effectLst/>
                <a:latin typeface="Comic Sans MS" panose="030F0702030302020204" pitchFamily="66" charset="0"/>
              </a:rPr>
              <a:t>maddeler</a:t>
            </a:r>
            <a:r>
              <a:rPr lang="en-US" sz="2000" dirty="0">
                <a:effectLst/>
                <a:latin typeface="Comic Sans MS" panose="030F0702030302020204" pitchFamily="66" charset="0"/>
              </a:rPr>
              <a:t> </a:t>
            </a:r>
            <a:r>
              <a:rPr lang="en-US" sz="2000" dirty="0" err="1">
                <a:effectLst/>
                <a:latin typeface="Comic Sans MS" panose="030F0702030302020204" pitchFamily="66" charset="0"/>
              </a:rPr>
              <a:t>tarafından</a:t>
            </a:r>
            <a:r>
              <a:rPr lang="en-US" sz="2000" dirty="0">
                <a:effectLst/>
                <a:latin typeface="Comic Sans MS" panose="030F0702030302020204" pitchFamily="66" charset="0"/>
              </a:rPr>
              <a:t> </a:t>
            </a:r>
            <a:r>
              <a:rPr lang="en-US" sz="2000" dirty="0" err="1">
                <a:effectLst/>
                <a:latin typeface="Comic Sans MS" panose="030F0702030302020204" pitchFamily="66" charset="0"/>
              </a:rPr>
              <a:t>soğurulduğu</a:t>
            </a:r>
            <a:r>
              <a:rPr lang="en-US" sz="2000" dirty="0">
                <a:effectLst/>
                <a:latin typeface="Comic Sans MS" panose="030F0702030302020204" pitchFamily="66" charset="0"/>
              </a:rPr>
              <a:t> </a:t>
            </a:r>
            <a:r>
              <a:rPr lang="en-US" sz="2000" dirty="0" err="1">
                <a:effectLst/>
                <a:latin typeface="Comic Sans MS" panose="030F0702030302020204" pitchFamily="66" charset="0"/>
              </a:rPr>
              <a:t>gibi</a:t>
            </a:r>
            <a:r>
              <a:rPr lang="en-US" sz="2000" dirty="0">
                <a:effectLst/>
                <a:latin typeface="Comic Sans MS" panose="030F0702030302020204" pitchFamily="66" charset="0"/>
              </a:rPr>
              <a:t> </a:t>
            </a:r>
            <a:r>
              <a:rPr lang="en-US" sz="2000" dirty="0" err="1">
                <a:effectLst/>
                <a:latin typeface="Comic Sans MS" panose="030F0702030302020204" pitchFamily="66" charset="0"/>
              </a:rPr>
              <a:t>maddeler</a:t>
            </a:r>
            <a:r>
              <a:rPr lang="en-US" sz="2000" dirty="0">
                <a:effectLst/>
                <a:latin typeface="Comic Sans MS" panose="030F0702030302020204" pitchFamily="66" charset="0"/>
              </a:rPr>
              <a:t> </a:t>
            </a:r>
            <a:r>
              <a:rPr lang="en-US" sz="2000" dirty="0" err="1">
                <a:effectLst/>
                <a:latin typeface="Comic Sans MS" panose="030F0702030302020204" pitchFamily="66" charset="0"/>
              </a:rPr>
              <a:t>tarafından</a:t>
            </a:r>
            <a:r>
              <a:rPr lang="en-US" sz="2000" dirty="0">
                <a:effectLst/>
                <a:latin typeface="Comic Sans MS" panose="030F0702030302020204" pitchFamily="66" charset="0"/>
              </a:rPr>
              <a:t> da </a:t>
            </a:r>
            <a:r>
              <a:rPr lang="en-US" sz="2000" dirty="0" err="1">
                <a:effectLst/>
                <a:latin typeface="Comic Sans MS" panose="030F0702030302020204" pitchFamily="66" charset="0"/>
              </a:rPr>
              <a:t>yansımaya</a:t>
            </a:r>
            <a:r>
              <a:rPr lang="en-US" sz="2000" dirty="0">
                <a:effectLst/>
                <a:latin typeface="Comic Sans MS" panose="030F0702030302020204" pitchFamily="66" charset="0"/>
              </a:rPr>
              <a:t> </a:t>
            </a:r>
            <a:r>
              <a:rPr lang="en-US" sz="2000" dirty="0" err="1">
                <a:effectLst/>
                <a:latin typeface="Comic Sans MS" panose="030F0702030302020204" pitchFamily="66" charset="0"/>
              </a:rPr>
              <a:t>uğrar</a:t>
            </a:r>
            <a:r>
              <a:rPr lang="en-US" sz="2000" dirty="0">
                <a:effectLst/>
                <a:latin typeface="Comic Sans MS" panose="030F0702030302020204" pitchFamily="66" charset="0"/>
              </a:rPr>
              <a:t>. </a:t>
            </a:r>
            <a:r>
              <a:rPr lang="en-US" sz="2000" dirty="0" err="1">
                <a:effectLst/>
                <a:latin typeface="Comic Sans MS" panose="030F0702030302020204" pitchFamily="66" charset="0"/>
              </a:rPr>
              <a:t>Yansıma</a:t>
            </a:r>
            <a:r>
              <a:rPr lang="en-US" sz="2000" dirty="0">
                <a:effectLst/>
                <a:latin typeface="Comic Sans MS" panose="030F0702030302020204" pitchFamily="66" charset="0"/>
              </a:rPr>
              <a:t> olan </a:t>
            </a:r>
            <a:r>
              <a:rPr lang="en-US" sz="2000" dirty="0" err="1">
                <a:effectLst/>
                <a:latin typeface="Comic Sans MS" panose="030F0702030302020204" pitchFamily="66" charset="0"/>
              </a:rPr>
              <a:t>maddenin</a:t>
            </a:r>
            <a:r>
              <a:rPr lang="en-US" sz="2000" dirty="0">
                <a:effectLst/>
                <a:latin typeface="Comic Sans MS" panose="030F0702030302020204" pitchFamily="66" charset="0"/>
              </a:rPr>
              <a:t> sıcaklık değişimi </a:t>
            </a:r>
            <a:r>
              <a:rPr lang="en-US" sz="2000" dirty="0" err="1">
                <a:effectLst/>
                <a:latin typeface="Comic Sans MS" panose="030F0702030302020204" pitchFamily="66" charset="0"/>
              </a:rPr>
              <a:t>fazla</a:t>
            </a:r>
            <a:r>
              <a:rPr lang="en-US" sz="2000" dirty="0">
                <a:effectLst/>
                <a:latin typeface="Comic Sans MS" panose="030F0702030302020204" pitchFamily="66" charset="0"/>
              </a:rPr>
              <a:t> değildir.</a:t>
            </a:r>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Resim 5">
            <a:extLst>
              <a:ext uri="{FF2B5EF4-FFF2-40B4-BE49-F238E27FC236}">
                <a16:creationId xmlns:a16="http://schemas.microsoft.com/office/drawing/2014/main" id="{B09865FE-F289-46D2-907E-DE12B7A87B78}"/>
              </a:ext>
            </a:extLst>
          </p:cNvPr>
          <p:cNvPicPr>
            <a:picLocks noChangeAspect="1"/>
          </p:cNvPicPr>
          <p:nvPr/>
        </p:nvPicPr>
        <p:blipFill>
          <a:blip r:embed="rId2"/>
          <a:stretch>
            <a:fillRect/>
          </a:stretch>
        </p:blipFill>
        <p:spPr>
          <a:xfrm>
            <a:off x="5295320" y="1804746"/>
            <a:ext cx="6253212" cy="4318361"/>
          </a:xfrm>
          <a:prstGeom prst="rect">
            <a:avLst/>
          </a:prstGeom>
        </p:spPr>
      </p:pic>
      <p:grpSp>
        <p:nvGrpSpPr>
          <p:cNvPr id="17"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8"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cxnSp>
        <p:nvCxnSpPr>
          <p:cNvPr id="8" name="Düz Ok Bağlayıcısı 7">
            <a:extLst>
              <a:ext uri="{FF2B5EF4-FFF2-40B4-BE49-F238E27FC236}">
                <a16:creationId xmlns:a16="http://schemas.microsoft.com/office/drawing/2014/main" id="{0440C492-EA8D-4327-A201-A5B41EAACCE2}"/>
              </a:ext>
            </a:extLst>
          </p:cNvPr>
          <p:cNvCxnSpPr/>
          <p:nvPr/>
        </p:nvCxnSpPr>
        <p:spPr>
          <a:xfrm>
            <a:off x="7765366" y="3207434"/>
            <a:ext cx="450166" cy="1026941"/>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Düz Ok Bağlayıcısı 15">
            <a:extLst>
              <a:ext uri="{FF2B5EF4-FFF2-40B4-BE49-F238E27FC236}">
                <a16:creationId xmlns:a16="http://schemas.microsoft.com/office/drawing/2014/main" id="{FFBBC4E9-5C15-4AC6-AD36-B247A2B9053C}"/>
              </a:ext>
            </a:extLst>
          </p:cNvPr>
          <p:cNvCxnSpPr>
            <a:cxnSpLocks/>
          </p:cNvCxnSpPr>
          <p:nvPr/>
        </p:nvCxnSpPr>
        <p:spPr>
          <a:xfrm>
            <a:off x="7609189" y="3144129"/>
            <a:ext cx="450166" cy="1856936"/>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Düz Ok Bağlayıcısı 19">
            <a:extLst>
              <a:ext uri="{FF2B5EF4-FFF2-40B4-BE49-F238E27FC236}">
                <a16:creationId xmlns:a16="http://schemas.microsoft.com/office/drawing/2014/main" id="{1713A9A3-04B9-4F6B-A7C4-C01593B34409}"/>
              </a:ext>
            </a:extLst>
          </p:cNvPr>
          <p:cNvCxnSpPr>
            <a:cxnSpLocks/>
          </p:cNvCxnSpPr>
          <p:nvPr/>
        </p:nvCxnSpPr>
        <p:spPr>
          <a:xfrm>
            <a:off x="7920111" y="3035458"/>
            <a:ext cx="1624296" cy="1902302"/>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Düz Ok Bağlayıcısı 20">
            <a:extLst>
              <a:ext uri="{FF2B5EF4-FFF2-40B4-BE49-F238E27FC236}">
                <a16:creationId xmlns:a16="http://schemas.microsoft.com/office/drawing/2014/main" id="{B0BD5B7A-9579-4504-8911-8ACD1243501F}"/>
              </a:ext>
            </a:extLst>
          </p:cNvPr>
          <p:cNvCxnSpPr>
            <a:cxnSpLocks/>
          </p:cNvCxnSpPr>
          <p:nvPr/>
        </p:nvCxnSpPr>
        <p:spPr>
          <a:xfrm flipV="1">
            <a:off x="8215532" y="2908849"/>
            <a:ext cx="643467" cy="122796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Düz Ok Bağlayıcısı 21">
            <a:extLst>
              <a:ext uri="{FF2B5EF4-FFF2-40B4-BE49-F238E27FC236}">
                <a16:creationId xmlns:a16="http://schemas.microsoft.com/office/drawing/2014/main" id="{642BE968-6030-4BBD-BE7F-12F271015523}"/>
              </a:ext>
            </a:extLst>
          </p:cNvPr>
          <p:cNvCxnSpPr>
            <a:cxnSpLocks/>
          </p:cNvCxnSpPr>
          <p:nvPr/>
        </p:nvCxnSpPr>
        <p:spPr>
          <a:xfrm flipV="1">
            <a:off x="8027311" y="2908848"/>
            <a:ext cx="1420446" cy="2155521"/>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1776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B7C7176A-088D-483F-96F1-492BA812633E}"/>
              </a:ext>
            </a:extLst>
          </p:cNvPr>
          <p:cNvSpPr txBox="1"/>
          <p:nvPr/>
        </p:nvSpPr>
        <p:spPr>
          <a:xfrm>
            <a:off x="286714" y="201670"/>
            <a:ext cx="10607040" cy="6027612"/>
          </a:xfrm>
          <a:prstGeom prst="rect">
            <a:avLst/>
          </a:prstGeom>
          <a:noFill/>
        </p:spPr>
        <p:txBody>
          <a:bodyPr wrap="square">
            <a:spAutoFit/>
          </a:bodyPr>
          <a:lstStyle/>
          <a:p>
            <a:pPr algn="l">
              <a:lnSpc>
                <a:spcPct val="150000"/>
              </a:lnSpc>
            </a:pPr>
            <a:r>
              <a:rPr lang="tr-TR" sz="2500" b="0" i="0" u="none" strike="noStrike" baseline="0" dirty="0">
                <a:latin typeface="Comic Sans MS" panose="030F0702030302020204" pitchFamily="66" charset="0"/>
              </a:rPr>
              <a:t>Işık ışınları bir maddeyle karşılaştıklarında madde tarafından tutulabilir. Bu olaya ışığın soğurulması denir. Işığı soğuran maddelerde bir takım değişiklikler olur.</a:t>
            </a:r>
          </a:p>
          <a:p>
            <a:pPr algn="l">
              <a:lnSpc>
                <a:spcPct val="150000"/>
              </a:lnSpc>
            </a:pPr>
            <a:r>
              <a:rPr lang="tr-TR" sz="2500" b="1" i="0" u="none" strike="noStrike" baseline="0" dirty="0">
                <a:latin typeface="Comic Sans MS" panose="030F0702030302020204" pitchFamily="66" charset="0"/>
              </a:rPr>
              <a:t>Aşağıdakilerden hangisi bu değişikliklerden biri değildir?</a:t>
            </a:r>
          </a:p>
          <a:p>
            <a:pPr algn="l">
              <a:lnSpc>
                <a:spcPct val="150000"/>
              </a:lnSpc>
            </a:pPr>
            <a:r>
              <a:rPr lang="tr-TR" sz="2500" b="0" i="0" u="none" strike="noStrike" baseline="0" dirty="0">
                <a:latin typeface="Comic Sans MS" panose="030F0702030302020204" pitchFamily="66" charset="0"/>
              </a:rPr>
              <a:t>A) Güneş altında bırakılan cisimlerin ısınması</a:t>
            </a:r>
          </a:p>
          <a:p>
            <a:pPr algn="l">
              <a:lnSpc>
                <a:spcPct val="150000"/>
              </a:lnSpc>
            </a:pPr>
            <a:r>
              <a:rPr lang="tr-TR" sz="2500" b="0" i="0" u="none" strike="noStrike" baseline="0" dirty="0">
                <a:latin typeface="Comic Sans MS" panose="030F0702030302020204" pitchFamily="66" charset="0"/>
              </a:rPr>
              <a:t>B) Güneş altında uzun süre kalan koyu renkli elbiselerin renginin solması</a:t>
            </a:r>
          </a:p>
          <a:p>
            <a:pPr algn="l">
              <a:lnSpc>
                <a:spcPct val="150000"/>
              </a:lnSpc>
            </a:pPr>
            <a:r>
              <a:rPr lang="tr-TR" sz="2500" b="0" i="0" u="none" strike="noStrike" baseline="0" dirty="0">
                <a:latin typeface="Comic Sans MS" panose="030F0702030302020204" pitchFamily="66" charset="0"/>
              </a:rPr>
              <a:t>C) Periskoplarda deniz yüzeyindeki cisimlerin görüntülerinin elde edilmesi</a:t>
            </a:r>
          </a:p>
          <a:p>
            <a:pPr algn="l">
              <a:lnSpc>
                <a:spcPct val="150000"/>
              </a:lnSpc>
            </a:pPr>
            <a:r>
              <a:rPr lang="tr-TR" sz="2500" b="0" i="0" u="none" strike="noStrike" baseline="0" dirty="0">
                <a:latin typeface="Comic Sans MS" panose="030F0702030302020204" pitchFamily="66" charset="0"/>
              </a:rPr>
              <a:t>D) Radyometrelerde ışık enerjisinin hareket enerjisine dönüşmesi</a:t>
            </a:r>
            <a:endParaRPr lang="tr-TR" sz="2500" dirty="0">
              <a:latin typeface="Comic Sans MS" panose="030F0702030302020204" pitchFamily="66" charset="0"/>
            </a:endParaRPr>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2"/>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7"/>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C</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092" y="4266520"/>
            <a:ext cx="837034" cy="837034"/>
          </a:xfrm>
          <a:prstGeom prst="rect">
            <a:avLst/>
          </a:prstGeom>
        </p:spPr>
      </p:pic>
      <p:pic>
        <p:nvPicPr>
          <p:cNvPr id="13" name="Resim 12">
            <a:extLst>
              <a:ext uri="{FF2B5EF4-FFF2-40B4-BE49-F238E27FC236}">
                <a16:creationId xmlns:a16="http://schemas.microsoft.com/office/drawing/2014/main" id="{CA59447E-EB35-40D2-B495-A044AF9941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93754" y="2551042"/>
            <a:ext cx="1113183" cy="1113183"/>
          </a:xfrm>
          <a:prstGeom prst="rect">
            <a:avLst/>
          </a:prstGeom>
        </p:spPr>
      </p:pic>
    </p:spTree>
    <p:extLst>
      <p:ext uri="{BB962C8B-B14F-4D97-AF65-F5344CB8AC3E}">
        <p14:creationId xmlns:p14="http://schemas.microsoft.com/office/powerpoint/2010/main" val="266407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4" name="Metin kutusu 3">
            <a:extLst>
              <a:ext uri="{FF2B5EF4-FFF2-40B4-BE49-F238E27FC236}">
                <a16:creationId xmlns:a16="http://schemas.microsoft.com/office/drawing/2014/main" id="{36697ECD-3F4B-4DA2-9EC7-0D1EA985D2C7}"/>
              </a:ext>
            </a:extLst>
          </p:cNvPr>
          <p:cNvSpPr txBox="1"/>
          <p:nvPr/>
        </p:nvSpPr>
        <p:spPr>
          <a:xfrm>
            <a:off x="629527" y="499889"/>
            <a:ext cx="10449289" cy="5571077"/>
          </a:xfrm>
          <a:prstGeom prst="rect">
            <a:avLst/>
          </a:prstGeom>
          <a:noFill/>
        </p:spPr>
        <p:txBody>
          <a:bodyPr wrap="square">
            <a:spAutoFit/>
          </a:bodyPr>
          <a:lstStyle/>
          <a:p>
            <a:pPr algn="l">
              <a:lnSpc>
                <a:spcPct val="150000"/>
              </a:lnSpc>
            </a:pPr>
            <a:r>
              <a:rPr lang="tr-TR" sz="2400" b="0" i="0" u="none" strike="noStrike" baseline="0" dirty="0">
                <a:latin typeface="Comic Sans MS" panose="030F0702030302020204" pitchFamily="66" charset="0"/>
              </a:rPr>
              <a:t>Elif aldığı mavi renkli kazağı eve gelince annesine, babasına ve ablasına göstermek istemiştir. Elif’ in annesi beyaz ışıkla aydınlatılmış mutfakta, babası mavi ışıkla aydınlatılmış oturma odasında, ablası ise kırmızı ışıkla aydınlatılmış odasında bulunmaktadır.</a:t>
            </a:r>
          </a:p>
          <a:p>
            <a:pPr algn="l">
              <a:lnSpc>
                <a:spcPct val="150000"/>
              </a:lnSpc>
            </a:pPr>
            <a:r>
              <a:rPr lang="tr-TR" sz="2400" b="1" i="0" u="none" strike="noStrike" baseline="0" dirty="0">
                <a:latin typeface="Comic Sans MS" panose="030F0702030302020204" pitchFamily="66" charset="0"/>
              </a:rPr>
              <a:t>Elif’in kazağını annesi, babası ve ablası hangi renklerde görürler?</a:t>
            </a:r>
          </a:p>
          <a:p>
            <a:pPr algn="l">
              <a:lnSpc>
                <a:spcPct val="150000"/>
              </a:lnSpc>
            </a:pPr>
            <a:r>
              <a:rPr lang="tr-TR" sz="2400" b="0" i="0" u="none" strike="noStrike" baseline="0" dirty="0">
                <a:latin typeface="Comic Sans MS" panose="030F0702030302020204" pitchFamily="66" charset="0"/>
              </a:rPr>
              <a:t>    </a:t>
            </a:r>
            <a:r>
              <a:rPr lang="tr-TR" sz="2400" b="1" i="0" u="none" strike="noStrike" baseline="0" dirty="0">
                <a:latin typeface="Comic Sans MS" panose="030F0702030302020204" pitchFamily="66" charset="0"/>
              </a:rPr>
              <a:t>Annesi      Babası          Ablası</a:t>
            </a:r>
          </a:p>
          <a:p>
            <a:pPr algn="l">
              <a:lnSpc>
                <a:spcPct val="150000"/>
              </a:lnSpc>
            </a:pPr>
            <a:r>
              <a:rPr lang="tr-TR" sz="2400" b="0" i="0" u="none" strike="noStrike" baseline="0" dirty="0">
                <a:latin typeface="Comic Sans MS" panose="030F0702030302020204" pitchFamily="66" charset="0"/>
              </a:rPr>
              <a:t>A) Mavi         Mavi                  Siyah</a:t>
            </a:r>
          </a:p>
          <a:p>
            <a:pPr algn="l">
              <a:lnSpc>
                <a:spcPct val="150000"/>
              </a:lnSpc>
            </a:pPr>
            <a:r>
              <a:rPr lang="tr-TR" sz="2400" b="0" i="0" u="none" strike="noStrike" baseline="0" dirty="0">
                <a:latin typeface="Comic Sans MS" panose="030F0702030302020204" pitchFamily="66" charset="0"/>
              </a:rPr>
              <a:t>B) Mavi         Siyah                 Siyah</a:t>
            </a:r>
          </a:p>
          <a:p>
            <a:pPr algn="l">
              <a:lnSpc>
                <a:spcPct val="150000"/>
              </a:lnSpc>
            </a:pPr>
            <a:r>
              <a:rPr lang="tr-TR" sz="2400" b="0" i="0" u="none" strike="noStrike" baseline="0" dirty="0">
                <a:latin typeface="Comic Sans MS" panose="030F0702030302020204" pitchFamily="66" charset="0"/>
              </a:rPr>
              <a:t>C) Beyaz       Sarı                   Kırmızı</a:t>
            </a:r>
          </a:p>
          <a:p>
            <a:pPr algn="l">
              <a:lnSpc>
                <a:spcPct val="150000"/>
              </a:lnSpc>
            </a:pPr>
            <a:r>
              <a:rPr lang="tr-TR" sz="2400" b="0" i="0" u="none" strike="noStrike" baseline="0" dirty="0">
                <a:latin typeface="Comic Sans MS" panose="030F0702030302020204" pitchFamily="66" charset="0"/>
              </a:rPr>
              <a:t>D) Beyaz       Siyah                 Mavi</a:t>
            </a:r>
            <a:endParaRPr lang="tr-TR" sz="2400" dirty="0">
              <a:latin typeface="Comic Sans MS" panose="030F0702030302020204" pitchFamily="66" charset="0"/>
            </a:endParaRPr>
          </a:p>
        </p:txBody>
      </p:sp>
    </p:spTree>
    <p:extLst>
      <p:ext uri="{BB962C8B-B14F-4D97-AF65-F5344CB8AC3E}">
        <p14:creationId xmlns:p14="http://schemas.microsoft.com/office/powerpoint/2010/main" val="38110539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1CEA655F-6385-4A12-B558-E1278163EF50}"/>
              </a:ext>
            </a:extLst>
          </p:cNvPr>
          <p:cNvSpPr txBox="1"/>
          <p:nvPr/>
        </p:nvSpPr>
        <p:spPr>
          <a:xfrm>
            <a:off x="394298" y="461283"/>
            <a:ext cx="10449289" cy="5571077"/>
          </a:xfrm>
          <a:prstGeom prst="rect">
            <a:avLst/>
          </a:prstGeom>
          <a:noFill/>
        </p:spPr>
        <p:txBody>
          <a:bodyPr wrap="square">
            <a:spAutoFit/>
          </a:bodyPr>
          <a:lstStyle/>
          <a:p>
            <a:pPr algn="l">
              <a:lnSpc>
                <a:spcPct val="150000"/>
              </a:lnSpc>
            </a:pPr>
            <a:r>
              <a:rPr lang="tr-TR" sz="2400" b="0" i="0" u="none" strike="noStrike" baseline="0" dirty="0">
                <a:latin typeface="Comic Sans MS" panose="030F0702030302020204" pitchFamily="66" charset="0"/>
              </a:rPr>
              <a:t>Elif aldığı mavi renkli kazağı eve gelince annesine, babasına ve ablasına göstermek istemiştir. Elif’ in annesi beyaz ışıkla aydınlatılmış mutfakta, babası mavi ışıkla aydınlatılmış oturma odasında, ablası ise kırmızı ışıkla aydınlatılmış odasında bulunmaktadır.</a:t>
            </a:r>
          </a:p>
          <a:p>
            <a:pPr algn="l">
              <a:lnSpc>
                <a:spcPct val="150000"/>
              </a:lnSpc>
            </a:pPr>
            <a:r>
              <a:rPr lang="tr-TR" sz="2400" b="1" i="0" u="none" strike="noStrike" baseline="0" dirty="0">
                <a:latin typeface="Comic Sans MS" panose="030F0702030302020204" pitchFamily="66" charset="0"/>
              </a:rPr>
              <a:t>Elif’in kazağını annesi, babası ve ablası hangi renklerde görürler?</a:t>
            </a:r>
          </a:p>
          <a:p>
            <a:pPr algn="l">
              <a:lnSpc>
                <a:spcPct val="150000"/>
              </a:lnSpc>
            </a:pPr>
            <a:r>
              <a:rPr lang="tr-TR" sz="2400" b="0" i="0" u="none" strike="noStrike" baseline="0" dirty="0">
                <a:latin typeface="Comic Sans MS" panose="030F0702030302020204" pitchFamily="66" charset="0"/>
              </a:rPr>
              <a:t>    </a:t>
            </a:r>
            <a:r>
              <a:rPr lang="tr-TR" sz="2400" b="1" i="0" u="none" strike="noStrike" baseline="0" dirty="0">
                <a:latin typeface="Comic Sans MS" panose="030F0702030302020204" pitchFamily="66" charset="0"/>
              </a:rPr>
              <a:t>Annesi      Babası          Ablası</a:t>
            </a:r>
          </a:p>
          <a:p>
            <a:pPr algn="l">
              <a:lnSpc>
                <a:spcPct val="150000"/>
              </a:lnSpc>
            </a:pPr>
            <a:r>
              <a:rPr lang="tr-TR" sz="2400" b="0" i="0" u="none" strike="noStrike" baseline="0" dirty="0">
                <a:latin typeface="Comic Sans MS" panose="030F0702030302020204" pitchFamily="66" charset="0"/>
              </a:rPr>
              <a:t>A) Mavi         Mavi                  Siyah</a:t>
            </a:r>
          </a:p>
          <a:p>
            <a:pPr algn="l">
              <a:lnSpc>
                <a:spcPct val="150000"/>
              </a:lnSpc>
            </a:pPr>
            <a:r>
              <a:rPr lang="tr-TR" sz="2400" b="0" i="0" u="none" strike="noStrike" baseline="0" dirty="0">
                <a:latin typeface="Comic Sans MS" panose="030F0702030302020204" pitchFamily="66" charset="0"/>
              </a:rPr>
              <a:t>B) Mavi         Siyah                 Siyah</a:t>
            </a:r>
          </a:p>
          <a:p>
            <a:pPr algn="l">
              <a:lnSpc>
                <a:spcPct val="150000"/>
              </a:lnSpc>
            </a:pPr>
            <a:r>
              <a:rPr lang="tr-TR" sz="2400" b="0" i="0" u="none" strike="noStrike" baseline="0" dirty="0">
                <a:latin typeface="Comic Sans MS" panose="030F0702030302020204" pitchFamily="66" charset="0"/>
              </a:rPr>
              <a:t>C) Beyaz       Sarı                   Kırmızı</a:t>
            </a:r>
          </a:p>
          <a:p>
            <a:pPr algn="l">
              <a:lnSpc>
                <a:spcPct val="150000"/>
              </a:lnSpc>
            </a:pPr>
            <a:r>
              <a:rPr lang="tr-TR" sz="2400" b="0" i="0" u="none" strike="noStrike" baseline="0" dirty="0">
                <a:latin typeface="Comic Sans MS" panose="030F0702030302020204" pitchFamily="66" charset="0"/>
              </a:rPr>
              <a:t>D) Beyaz       Siyah                 Mavi</a:t>
            </a:r>
            <a:endParaRPr lang="tr-TR" sz="2400" dirty="0">
              <a:latin typeface="Comic Sans MS" panose="030F0702030302020204" pitchFamily="66" charset="0"/>
            </a:endParaRPr>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2"/>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7"/>
          <a:srcRect/>
          <a:stretch>
            <a:fillRect/>
          </a:stretch>
        </p:blipFill>
        <p:spPr>
          <a:xfrm>
            <a:off x="10517204" y="-37880"/>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A</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5485" y="3774151"/>
            <a:ext cx="837034" cy="837034"/>
          </a:xfrm>
          <a:prstGeom prst="rect">
            <a:avLst/>
          </a:prstGeom>
        </p:spPr>
      </p:pic>
      <p:pic>
        <p:nvPicPr>
          <p:cNvPr id="13" name="Resim 12">
            <a:extLst>
              <a:ext uri="{FF2B5EF4-FFF2-40B4-BE49-F238E27FC236}">
                <a16:creationId xmlns:a16="http://schemas.microsoft.com/office/drawing/2014/main" id="{CA59447E-EB35-40D2-B495-A044AF9941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93754" y="2551042"/>
            <a:ext cx="1113183" cy="1113183"/>
          </a:xfrm>
          <a:prstGeom prst="rect">
            <a:avLst/>
          </a:prstGeom>
        </p:spPr>
      </p:pic>
    </p:spTree>
    <p:extLst>
      <p:ext uri="{BB962C8B-B14F-4D97-AF65-F5344CB8AC3E}">
        <p14:creationId xmlns:p14="http://schemas.microsoft.com/office/powerpoint/2010/main" val="213040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4" name="Metin kutusu 3">
            <a:extLst>
              <a:ext uri="{FF2B5EF4-FFF2-40B4-BE49-F238E27FC236}">
                <a16:creationId xmlns:a16="http://schemas.microsoft.com/office/drawing/2014/main" id="{236D5FF6-D228-4698-98C2-3B623BCF74C7}"/>
              </a:ext>
            </a:extLst>
          </p:cNvPr>
          <p:cNvSpPr txBox="1"/>
          <p:nvPr/>
        </p:nvSpPr>
        <p:spPr>
          <a:xfrm>
            <a:off x="365760" y="415194"/>
            <a:ext cx="11078816" cy="6027612"/>
          </a:xfrm>
          <a:prstGeom prst="rect">
            <a:avLst/>
          </a:prstGeom>
          <a:noFill/>
        </p:spPr>
        <p:txBody>
          <a:bodyPr wrap="square">
            <a:spAutoFit/>
          </a:bodyPr>
          <a:lstStyle/>
          <a:p>
            <a:pPr algn="l">
              <a:lnSpc>
                <a:spcPct val="150000"/>
              </a:lnSpc>
            </a:pPr>
            <a:r>
              <a:rPr lang="tr-TR" sz="2600" b="0" i="0" u="none" strike="noStrike" baseline="0" dirty="0">
                <a:latin typeface="Comic Sans MS" panose="030F0702030302020204" pitchFamily="66" charset="0"/>
              </a:rPr>
              <a:t>Gökkuşağındaki renkler Güneş’ten gelen ışınların kırılma ve yansıması sonucu oluşur.</a:t>
            </a:r>
          </a:p>
          <a:p>
            <a:pPr algn="l">
              <a:lnSpc>
                <a:spcPct val="150000"/>
              </a:lnSpc>
            </a:pPr>
            <a:r>
              <a:rPr lang="tr-TR" sz="2600" b="1" i="0" u="none" strike="noStrike" baseline="0" dirty="0">
                <a:latin typeface="Comic Sans MS" panose="030F0702030302020204" pitchFamily="66" charset="0"/>
              </a:rPr>
              <a:t>Buna göre güneş ışığı ile ilgili aşağıda verilen bilgilerden hangisi yanlıştır?</a:t>
            </a:r>
          </a:p>
          <a:p>
            <a:pPr algn="l">
              <a:lnSpc>
                <a:spcPct val="150000"/>
              </a:lnSpc>
            </a:pPr>
            <a:r>
              <a:rPr lang="tr-TR" sz="2600" b="0" i="0" u="none" strike="noStrike" baseline="0" dirty="0">
                <a:latin typeface="Comic Sans MS" panose="030F0702030302020204" pitchFamily="66" charset="0"/>
              </a:rPr>
              <a:t>A) Güneş ışığının yapısında farklı renklerde ışık vardır.</a:t>
            </a:r>
          </a:p>
          <a:p>
            <a:pPr algn="l">
              <a:lnSpc>
                <a:spcPct val="150000"/>
              </a:lnSpc>
            </a:pPr>
            <a:r>
              <a:rPr lang="tr-TR" sz="2600" b="0" i="0" u="none" strike="noStrike" baseline="0" dirty="0">
                <a:latin typeface="Comic Sans MS" panose="030F0702030302020204" pitchFamily="66" charset="0"/>
              </a:rPr>
              <a:t>B) Güneş ışığı bütün renklerin birleşiminden oluşur.</a:t>
            </a:r>
          </a:p>
          <a:p>
            <a:pPr algn="l">
              <a:lnSpc>
                <a:spcPct val="150000"/>
              </a:lnSpc>
            </a:pPr>
            <a:r>
              <a:rPr lang="tr-TR" sz="2600" b="0" i="0" u="none" strike="noStrike" baseline="0" dirty="0">
                <a:latin typeface="Comic Sans MS" panose="030F0702030302020204" pitchFamily="66" charset="0"/>
              </a:rPr>
              <a:t>C) Güneş ışığı cam prizmadan geçerse kendini oluşturan renklere ayrılır.</a:t>
            </a:r>
          </a:p>
          <a:p>
            <a:pPr algn="l">
              <a:lnSpc>
                <a:spcPct val="150000"/>
              </a:lnSpc>
            </a:pPr>
            <a:r>
              <a:rPr lang="tr-TR" sz="2600" b="0" i="0" u="none" strike="noStrike" baseline="0" dirty="0">
                <a:latin typeface="Comic Sans MS" panose="030F0702030302020204" pitchFamily="66" charset="0"/>
              </a:rPr>
              <a:t>D) Güneş ışığı gökkuşağındaki renklere ayrılabilir ve bunun sebebi atmosferdeki azot ve oksijen gazlarıyla etkileşmesidir.</a:t>
            </a:r>
            <a:endParaRPr lang="tr-TR" sz="2600" dirty="0">
              <a:latin typeface="Comic Sans MS" panose="030F0702030302020204" pitchFamily="66" charset="0"/>
            </a:endParaRPr>
          </a:p>
        </p:txBody>
      </p:sp>
    </p:spTree>
    <p:extLst>
      <p:ext uri="{BB962C8B-B14F-4D97-AF65-F5344CB8AC3E}">
        <p14:creationId xmlns:p14="http://schemas.microsoft.com/office/powerpoint/2010/main" val="5612388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DAECA381-F1C4-4355-98D6-4762BA5DC583}"/>
              </a:ext>
            </a:extLst>
          </p:cNvPr>
          <p:cNvSpPr txBox="1"/>
          <p:nvPr/>
        </p:nvSpPr>
        <p:spPr>
          <a:xfrm>
            <a:off x="365760" y="415194"/>
            <a:ext cx="11078816" cy="5222263"/>
          </a:xfrm>
          <a:prstGeom prst="rect">
            <a:avLst/>
          </a:prstGeom>
          <a:noFill/>
        </p:spPr>
        <p:txBody>
          <a:bodyPr wrap="square">
            <a:spAutoFit/>
          </a:bodyPr>
          <a:lstStyle/>
          <a:p>
            <a:pPr algn="l">
              <a:lnSpc>
                <a:spcPct val="150000"/>
              </a:lnSpc>
            </a:pPr>
            <a:r>
              <a:rPr lang="tr-TR" sz="2500" b="0" i="0" u="none" strike="noStrike" baseline="0" dirty="0">
                <a:latin typeface="Comic Sans MS" panose="030F0702030302020204" pitchFamily="66" charset="0"/>
              </a:rPr>
              <a:t>Gökkuşağındaki renkler Güneş’ten gelen ışınların kırılma ve yansıması sonucu oluşur.</a:t>
            </a:r>
          </a:p>
          <a:p>
            <a:pPr algn="l">
              <a:lnSpc>
                <a:spcPct val="150000"/>
              </a:lnSpc>
            </a:pPr>
            <a:r>
              <a:rPr lang="tr-TR" sz="2500" b="1" i="0" u="none" strike="noStrike" baseline="0" dirty="0">
                <a:latin typeface="Comic Sans MS" panose="030F0702030302020204" pitchFamily="66" charset="0"/>
              </a:rPr>
              <a:t>Buna göre güneş ışığı ile ilgili aşağıda verilen bilgilerden hangisi yanlıştır?</a:t>
            </a:r>
          </a:p>
          <a:p>
            <a:pPr algn="l">
              <a:lnSpc>
                <a:spcPct val="150000"/>
              </a:lnSpc>
            </a:pPr>
            <a:r>
              <a:rPr lang="tr-TR" sz="2500" b="0" i="0" u="none" strike="noStrike" baseline="0" dirty="0">
                <a:latin typeface="Comic Sans MS" panose="030F0702030302020204" pitchFamily="66" charset="0"/>
              </a:rPr>
              <a:t>A) Güneş ışığının yapısında farklı renklerde ışık vardır.</a:t>
            </a:r>
          </a:p>
          <a:p>
            <a:pPr algn="l">
              <a:lnSpc>
                <a:spcPct val="150000"/>
              </a:lnSpc>
            </a:pPr>
            <a:r>
              <a:rPr lang="tr-TR" sz="2500" b="0" i="0" u="none" strike="noStrike" baseline="0" dirty="0">
                <a:latin typeface="Comic Sans MS" panose="030F0702030302020204" pitchFamily="66" charset="0"/>
              </a:rPr>
              <a:t>B) Güneş ışığı bütün renklerin birleşiminden oluşur.</a:t>
            </a:r>
          </a:p>
          <a:p>
            <a:pPr algn="l">
              <a:lnSpc>
                <a:spcPct val="150000"/>
              </a:lnSpc>
            </a:pPr>
            <a:r>
              <a:rPr lang="tr-TR" sz="2500" b="0" i="0" u="none" strike="noStrike" baseline="0" dirty="0">
                <a:latin typeface="Comic Sans MS" panose="030F0702030302020204" pitchFamily="66" charset="0"/>
              </a:rPr>
              <a:t>C) Güneş ışığı cam prizmadan geçerse kendini oluşturan renklere ayrılır.</a:t>
            </a:r>
          </a:p>
          <a:p>
            <a:pPr algn="l">
              <a:lnSpc>
                <a:spcPct val="150000"/>
              </a:lnSpc>
            </a:pPr>
            <a:r>
              <a:rPr lang="tr-TR" sz="2500" b="0" i="0" u="none" strike="noStrike" baseline="0" dirty="0">
                <a:latin typeface="Comic Sans MS" panose="030F0702030302020204" pitchFamily="66" charset="0"/>
              </a:rPr>
              <a:t>D) Güneş ışığı gökkuşağındaki renklere ayrılabilir ve bunun sebebi atmosferdeki azot ve oksijen gazlarıyla etkileşmesidir.</a:t>
            </a:r>
            <a:endParaRPr lang="tr-TR" sz="2500" dirty="0">
              <a:latin typeface="Comic Sans MS" panose="030F0702030302020204" pitchFamily="66" charset="0"/>
            </a:endParaRPr>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2"/>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7"/>
          <a:srcRect/>
          <a:stretch>
            <a:fillRect/>
          </a:stretch>
        </p:blipFill>
        <p:spPr>
          <a:xfrm>
            <a:off x="10325719" y="895817"/>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D</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3508" y="4500889"/>
            <a:ext cx="837034" cy="837034"/>
          </a:xfrm>
          <a:prstGeom prst="rect">
            <a:avLst/>
          </a:prstGeom>
        </p:spPr>
      </p:pic>
      <p:pic>
        <p:nvPicPr>
          <p:cNvPr id="13" name="Resim 12">
            <a:extLst>
              <a:ext uri="{FF2B5EF4-FFF2-40B4-BE49-F238E27FC236}">
                <a16:creationId xmlns:a16="http://schemas.microsoft.com/office/drawing/2014/main" id="{CA59447E-EB35-40D2-B495-A044AF9941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93754" y="2551042"/>
            <a:ext cx="1113183" cy="1113183"/>
          </a:xfrm>
          <a:prstGeom prst="rect">
            <a:avLst/>
          </a:prstGeom>
        </p:spPr>
      </p:pic>
    </p:spTree>
    <p:extLst>
      <p:ext uri="{BB962C8B-B14F-4D97-AF65-F5344CB8AC3E}">
        <p14:creationId xmlns:p14="http://schemas.microsoft.com/office/powerpoint/2010/main" val="289589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4" name="Metin kutusu 3">
            <a:extLst>
              <a:ext uri="{FF2B5EF4-FFF2-40B4-BE49-F238E27FC236}">
                <a16:creationId xmlns:a16="http://schemas.microsoft.com/office/drawing/2014/main" id="{A7C3DEEE-A52A-44EE-904F-17A00C6DC61F}"/>
              </a:ext>
            </a:extLst>
          </p:cNvPr>
          <p:cNvSpPr txBox="1"/>
          <p:nvPr/>
        </p:nvSpPr>
        <p:spPr>
          <a:xfrm>
            <a:off x="221565" y="178927"/>
            <a:ext cx="10962249" cy="6125075"/>
          </a:xfrm>
          <a:prstGeom prst="rect">
            <a:avLst/>
          </a:prstGeom>
          <a:noFill/>
        </p:spPr>
        <p:txBody>
          <a:bodyPr wrap="square">
            <a:spAutoFit/>
          </a:bodyPr>
          <a:lstStyle/>
          <a:p>
            <a:pPr algn="l">
              <a:lnSpc>
                <a:spcPct val="150000"/>
              </a:lnSpc>
            </a:pPr>
            <a:r>
              <a:rPr lang="tr-TR" sz="2400" b="0" i="0" u="none" strike="noStrike" baseline="0" dirty="0">
                <a:latin typeface="Comic Sans MS" panose="030F0702030302020204" pitchFamily="66" charset="0"/>
              </a:rPr>
              <a:t>Bir öğrenci elindeki üç bardağı farklı renklere boyayarak</a:t>
            </a:r>
          </a:p>
          <a:p>
            <a:pPr algn="l">
              <a:lnSpc>
                <a:spcPct val="150000"/>
              </a:lnSpc>
            </a:pPr>
            <a:r>
              <a:rPr lang="tr-TR" sz="2400" b="0" i="0" u="none" strike="noStrike" baseline="0" dirty="0">
                <a:latin typeface="Comic Sans MS" panose="030F0702030302020204" pitchFamily="66" charset="0"/>
              </a:rPr>
              <a:t>içlerine ilk sıcaklıkları ve kütleleri eşit sular koyuyor</a:t>
            </a:r>
          </a:p>
          <a:p>
            <a:pPr algn="l">
              <a:lnSpc>
                <a:spcPct val="150000"/>
              </a:lnSpc>
            </a:pPr>
            <a:r>
              <a:rPr lang="tr-TR" sz="2400" b="0" i="0" u="none" strike="noStrike" baseline="0" dirty="0">
                <a:latin typeface="Comic Sans MS" panose="030F0702030302020204" pitchFamily="66" charset="0"/>
              </a:rPr>
              <a:t>ve güneş ışığı altında bir süre bekletiyor. Daha sonra</a:t>
            </a:r>
          </a:p>
          <a:p>
            <a:pPr algn="l">
              <a:lnSpc>
                <a:spcPct val="150000"/>
              </a:lnSpc>
            </a:pPr>
            <a:r>
              <a:rPr lang="tr-TR" sz="2400" b="0" i="0" u="none" strike="noStrike" baseline="0" dirty="0">
                <a:latin typeface="Comic Sans MS" panose="030F0702030302020204" pitchFamily="66" charset="0"/>
              </a:rPr>
              <a:t>suların son sıcaklıklarını termometreyle ölçerek sıcaklık</a:t>
            </a:r>
          </a:p>
          <a:p>
            <a:pPr algn="l">
              <a:lnSpc>
                <a:spcPct val="150000"/>
              </a:lnSpc>
            </a:pPr>
            <a:r>
              <a:rPr lang="tr-TR" sz="2400" b="0" i="0" u="none" strike="noStrike" baseline="0" dirty="0">
                <a:latin typeface="Comic Sans MS" panose="030F0702030302020204" pitchFamily="66" charset="0"/>
              </a:rPr>
              <a:t>değişimlerini not edip aşağıdaki grafiği çiziyor.</a:t>
            </a:r>
            <a:r>
              <a:rPr lang="tr-TR" sz="2400" b="1" i="0" u="none" strike="noStrike" baseline="0" dirty="0">
                <a:latin typeface="Comic Sans MS" panose="030F0702030302020204" pitchFamily="66" charset="0"/>
              </a:rPr>
              <a:t> Grafiğe göre bardakların rengi aşağıdakilerden hangisi gibi olabilir?</a:t>
            </a:r>
          </a:p>
          <a:p>
            <a:pPr algn="l">
              <a:lnSpc>
                <a:spcPct val="150000"/>
              </a:lnSpc>
            </a:pPr>
            <a:r>
              <a:rPr lang="tr-TR" sz="2400" b="1" i="0" u="none" strike="noStrike" baseline="0" dirty="0">
                <a:latin typeface="Comic Sans MS" panose="030F0702030302020204" pitchFamily="66" charset="0"/>
              </a:rPr>
              <a:t>       </a:t>
            </a:r>
            <a:r>
              <a:rPr lang="pl-PL" sz="2400" b="1" i="0" u="none" strike="noStrike" baseline="0" dirty="0">
                <a:latin typeface="Comic Sans MS" panose="030F0702030302020204" pitchFamily="66" charset="0"/>
              </a:rPr>
              <a:t>1. Bardak </a:t>
            </a:r>
            <a:r>
              <a:rPr lang="tr-TR" sz="2400" b="1" i="0" u="none" strike="noStrike" baseline="0" dirty="0">
                <a:latin typeface="Comic Sans MS" panose="030F0702030302020204" pitchFamily="66" charset="0"/>
              </a:rPr>
              <a:t>           </a:t>
            </a:r>
            <a:r>
              <a:rPr lang="pl-PL" sz="2400" b="1" i="0" u="none" strike="noStrike" baseline="0" dirty="0">
                <a:latin typeface="Comic Sans MS" panose="030F0702030302020204" pitchFamily="66" charset="0"/>
              </a:rPr>
              <a:t>2. Bardak </a:t>
            </a:r>
            <a:r>
              <a:rPr lang="tr-TR" sz="2400" b="1" i="0" u="none" strike="noStrike" baseline="0" dirty="0">
                <a:latin typeface="Comic Sans MS" panose="030F0702030302020204" pitchFamily="66" charset="0"/>
              </a:rPr>
              <a:t>       </a:t>
            </a:r>
            <a:r>
              <a:rPr lang="pl-PL" sz="2400" b="1" i="0" u="none" strike="noStrike" baseline="0" dirty="0">
                <a:latin typeface="Comic Sans MS" panose="030F0702030302020204" pitchFamily="66" charset="0"/>
              </a:rPr>
              <a:t>3. Bardak</a:t>
            </a:r>
          </a:p>
          <a:p>
            <a:pPr algn="l">
              <a:lnSpc>
                <a:spcPct val="150000"/>
              </a:lnSpc>
            </a:pPr>
            <a:r>
              <a:rPr lang="tr-TR" sz="2400" b="0" i="0" u="none" strike="noStrike" baseline="0" dirty="0">
                <a:latin typeface="Comic Sans MS" panose="030F0702030302020204" pitchFamily="66" charset="0"/>
              </a:rPr>
              <a:t>A) Beyaz                                   Siyah                  Sarı</a:t>
            </a:r>
          </a:p>
          <a:p>
            <a:pPr algn="l">
              <a:lnSpc>
                <a:spcPct val="150000"/>
              </a:lnSpc>
            </a:pPr>
            <a:r>
              <a:rPr lang="tr-TR" sz="2400" b="0" i="0" u="none" strike="noStrike" baseline="0" dirty="0">
                <a:latin typeface="Comic Sans MS" panose="030F0702030302020204" pitchFamily="66" charset="0"/>
              </a:rPr>
              <a:t>B) Beyaz                                   Mavi                    Siyah</a:t>
            </a:r>
          </a:p>
          <a:p>
            <a:pPr algn="l">
              <a:lnSpc>
                <a:spcPct val="150000"/>
              </a:lnSpc>
            </a:pPr>
            <a:r>
              <a:rPr lang="tr-TR" sz="2400" b="0" i="0" u="none" strike="noStrike" baseline="0" dirty="0">
                <a:latin typeface="Comic Sans MS" panose="030F0702030302020204" pitchFamily="66" charset="0"/>
              </a:rPr>
              <a:t>C) Sarı                                      Siyah                  Beyaz</a:t>
            </a:r>
          </a:p>
          <a:p>
            <a:pPr algn="l">
              <a:lnSpc>
                <a:spcPct val="150000"/>
              </a:lnSpc>
            </a:pPr>
            <a:r>
              <a:rPr lang="tr-TR" sz="2400" b="0" i="0" u="none" strike="noStrike" baseline="0" dirty="0">
                <a:latin typeface="Comic Sans MS" panose="030F0702030302020204" pitchFamily="66" charset="0"/>
              </a:rPr>
              <a:t>D) Yeşil                                     Beyaz                  Siyah</a:t>
            </a:r>
          </a:p>
        </p:txBody>
      </p:sp>
      <p:pic>
        <p:nvPicPr>
          <p:cNvPr id="6" name="Resim 5">
            <a:extLst>
              <a:ext uri="{FF2B5EF4-FFF2-40B4-BE49-F238E27FC236}">
                <a16:creationId xmlns:a16="http://schemas.microsoft.com/office/drawing/2014/main" id="{DCFBA1A9-15B0-48DD-8308-F846FDA00360}"/>
              </a:ext>
            </a:extLst>
          </p:cNvPr>
          <p:cNvPicPr>
            <a:picLocks noChangeAspect="1"/>
          </p:cNvPicPr>
          <p:nvPr/>
        </p:nvPicPr>
        <p:blipFill>
          <a:blip r:embed="rId3"/>
          <a:stretch>
            <a:fillRect/>
          </a:stretch>
        </p:blipFill>
        <p:spPr>
          <a:xfrm>
            <a:off x="8551689" y="86330"/>
            <a:ext cx="2927547" cy="2498320"/>
          </a:xfrm>
          <a:prstGeom prst="rect">
            <a:avLst/>
          </a:prstGeom>
        </p:spPr>
      </p:pic>
    </p:spTree>
    <p:extLst>
      <p:ext uri="{BB962C8B-B14F-4D97-AF65-F5344CB8AC3E}">
        <p14:creationId xmlns:p14="http://schemas.microsoft.com/office/powerpoint/2010/main" val="12940162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643410F3-C459-4E56-AF38-4B4A24A28D35}"/>
              </a:ext>
            </a:extLst>
          </p:cNvPr>
          <p:cNvSpPr txBox="1"/>
          <p:nvPr/>
        </p:nvSpPr>
        <p:spPr>
          <a:xfrm>
            <a:off x="221565" y="178927"/>
            <a:ext cx="10962249" cy="6125075"/>
          </a:xfrm>
          <a:prstGeom prst="rect">
            <a:avLst/>
          </a:prstGeom>
          <a:noFill/>
        </p:spPr>
        <p:txBody>
          <a:bodyPr wrap="square">
            <a:spAutoFit/>
          </a:bodyPr>
          <a:lstStyle/>
          <a:p>
            <a:pPr algn="l">
              <a:lnSpc>
                <a:spcPct val="150000"/>
              </a:lnSpc>
            </a:pPr>
            <a:r>
              <a:rPr lang="tr-TR" sz="2400" b="0" i="0" u="none" strike="noStrike" baseline="0" dirty="0">
                <a:latin typeface="Comic Sans MS" panose="030F0702030302020204" pitchFamily="66" charset="0"/>
              </a:rPr>
              <a:t>Bir öğrenci elindeki üç bardağı farklı renklere boyayarak</a:t>
            </a:r>
          </a:p>
          <a:p>
            <a:pPr algn="l">
              <a:lnSpc>
                <a:spcPct val="150000"/>
              </a:lnSpc>
            </a:pPr>
            <a:r>
              <a:rPr lang="tr-TR" sz="2400" b="0" i="0" u="none" strike="noStrike" baseline="0" dirty="0">
                <a:latin typeface="Comic Sans MS" panose="030F0702030302020204" pitchFamily="66" charset="0"/>
              </a:rPr>
              <a:t>içlerine ilk sıcaklıkları ve kütleleri eşit sular koyuyor</a:t>
            </a:r>
          </a:p>
          <a:p>
            <a:pPr algn="l">
              <a:lnSpc>
                <a:spcPct val="150000"/>
              </a:lnSpc>
            </a:pPr>
            <a:r>
              <a:rPr lang="tr-TR" sz="2400" b="0" i="0" u="none" strike="noStrike" baseline="0" dirty="0">
                <a:latin typeface="Comic Sans MS" panose="030F0702030302020204" pitchFamily="66" charset="0"/>
              </a:rPr>
              <a:t>ve güneş ışığı altında bir süre bekletiyor. Daha sonra</a:t>
            </a:r>
          </a:p>
          <a:p>
            <a:pPr algn="l">
              <a:lnSpc>
                <a:spcPct val="150000"/>
              </a:lnSpc>
            </a:pPr>
            <a:r>
              <a:rPr lang="tr-TR" sz="2400" b="0" i="0" u="none" strike="noStrike" baseline="0" dirty="0">
                <a:latin typeface="Comic Sans MS" panose="030F0702030302020204" pitchFamily="66" charset="0"/>
              </a:rPr>
              <a:t>suların son sıcaklıklarını termometreyle ölçerek sıcaklık</a:t>
            </a:r>
          </a:p>
          <a:p>
            <a:pPr algn="l">
              <a:lnSpc>
                <a:spcPct val="150000"/>
              </a:lnSpc>
            </a:pPr>
            <a:r>
              <a:rPr lang="tr-TR" sz="2400" b="0" i="0" u="none" strike="noStrike" baseline="0" dirty="0">
                <a:latin typeface="Comic Sans MS" panose="030F0702030302020204" pitchFamily="66" charset="0"/>
              </a:rPr>
              <a:t>değişimlerini not edip aşağıdaki grafiği çiziyor.</a:t>
            </a:r>
            <a:r>
              <a:rPr lang="tr-TR" sz="2400" b="1" i="0" u="none" strike="noStrike" baseline="0" dirty="0">
                <a:latin typeface="Comic Sans MS" panose="030F0702030302020204" pitchFamily="66" charset="0"/>
              </a:rPr>
              <a:t> Grafiğe göre bardakların rengi aşağıdakilerden hangisi gibi olabilir?</a:t>
            </a:r>
          </a:p>
          <a:p>
            <a:pPr algn="l">
              <a:lnSpc>
                <a:spcPct val="150000"/>
              </a:lnSpc>
            </a:pPr>
            <a:r>
              <a:rPr lang="tr-TR" sz="2400" b="1" i="0" u="none" strike="noStrike" baseline="0" dirty="0">
                <a:latin typeface="Comic Sans MS" panose="030F0702030302020204" pitchFamily="66" charset="0"/>
              </a:rPr>
              <a:t>       </a:t>
            </a:r>
            <a:r>
              <a:rPr lang="pl-PL" sz="2400" b="1" i="0" u="none" strike="noStrike" baseline="0" dirty="0">
                <a:latin typeface="Comic Sans MS" panose="030F0702030302020204" pitchFamily="66" charset="0"/>
              </a:rPr>
              <a:t>1. Bardak </a:t>
            </a:r>
            <a:r>
              <a:rPr lang="tr-TR" sz="2400" b="1" i="0" u="none" strike="noStrike" baseline="0" dirty="0">
                <a:latin typeface="Comic Sans MS" panose="030F0702030302020204" pitchFamily="66" charset="0"/>
              </a:rPr>
              <a:t>           </a:t>
            </a:r>
            <a:r>
              <a:rPr lang="pl-PL" sz="2400" b="1" i="0" u="none" strike="noStrike" baseline="0" dirty="0">
                <a:latin typeface="Comic Sans MS" panose="030F0702030302020204" pitchFamily="66" charset="0"/>
              </a:rPr>
              <a:t>2. Bardak </a:t>
            </a:r>
            <a:r>
              <a:rPr lang="tr-TR" sz="2400" b="1" i="0" u="none" strike="noStrike" baseline="0" dirty="0">
                <a:latin typeface="Comic Sans MS" panose="030F0702030302020204" pitchFamily="66" charset="0"/>
              </a:rPr>
              <a:t>       </a:t>
            </a:r>
            <a:r>
              <a:rPr lang="pl-PL" sz="2400" b="1" i="0" u="none" strike="noStrike" baseline="0" dirty="0">
                <a:latin typeface="Comic Sans MS" panose="030F0702030302020204" pitchFamily="66" charset="0"/>
              </a:rPr>
              <a:t>3. Bardak</a:t>
            </a:r>
          </a:p>
          <a:p>
            <a:pPr algn="l">
              <a:lnSpc>
                <a:spcPct val="150000"/>
              </a:lnSpc>
            </a:pPr>
            <a:r>
              <a:rPr lang="tr-TR" sz="2400" b="0" i="0" u="none" strike="noStrike" baseline="0" dirty="0">
                <a:latin typeface="Comic Sans MS" panose="030F0702030302020204" pitchFamily="66" charset="0"/>
              </a:rPr>
              <a:t>A) Beyaz                                   Siyah                  Sarı</a:t>
            </a:r>
          </a:p>
          <a:p>
            <a:pPr algn="l">
              <a:lnSpc>
                <a:spcPct val="150000"/>
              </a:lnSpc>
            </a:pPr>
            <a:r>
              <a:rPr lang="tr-TR" sz="2400" b="0" i="0" u="none" strike="noStrike" baseline="0" dirty="0">
                <a:latin typeface="Comic Sans MS" panose="030F0702030302020204" pitchFamily="66" charset="0"/>
              </a:rPr>
              <a:t>B) Beyaz                                   Mavi                    Siyah</a:t>
            </a:r>
          </a:p>
          <a:p>
            <a:pPr algn="l">
              <a:lnSpc>
                <a:spcPct val="150000"/>
              </a:lnSpc>
            </a:pPr>
            <a:r>
              <a:rPr lang="tr-TR" sz="2400" b="0" i="0" u="none" strike="noStrike" baseline="0" dirty="0">
                <a:latin typeface="Comic Sans MS" panose="030F0702030302020204" pitchFamily="66" charset="0"/>
              </a:rPr>
              <a:t>C) Sarı                                      Siyah                  Beyaz</a:t>
            </a:r>
          </a:p>
          <a:p>
            <a:pPr algn="l">
              <a:lnSpc>
                <a:spcPct val="150000"/>
              </a:lnSpc>
            </a:pPr>
            <a:r>
              <a:rPr lang="tr-TR" sz="2400" b="0" i="0" u="none" strike="noStrike" baseline="0" dirty="0">
                <a:latin typeface="Comic Sans MS" panose="030F0702030302020204" pitchFamily="66" charset="0"/>
              </a:rPr>
              <a:t>D) Yeşil                                     Beyaz                  Siyah</a:t>
            </a:r>
          </a:p>
        </p:txBody>
      </p:sp>
      <p:pic>
        <p:nvPicPr>
          <p:cNvPr id="14" name="Resim 13">
            <a:extLst>
              <a:ext uri="{FF2B5EF4-FFF2-40B4-BE49-F238E27FC236}">
                <a16:creationId xmlns:a16="http://schemas.microsoft.com/office/drawing/2014/main" id="{4B1ED0F5-12F9-4198-8DA5-FB0A948BABBA}"/>
              </a:ext>
            </a:extLst>
          </p:cNvPr>
          <p:cNvPicPr>
            <a:picLocks noChangeAspect="1"/>
          </p:cNvPicPr>
          <p:nvPr/>
        </p:nvPicPr>
        <p:blipFill>
          <a:blip r:embed="rId2"/>
          <a:stretch>
            <a:fillRect/>
          </a:stretch>
        </p:blipFill>
        <p:spPr>
          <a:xfrm>
            <a:off x="8551689" y="86330"/>
            <a:ext cx="2927547" cy="2498320"/>
          </a:xfrm>
          <a:prstGeom prst="rect">
            <a:avLst/>
          </a:prstGeom>
        </p:spPr>
      </p:pic>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8"/>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C</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5224615"/>
            <a:ext cx="837034" cy="837034"/>
          </a:xfrm>
          <a:prstGeom prst="rect">
            <a:avLst/>
          </a:prstGeom>
        </p:spPr>
      </p:pic>
      <p:pic>
        <p:nvPicPr>
          <p:cNvPr id="13" name="Resim 12">
            <a:extLst>
              <a:ext uri="{FF2B5EF4-FFF2-40B4-BE49-F238E27FC236}">
                <a16:creationId xmlns:a16="http://schemas.microsoft.com/office/drawing/2014/main" id="{CA59447E-EB35-40D2-B495-A044AF9941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74934" y="3540578"/>
            <a:ext cx="1113183" cy="1113183"/>
          </a:xfrm>
          <a:prstGeom prst="rect">
            <a:avLst/>
          </a:prstGeom>
        </p:spPr>
      </p:pic>
    </p:spTree>
    <p:extLst>
      <p:ext uri="{BB962C8B-B14F-4D97-AF65-F5344CB8AC3E}">
        <p14:creationId xmlns:p14="http://schemas.microsoft.com/office/powerpoint/2010/main" val="247876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4" name="Metin kutusu 3">
            <a:extLst>
              <a:ext uri="{FF2B5EF4-FFF2-40B4-BE49-F238E27FC236}">
                <a16:creationId xmlns:a16="http://schemas.microsoft.com/office/drawing/2014/main" id="{5B21836C-2543-4804-BAB2-C4252E89CCF9}"/>
              </a:ext>
            </a:extLst>
          </p:cNvPr>
          <p:cNvSpPr txBox="1"/>
          <p:nvPr/>
        </p:nvSpPr>
        <p:spPr>
          <a:xfrm>
            <a:off x="924950" y="457592"/>
            <a:ext cx="9999121" cy="1313501"/>
          </a:xfrm>
          <a:prstGeom prst="rect">
            <a:avLst/>
          </a:prstGeom>
          <a:noFill/>
        </p:spPr>
        <p:txBody>
          <a:bodyPr wrap="square">
            <a:spAutoFit/>
          </a:bodyPr>
          <a:lstStyle/>
          <a:p>
            <a:pPr algn="l">
              <a:lnSpc>
                <a:spcPct val="150000"/>
              </a:lnSpc>
            </a:pPr>
            <a:r>
              <a:rPr lang="tr-TR" sz="2800" b="1" i="0" u="none" strike="noStrike" baseline="0" dirty="0">
                <a:latin typeface="Comic Sans MS" panose="030F0702030302020204" pitchFamily="66" charset="0"/>
              </a:rPr>
              <a:t>Aşağıda verilen bayraklardan hangisi mavi ışık altında bakıldığında tamamen siyah görünür?</a:t>
            </a:r>
            <a:endParaRPr lang="tr-TR" sz="2800" dirty="0">
              <a:latin typeface="Comic Sans MS" panose="030F0702030302020204" pitchFamily="66" charset="0"/>
            </a:endParaRPr>
          </a:p>
        </p:txBody>
      </p:sp>
      <p:pic>
        <p:nvPicPr>
          <p:cNvPr id="6" name="Resim 5">
            <a:extLst>
              <a:ext uri="{FF2B5EF4-FFF2-40B4-BE49-F238E27FC236}">
                <a16:creationId xmlns:a16="http://schemas.microsoft.com/office/drawing/2014/main" id="{FCD910B7-1761-487F-BDA2-CBFAF20159E0}"/>
              </a:ext>
            </a:extLst>
          </p:cNvPr>
          <p:cNvPicPr>
            <a:picLocks noChangeAspect="1"/>
          </p:cNvPicPr>
          <p:nvPr/>
        </p:nvPicPr>
        <p:blipFill>
          <a:blip r:embed="rId3"/>
          <a:stretch>
            <a:fillRect/>
          </a:stretch>
        </p:blipFill>
        <p:spPr>
          <a:xfrm>
            <a:off x="1923610" y="1943071"/>
            <a:ext cx="6967172" cy="4225072"/>
          </a:xfrm>
          <a:prstGeom prst="rect">
            <a:avLst/>
          </a:prstGeom>
        </p:spPr>
      </p:pic>
    </p:spTree>
    <p:extLst>
      <p:ext uri="{BB962C8B-B14F-4D97-AF65-F5344CB8AC3E}">
        <p14:creationId xmlns:p14="http://schemas.microsoft.com/office/powerpoint/2010/main" val="17028543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234ABAC4-4549-445B-995F-3E994B6CDDD0}"/>
              </a:ext>
            </a:extLst>
          </p:cNvPr>
          <p:cNvSpPr txBox="1"/>
          <p:nvPr/>
        </p:nvSpPr>
        <p:spPr>
          <a:xfrm>
            <a:off x="587326" y="461649"/>
            <a:ext cx="9999121" cy="1313501"/>
          </a:xfrm>
          <a:prstGeom prst="rect">
            <a:avLst/>
          </a:prstGeom>
          <a:noFill/>
        </p:spPr>
        <p:txBody>
          <a:bodyPr wrap="square">
            <a:spAutoFit/>
          </a:bodyPr>
          <a:lstStyle/>
          <a:p>
            <a:pPr algn="l">
              <a:lnSpc>
                <a:spcPct val="150000"/>
              </a:lnSpc>
            </a:pPr>
            <a:r>
              <a:rPr lang="tr-TR" sz="2800" b="1" i="0" u="none" strike="noStrike" baseline="0" dirty="0">
                <a:latin typeface="Comic Sans MS" panose="030F0702030302020204" pitchFamily="66" charset="0"/>
              </a:rPr>
              <a:t>Aşağıda verilen bayraklardan hangisi mavi ışık altında bakıldığında tamamen siyah görünür?</a:t>
            </a:r>
            <a:endParaRPr lang="tr-TR" sz="2800" dirty="0">
              <a:latin typeface="Comic Sans MS" panose="030F0702030302020204" pitchFamily="66" charset="0"/>
            </a:endParaRPr>
          </a:p>
        </p:txBody>
      </p:sp>
      <p:pic>
        <p:nvPicPr>
          <p:cNvPr id="14" name="Resim 13">
            <a:extLst>
              <a:ext uri="{FF2B5EF4-FFF2-40B4-BE49-F238E27FC236}">
                <a16:creationId xmlns:a16="http://schemas.microsoft.com/office/drawing/2014/main" id="{FDEE07E1-43FE-42AA-9E41-956CA34A9E1E}"/>
              </a:ext>
            </a:extLst>
          </p:cNvPr>
          <p:cNvPicPr>
            <a:picLocks noChangeAspect="1"/>
          </p:cNvPicPr>
          <p:nvPr/>
        </p:nvPicPr>
        <p:blipFill>
          <a:blip r:embed="rId2"/>
          <a:stretch>
            <a:fillRect/>
          </a:stretch>
        </p:blipFill>
        <p:spPr>
          <a:xfrm>
            <a:off x="1585986" y="1947128"/>
            <a:ext cx="6967172" cy="4225072"/>
          </a:xfrm>
          <a:prstGeom prst="rect">
            <a:avLst/>
          </a:prstGeom>
        </p:spPr>
      </p:pic>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8"/>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B</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86802" y="2132525"/>
            <a:ext cx="837034" cy="837034"/>
          </a:xfrm>
          <a:prstGeom prst="rect">
            <a:avLst/>
          </a:prstGeom>
        </p:spPr>
      </p:pic>
      <p:pic>
        <p:nvPicPr>
          <p:cNvPr id="13" name="Resim 12">
            <a:extLst>
              <a:ext uri="{FF2B5EF4-FFF2-40B4-BE49-F238E27FC236}">
                <a16:creationId xmlns:a16="http://schemas.microsoft.com/office/drawing/2014/main" id="{CA59447E-EB35-40D2-B495-A044AF9941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93754" y="2551042"/>
            <a:ext cx="1113183" cy="1113183"/>
          </a:xfrm>
          <a:prstGeom prst="rect">
            <a:avLst/>
          </a:prstGeom>
        </p:spPr>
      </p:pic>
    </p:spTree>
    <p:extLst>
      <p:ext uri="{BB962C8B-B14F-4D97-AF65-F5344CB8AC3E}">
        <p14:creationId xmlns:p14="http://schemas.microsoft.com/office/powerpoint/2010/main" val="295162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4" name="Metin kutusu 3">
            <a:extLst>
              <a:ext uri="{FF2B5EF4-FFF2-40B4-BE49-F238E27FC236}">
                <a16:creationId xmlns:a16="http://schemas.microsoft.com/office/drawing/2014/main" id="{FB86A409-FECD-40F2-AD0D-51B49B6AFF23}"/>
              </a:ext>
            </a:extLst>
          </p:cNvPr>
          <p:cNvSpPr txBox="1"/>
          <p:nvPr/>
        </p:nvSpPr>
        <p:spPr>
          <a:xfrm>
            <a:off x="464233" y="227150"/>
            <a:ext cx="11451101" cy="1693092"/>
          </a:xfrm>
          <a:prstGeom prst="rect">
            <a:avLst/>
          </a:prstGeom>
          <a:noFill/>
        </p:spPr>
        <p:txBody>
          <a:bodyPr wrap="square">
            <a:spAutoFit/>
          </a:bodyPr>
          <a:lstStyle/>
          <a:p>
            <a:pPr algn="l">
              <a:lnSpc>
                <a:spcPct val="150000"/>
              </a:lnSpc>
            </a:pPr>
            <a:r>
              <a:rPr lang="tr-TR" sz="2400" b="1" i="0" u="none" strike="noStrike" baseline="0" dirty="0">
                <a:latin typeface="Comic Sans MS" panose="030F0702030302020204" pitchFamily="66" charset="0"/>
              </a:rPr>
              <a:t>Açıklama: </a:t>
            </a:r>
            <a:r>
              <a:rPr lang="tr-TR" sz="2400" b="0" i="0" u="none" strike="noStrike" baseline="0" dirty="0">
                <a:latin typeface="Comic Sans MS" panose="030F0702030302020204" pitchFamily="66" charset="0"/>
              </a:rPr>
              <a:t>Cisimler üzerine gelen beyaz ışığın tamamını soğuruyorsa siyah, tamamını yansıtıyorsa beyaz ya da hangi rengi yansıtıyorsa o renkte görünür.</a:t>
            </a:r>
          </a:p>
          <a:p>
            <a:pPr algn="l">
              <a:lnSpc>
                <a:spcPct val="150000"/>
              </a:lnSpc>
            </a:pPr>
            <a:r>
              <a:rPr lang="tr-TR" sz="2400" b="1" i="0" u="none" strike="noStrike" baseline="0" dirty="0">
                <a:latin typeface="Comic Sans MS" panose="030F0702030302020204" pitchFamily="66" charset="0"/>
              </a:rPr>
              <a:t>Bu açıklamaya yönelik verilen aşağıdaki örneklerden hangisi yanlıştır?</a:t>
            </a:r>
            <a:endParaRPr lang="tr-TR" sz="2400" dirty="0">
              <a:latin typeface="Comic Sans MS" panose="030F0702030302020204" pitchFamily="66" charset="0"/>
            </a:endParaRPr>
          </a:p>
        </p:txBody>
      </p:sp>
      <p:pic>
        <p:nvPicPr>
          <p:cNvPr id="6" name="Resim 5">
            <a:extLst>
              <a:ext uri="{FF2B5EF4-FFF2-40B4-BE49-F238E27FC236}">
                <a16:creationId xmlns:a16="http://schemas.microsoft.com/office/drawing/2014/main" id="{97F2576B-4B1A-4120-A1A5-F1E57D710889}"/>
              </a:ext>
            </a:extLst>
          </p:cNvPr>
          <p:cNvPicPr>
            <a:picLocks noChangeAspect="1"/>
          </p:cNvPicPr>
          <p:nvPr/>
        </p:nvPicPr>
        <p:blipFill>
          <a:blip r:embed="rId3"/>
          <a:stretch>
            <a:fillRect/>
          </a:stretch>
        </p:blipFill>
        <p:spPr>
          <a:xfrm>
            <a:off x="2394855" y="2071831"/>
            <a:ext cx="7123429" cy="2538233"/>
          </a:xfrm>
          <a:prstGeom prst="rect">
            <a:avLst/>
          </a:prstGeom>
        </p:spPr>
      </p:pic>
      <p:pic>
        <p:nvPicPr>
          <p:cNvPr id="8" name="Resim 7">
            <a:extLst>
              <a:ext uri="{FF2B5EF4-FFF2-40B4-BE49-F238E27FC236}">
                <a16:creationId xmlns:a16="http://schemas.microsoft.com/office/drawing/2014/main" id="{3E89D69E-69B2-4DC0-9EFB-11E411182A50}"/>
              </a:ext>
            </a:extLst>
          </p:cNvPr>
          <p:cNvPicPr>
            <a:picLocks noChangeAspect="1"/>
          </p:cNvPicPr>
          <p:nvPr/>
        </p:nvPicPr>
        <p:blipFill>
          <a:blip r:embed="rId4"/>
          <a:stretch>
            <a:fillRect/>
          </a:stretch>
        </p:blipFill>
        <p:spPr>
          <a:xfrm>
            <a:off x="2673716" y="4496127"/>
            <a:ext cx="6630761" cy="2134723"/>
          </a:xfrm>
          <a:prstGeom prst="rect">
            <a:avLst/>
          </a:prstGeom>
        </p:spPr>
      </p:pic>
    </p:spTree>
    <p:extLst>
      <p:ext uri="{BB962C8B-B14F-4D97-AF65-F5344CB8AC3E}">
        <p14:creationId xmlns:p14="http://schemas.microsoft.com/office/powerpoint/2010/main" val="46627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ŞIĞIN SOĞURULMASI NEDİR ETKİLERİ SONUÇLARI NELERDİR RADYOMETRE IŞIK  DEĞİRMENİ BEYAZ IŞIĞIN RENKLERE AYRILMASI CİSİMLERİN RENKLİ GÖRÜNMESİ (FEN  KONU ANLATIM FEN BİLİMLERİ DERSİ KONU ANLATIM)">
            <a:extLst>
              <a:ext uri="{FF2B5EF4-FFF2-40B4-BE49-F238E27FC236}">
                <a16:creationId xmlns:a16="http://schemas.microsoft.com/office/drawing/2014/main" id="{B7FCD163-1AC7-41E2-AAB3-B6F8829EF1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604"/>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6DDF6F9B-B96C-4DD7-BA5F-3684330B71D0}"/>
              </a:ext>
            </a:extLst>
          </p:cNvPr>
          <p:cNvSpPr txBox="1"/>
          <p:nvPr/>
        </p:nvSpPr>
        <p:spPr>
          <a:xfrm>
            <a:off x="7546848" y="2516777"/>
            <a:ext cx="3803904" cy="3660185"/>
          </a:xfrm>
          <a:prstGeom prst="rect">
            <a:avLst/>
          </a:prstGeom>
        </p:spPr>
        <p:txBody>
          <a:bodyPr vert="horz" lIns="91440" tIns="45720" rIns="91440" bIns="45720" rtlCol="0" anchor="ctr">
            <a:normAutofit/>
          </a:bodyPr>
          <a:lstStyle/>
          <a:p>
            <a:pPr indent="-228600">
              <a:lnSpc>
                <a:spcPct val="150000"/>
              </a:lnSpc>
              <a:spcAft>
                <a:spcPts val="800"/>
              </a:spcAft>
              <a:buFont typeface="Arial" panose="020B0604020202020204" pitchFamily="34" charset="0"/>
              <a:buChar char="•"/>
            </a:pPr>
            <a:r>
              <a:rPr lang="en-US" sz="2200" dirty="0" err="1">
                <a:effectLst/>
                <a:latin typeface="Comic Sans MS" panose="030F0702030302020204" pitchFamily="66" charset="0"/>
              </a:rPr>
              <a:t>Beyaz</a:t>
            </a:r>
            <a:r>
              <a:rPr lang="en-US" sz="2200" dirty="0">
                <a:effectLst/>
                <a:latin typeface="Comic Sans MS" panose="030F0702030302020204" pitchFamily="66" charset="0"/>
              </a:rPr>
              <a:t> </a:t>
            </a:r>
            <a:r>
              <a:rPr lang="en-US" sz="2200" dirty="0" err="1">
                <a:effectLst/>
                <a:latin typeface="Comic Sans MS" panose="030F0702030302020204" pitchFamily="66" charset="0"/>
              </a:rPr>
              <a:t>cisimler</a:t>
            </a:r>
            <a:r>
              <a:rPr lang="en-US" sz="2200" dirty="0">
                <a:effectLst/>
                <a:latin typeface="Comic Sans MS" panose="030F0702030302020204" pitchFamily="66" charset="0"/>
              </a:rPr>
              <a:t> </a:t>
            </a:r>
            <a:r>
              <a:rPr lang="en-US" sz="2200" dirty="0" err="1">
                <a:effectLst/>
                <a:latin typeface="Comic Sans MS" panose="030F0702030302020204" pitchFamily="66" charset="0"/>
              </a:rPr>
              <a:t>ışığın</a:t>
            </a:r>
            <a:r>
              <a:rPr lang="en-US" sz="2200" dirty="0">
                <a:effectLst/>
                <a:latin typeface="Comic Sans MS" panose="030F0702030302020204" pitchFamily="66" charset="0"/>
              </a:rPr>
              <a:t> </a:t>
            </a:r>
            <a:r>
              <a:rPr lang="en-US" sz="2200" dirty="0" err="1">
                <a:effectLst/>
                <a:latin typeface="Comic Sans MS" panose="030F0702030302020204" pitchFamily="66" charset="0"/>
              </a:rPr>
              <a:t>tamamına</a:t>
            </a:r>
            <a:r>
              <a:rPr lang="en-US" sz="2200" dirty="0">
                <a:effectLst/>
                <a:latin typeface="Comic Sans MS" panose="030F0702030302020204" pitchFamily="66" charset="0"/>
              </a:rPr>
              <a:t> </a:t>
            </a:r>
            <a:r>
              <a:rPr lang="en-US" sz="2200" dirty="0" err="1">
                <a:effectLst/>
                <a:latin typeface="Comic Sans MS" panose="030F0702030302020204" pitchFamily="66" charset="0"/>
              </a:rPr>
              <a:t>yakınını</a:t>
            </a:r>
            <a:r>
              <a:rPr lang="en-US" sz="2200" dirty="0">
                <a:effectLst/>
                <a:latin typeface="Comic Sans MS" panose="030F0702030302020204" pitchFamily="66" charset="0"/>
              </a:rPr>
              <a:t> </a:t>
            </a:r>
            <a:r>
              <a:rPr lang="en-US" sz="2200" dirty="0" err="1">
                <a:effectLst/>
                <a:latin typeface="Comic Sans MS" panose="030F0702030302020204" pitchFamily="66" charset="0"/>
              </a:rPr>
              <a:t>yansıtırken</a:t>
            </a:r>
            <a:r>
              <a:rPr lang="en-US" sz="2200" dirty="0">
                <a:effectLst/>
                <a:latin typeface="Comic Sans MS" panose="030F0702030302020204" pitchFamily="66" charset="0"/>
              </a:rPr>
              <a:t> </a:t>
            </a:r>
            <a:r>
              <a:rPr lang="en-US" sz="2200" dirty="0" err="1">
                <a:effectLst/>
                <a:latin typeface="Comic Sans MS" panose="030F0702030302020204" pitchFamily="66" charset="0"/>
              </a:rPr>
              <a:t>koyu</a:t>
            </a:r>
            <a:r>
              <a:rPr lang="en-US" sz="2200" dirty="0">
                <a:effectLst/>
                <a:latin typeface="Comic Sans MS" panose="030F0702030302020204" pitchFamily="66" charset="0"/>
              </a:rPr>
              <a:t> ve mat </a:t>
            </a:r>
            <a:r>
              <a:rPr lang="en-US" sz="2200" dirty="0" err="1">
                <a:effectLst/>
                <a:latin typeface="Comic Sans MS" panose="030F0702030302020204" pitchFamily="66" charset="0"/>
              </a:rPr>
              <a:t>renkli</a:t>
            </a:r>
            <a:r>
              <a:rPr lang="en-US" sz="2200" dirty="0">
                <a:effectLst/>
                <a:latin typeface="Comic Sans MS" panose="030F0702030302020204" pitchFamily="66" charset="0"/>
              </a:rPr>
              <a:t> </a:t>
            </a:r>
            <a:r>
              <a:rPr lang="en-US" sz="2200" dirty="0" err="1">
                <a:effectLst/>
                <a:latin typeface="Comic Sans MS" panose="030F0702030302020204" pitchFamily="66" charset="0"/>
              </a:rPr>
              <a:t>cisimler</a:t>
            </a:r>
            <a:r>
              <a:rPr lang="en-US" sz="2200" dirty="0">
                <a:effectLst/>
                <a:latin typeface="Comic Sans MS" panose="030F0702030302020204" pitchFamily="66" charset="0"/>
              </a:rPr>
              <a:t> </a:t>
            </a:r>
            <a:r>
              <a:rPr lang="en-US" sz="2200" dirty="0" err="1">
                <a:effectLst/>
                <a:latin typeface="Comic Sans MS" panose="030F0702030302020204" pitchFamily="66" charset="0"/>
              </a:rPr>
              <a:t>ışığın</a:t>
            </a:r>
            <a:r>
              <a:rPr lang="en-US" sz="2200" dirty="0">
                <a:effectLst/>
                <a:latin typeface="Comic Sans MS" panose="030F0702030302020204" pitchFamily="66" charset="0"/>
              </a:rPr>
              <a:t> </a:t>
            </a:r>
            <a:r>
              <a:rPr lang="en-US" sz="2200" dirty="0" err="1">
                <a:effectLst/>
                <a:latin typeface="Comic Sans MS" panose="030F0702030302020204" pitchFamily="66" charset="0"/>
              </a:rPr>
              <a:t>soğurur</a:t>
            </a:r>
            <a:r>
              <a:rPr lang="en-US" sz="2200" dirty="0">
                <a:effectLst/>
                <a:latin typeface="Comic Sans MS" panose="030F0702030302020204" pitchFamily="66" charset="0"/>
              </a:rPr>
              <a:t>.</a:t>
            </a:r>
          </a:p>
        </p:txBody>
      </p:sp>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7575845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E6521E82-3701-4C59-AF9C-6172BD6B9FB4}"/>
              </a:ext>
            </a:extLst>
          </p:cNvPr>
          <p:cNvSpPr txBox="1"/>
          <p:nvPr/>
        </p:nvSpPr>
        <p:spPr>
          <a:xfrm>
            <a:off x="464233" y="227150"/>
            <a:ext cx="11451101" cy="1693092"/>
          </a:xfrm>
          <a:prstGeom prst="rect">
            <a:avLst/>
          </a:prstGeom>
          <a:noFill/>
        </p:spPr>
        <p:txBody>
          <a:bodyPr wrap="square">
            <a:spAutoFit/>
          </a:bodyPr>
          <a:lstStyle/>
          <a:p>
            <a:pPr algn="l">
              <a:lnSpc>
                <a:spcPct val="150000"/>
              </a:lnSpc>
            </a:pPr>
            <a:r>
              <a:rPr lang="tr-TR" sz="2400" b="1" i="0" u="none" strike="noStrike" baseline="0" dirty="0">
                <a:latin typeface="Comic Sans MS" panose="030F0702030302020204" pitchFamily="66" charset="0"/>
              </a:rPr>
              <a:t>Açıklama: </a:t>
            </a:r>
            <a:r>
              <a:rPr lang="tr-TR" sz="2400" b="0" i="0" u="none" strike="noStrike" baseline="0" dirty="0">
                <a:latin typeface="Comic Sans MS" panose="030F0702030302020204" pitchFamily="66" charset="0"/>
              </a:rPr>
              <a:t>Cisimler üzerine gelen beyaz ışığın tamamını soğuruyorsa siyah, tamamını yansıtıyorsa beyaz ya da hangi rengi yansıtıyorsa o renkte görünür.</a:t>
            </a:r>
          </a:p>
          <a:p>
            <a:pPr algn="l">
              <a:lnSpc>
                <a:spcPct val="150000"/>
              </a:lnSpc>
            </a:pPr>
            <a:r>
              <a:rPr lang="tr-TR" sz="2400" b="1" i="0" u="none" strike="noStrike" baseline="0" dirty="0">
                <a:latin typeface="Comic Sans MS" panose="030F0702030302020204" pitchFamily="66" charset="0"/>
              </a:rPr>
              <a:t>Bu açıklamaya yönelik verilen aşağıdaki örneklerden hangisi yanlıştır?</a:t>
            </a:r>
            <a:endParaRPr lang="tr-TR" sz="2400" dirty="0">
              <a:latin typeface="Comic Sans MS" panose="030F0702030302020204" pitchFamily="66" charset="0"/>
            </a:endParaRPr>
          </a:p>
        </p:txBody>
      </p:sp>
      <p:pic>
        <p:nvPicPr>
          <p:cNvPr id="14" name="Resim 13">
            <a:extLst>
              <a:ext uri="{FF2B5EF4-FFF2-40B4-BE49-F238E27FC236}">
                <a16:creationId xmlns:a16="http://schemas.microsoft.com/office/drawing/2014/main" id="{A4EA34FB-1834-49A8-8044-EB521E3D84C4}"/>
              </a:ext>
            </a:extLst>
          </p:cNvPr>
          <p:cNvPicPr>
            <a:picLocks noChangeAspect="1"/>
          </p:cNvPicPr>
          <p:nvPr/>
        </p:nvPicPr>
        <p:blipFill>
          <a:blip r:embed="rId2"/>
          <a:stretch>
            <a:fillRect/>
          </a:stretch>
        </p:blipFill>
        <p:spPr>
          <a:xfrm>
            <a:off x="2394855" y="2071831"/>
            <a:ext cx="7123429" cy="2538233"/>
          </a:xfrm>
          <a:prstGeom prst="rect">
            <a:avLst/>
          </a:prstGeom>
        </p:spPr>
      </p:pic>
      <p:pic>
        <p:nvPicPr>
          <p:cNvPr id="15" name="Resim 14">
            <a:extLst>
              <a:ext uri="{FF2B5EF4-FFF2-40B4-BE49-F238E27FC236}">
                <a16:creationId xmlns:a16="http://schemas.microsoft.com/office/drawing/2014/main" id="{4B06E40F-306D-41CB-BDC2-82481DB9D95A}"/>
              </a:ext>
            </a:extLst>
          </p:cNvPr>
          <p:cNvPicPr>
            <a:picLocks noChangeAspect="1"/>
          </p:cNvPicPr>
          <p:nvPr/>
        </p:nvPicPr>
        <p:blipFill>
          <a:blip r:embed="rId3"/>
          <a:stretch>
            <a:fillRect/>
          </a:stretch>
        </p:blipFill>
        <p:spPr>
          <a:xfrm>
            <a:off x="1362400" y="4343609"/>
            <a:ext cx="6630761" cy="2134723"/>
          </a:xfrm>
          <a:prstGeom prst="rect">
            <a:avLst/>
          </a:prstGeom>
        </p:spPr>
      </p:pic>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4"/>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9"/>
          <a:srcRect/>
          <a:stretch>
            <a:fillRect/>
          </a:stretch>
        </p:blipFill>
        <p:spPr>
          <a:xfrm>
            <a:off x="10027527" y="4131439"/>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B</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89783" y="2173138"/>
            <a:ext cx="837034" cy="837034"/>
          </a:xfrm>
          <a:prstGeom prst="rect">
            <a:avLst/>
          </a:prstGeom>
        </p:spPr>
      </p:pic>
      <p:pic>
        <p:nvPicPr>
          <p:cNvPr id="13" name="Resim 12">
            <a:extLst>
              <a:ext uri="{FF2B5EF4-FFF2-40B4-BE49-F238E27FC236}">
                <a16:creationId xmlns:a16="http://schemas.microsoft.com/office/drawing/2014/main" id="{CA59447E-EB35-40D2-B495-A044AF9941B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93754" y="2551042"/>
            <a:ext cx="1113183" cy="1113183"/>
          </a:xfrm>
          <a:prstGeom prst="rect">
            <a:avLst/>
          </a:prstGeom>
        </p:spPr>
      </p:pic>
    </p:spTree>
    <p:extLst>
      <p:ext uri="{BB962C8B-B14F-4D97-AF65-F5344CB8AC3E}">
        <p14:creationId xmlns:p14="http://schemas.microsoft.com/office/powerpoint/2010/main" val="308905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4" name="Metin kutusu 3">
            <a:extLst>
              <a:ext uri="{FF2B5EF4-FFF2-40B4-BE49-F238E27FC236}">
                <a16:creationId xmlns:a16="http://schemas.microsoft.com/office/drawing/2014/main" id="{F4615C55-8415-401A-B9CC-A3FA79CAB205}"/>
              </a:ext>
            </a:extLst>
          </p:cNvPr>
          <p:cNvSpPr txBox="1"/>
          <p:nvPr/>
        </p:nvSpPr>
        <p:spPr>
          <a:xfrm>
            <a:off x="239151" y="430631"/>
            <a:ext cx="11690252" cy="5920019"/>
          </a:xfrm>
          <a:prstGeom prst="rect">
            <a:avLst/>
          </a:prstGeom>
          <a:noFill/>
        </p:spPr>
        <p:txBody>
          <a:bodyPr wrap="square">
            <a:spAutoFit/>
          </a:bodyPr>
          <a:lstStyle/>
          <a:p>
            <a:pPr algn="l">
              <a:lnSpc>
                <a:spcPct val="150000"/>
              </a:lnSpc>
            </a:pPr>
            <a:r>
              <a:rPr lang="tr-TR" sz="3200" b="0" i="0" u="none" strike="noStrike" baseline="0" dirty="0">
                <a:latin typeface="Comic Sans MS" panose="030F0702030302020204" pitchFamily="66" charset="0"/>
              </a:rPr>
              <a:t>Kore’de yaygın olarak kullanılan güneş enerji panelleri ülkeye birçok katkı sağlamıştır.</a:t>
            </a:r>
          </a:p>
          <a:p>
            <a:pPr algn="l">
              <a:lnSpc>
                <a:spcPct val="150000"/>
              </a:lnSpc>
            </a:pPr>
            <a:r>
              <a:rPr lang="tr-TR" sz="3200" b="1" i="0" u="none" strike="noStrike" baseline="0" dirty="0">
                <a:latin typeface="Comic Sans MS" panose="030F0702030302020204" pitchFamily="66" charset="0"/>
              </a:rPr>
              <a:t>Buna göre aşağıda verilenlerden hangisi güneş enerjisi panellerinin Kore’ye sağladığı katkılardan biri değildir?</a:t>
            </a:r>
          </a:p>
          <a:p>
            <a:pPr algn="l">
              <a:lnSpc>
                <a:spcPct val="150000"/>
              </a:lnSpc>
            </a:pPr>
            <a:r>
              <a:rPr lang="tr-TR" sz="3200" b="0" i="0" u="none" strike="noStrike" baseline="0" dirty="0">
                <a:latin typeface="Comic Sans MS" panose="030F0702030302020204" pitchFamily="66" charset="0"/>
              </a:rPr>
              <a:t>A) Yolların gece aydınlatılmasını sağlar.</a:t>
            </a:r>
          </a:p>
          <a:p>
            <a:pPr algn="l">
              <a:lnSpc>
                <a:spcPct val="150000"/>
              </a:lnSpc>
            </a:pPr>
            <a:r>
              <a:rPr lang="tr-TR" sz="3200" b="0" i="0" u="none" strike="noStrike" baseline="0" dirty="0">
                <a:latin typeface="Comic Sans MS" panose="030F0702030302020204" pitchFamily="66" charset="0"/>
              </a:rPr>
              <a:t>B) Doğal kaynakların kullanımını arttırır.</a:t>
            </a:r>
          </a:p>
          <a:p>
            <a:pPr algn="l">
              <a:lnSpc>
                <a:spcPct val="150000"/>
              </a:lnSpc>
            </a:pPr>
            <a:r>
              <a:rPr lang="tr-TR" sz="3200" b="0" i="0" u="none" strike="noStrike" baseline="0" dirty="0">
                <a:latin typeface="Comic Sans MS" panose="030F0702030302020204" pitchFamily="66" charset="0"/>
              </a:rPr>
              <a:t>C) Kışın yoldaki buzlanmayı önler.</a:t>
            </a:r>
          </a:p>
          <a:p>
            <a:pPr algn="l">
              <a:lnSpc>
                <a:spcPct val="150000"/>
              </a:lnSpc>
            </a:pPr>
            <a:r>
              <a:rPr lang="tr-TR" sz="3200" b="0" i="0" u="none" strike="noStrike" baseline="0" dirty="0">
                <a:latin typeface="Comic Sans MS" panose="030F0702030302020204" pitchFamily="66" charset="0"/>
              </a:rPr>
              <a:t>D) Üretilen fazla elektriği şebekeye verir.</a:t>
            </a:r>
            <a:endParaRPr lang="tr-TR" sz="3200" dirty="0">
              <a:latin typeface="Comic Sans MS" panose="030F0702030302020204" pitchFamily="66" charset="0"/>
            </a:endParaRPr>
          </a:p>
        </p:txBody>
      </p:sp>
    </p:spTree>
    <p:extLst>
      <p:ext uri="{BB962C8B-B14F-4D97-AF65-F5344CB8AC3E}">
        <p14:creationId xmlns:p14="http://schemas.microsoft.com/office/powerpoint/2010/main" val="7556821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073517EC-1EC4-4C70-B2B9-262721F74A9C}"/>
              </a:ext>
            </a:extLst>
          </p:cNvPr>
          <p:cNvSpPr txBox="1"/>
          <p:nvPr/>
        </p:nvSpPr>
        <p:spPr>
          <a:xfrm>
            <a:off x="239151" y="430631"/>
            <a:ext cx="9973994" cy="5191486"/>
          </a:xfrm>
          <a:prstGeom prst="rect">
            <a:avLst/>
          </a:prstGeom>
          <a:noFill/>
        </p:spPr>
        <p:txBody>
          <a:bodyPr wrap="square">
            <a:spAutoFit/>
          </a:bodyPr>
          <a:lstStyle/>
          <a:p>
            <a:pPr algn="l">
              <a:lnSpc>
                <a:spcPct val="150000"/>
              </a:lnSpc>
            </a:pPr>
            <a:r>
              <a:rPr lang="tr-TR" sz="2800" b="0" i="0" u="none" strike="noStrike" baseline="0" dirty="0">
                <a:latin typeface="Comic Sans MS" panose="030F0702030302020204" pitchFamily="66" charset="0"/>
              </a:rPr>
              <a:t>Kore’de yaygın olarak kullanılan güneş enerji panelleri ülkeye birçok katkı sağlamıştır.</a:t>
            </a:r>
          </a:p>
          <a:p>
            <a:pPr algn="l">
              <a:lnSpc>
                <a:spcPct val="150000"/>
              </a:lnSpc>
            </a:pPr>
            <a:r>
              <a:rPr lang="tr-TR" sz="2800" b="1" i="0" u="none" strike="noStrike" baseline="0" dirty="0">
                <a:latin typeface="Comic Sans MS" panose="030F0702030302020204" pitchFamily="66" charset="0"/>
              </a:rPr>
              <a:t>Buna göre aşağıda verilenlerden hangisi güneş enerjisi panellerinin Kore’ye sağladığı katkılardan biri değildir?</a:t>
            </a:r>
          </a:p>
          <a:p>
            <a:pPr algn="l">
              <a:lnSpc>
                <a:spcPct val="150000"/>
              </a:lnSpc>
            </a:pPr>
            <a:r>
              <a:rPr lang="tr-TR" sz="2800" b="0" i="0" u="none" strike="noStrike" baseline="0" dirty="0">
                <a:latin typeface="Comic Sans MS" panose="030F0702030302020204" pitchFamily="66" charset="0"/>
              </a:rPr>
              <a:t>A) Yolların gece aydınlatılmasını sağlar.</a:t>
            </a:r>
          </a:p>
          <a:p>
            <a:pPr algn="l">
              <a:lnSpc>
                <a:spcPct val="150000"/>
              </a:lnSpc>
            </a:pPr>
            <a:r>
              <a:rPr lang="tr-TR" sz="2800" b="0" i="0" u="none" strike="noStrike" baseline="0" dirty="0">
                <a:latin typeface="Comic Sans MS" panose="030F0702030302020204" pitchFamily="66" charset="0"/>
              </a:rPr>
              <a:t>B) Doğal kaynakların kullanımını arttırır.</a:t>
            </a:r>
          </a:p>
          <a:p>
            <a:pPr algn="l">
              <a:lnSpc>
                <a:spcPct val="150000"/>
              </a:lnSpc>
            </a:pPr>
            <a:r>
              <a:rPr lang="tr-TR" sz="2800" b="0" i="0" u="none" strike="noStrike" baseline="0" dirty="0">
                <a:latin typeface="Comic Sans MS" panose="030F0702030302020204" pitchFamily="66" charset="0"/>
              </a:rPr>
              <a:t>C) Kışın yoldaki buzlanmayı önler.</a:t>
            </a:r>
          </a:p>
          <a:p>
            <a:pPr algn="l">
              <a:lnSpc>
                <a:spcPct val="150000"/>
              </a:lnSpc>
            </a:pPr>
            <a:r>
              <a:rPr lang="tr-TR" sz="2800" b="0" i="0" u="none" strike="noStrike" baseline="0" dirty="0">
                <a:latin typeface="Comic Sans MS" panose="030F0702030302020204" pitchFamily="66" charset="0"/>
              </a:rPr>
              <a:t>D) Üretilen fazla elektriği şebekeye verir.</a:t>
            </a:r>
            <a:endParaRPr lang="tr-TR" sz="2800" dirty="0">
              <a:latin typeface="Comic Sans MS" panose="030F0702030302020204" pitchFamily="66" charset="0"/>
            </a:endParaRPr>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2"/>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7"/>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B</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774150"/>
            <a:ext cx="837034" cy="837034"/>
          </a:xfrm>
          <a:prstGeom prst="rect">
            <a:avLst/>
          </a:prstGeom>
        </p:spPr>
      </p:pic>
      <p:pic>
        <p:nvPicPr>
          <p:cNvPr id="13" name="Resim 12">
            <a:extLst>
              <a:ext uri="{FF2B5EF4-FFF2-40B4-BE49-F238E27FC236}">
                <a16:creationId xmlns:a16="http://schemas.microsoft.com/office/drawing/2014/main" id="{CA59447E-EB35-40D2-B495-A044AF9941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93754" y="2551042"/>
            <a:ext cx="1113183" cy="1113183"/>
          </a:xfrm>
          <a:prstGeom prst="rect">
            <a:avLst/>
          </a:prstGeom>
        </p:spPr>
      </p:pic>
    </p:spTree>
    <p:extLst>
      <p:ext uri="{BB962C8B-B14F-4D97-AF65-F5344CB8AC3E}">
        <p14:creationId xmlns:p14="http://schemas.microsoft.com/office/powerpoint/2010/main" val="385892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4" name="Metin kutusu 3">
            <a:extLst>
              <a:ext uri="{FF2B5EF4-FFF2-40B4-BE49-F238E27FC236}">
                <a16:creationId xmlns:a16="http://schemas.microsoft.com/office/drawing/2014/main" id="{F7E5D1E0-C2B0-4EB1-97DC-82064EE5E464}"/>
              </a:ext>
            </a:extLst>
          </p:cNvPr>
          <p:cNvSpPr txBox="1"/>
          <p:nvPr/>
        </p:nvSpPr>
        <p:spPr>
          <a:xfrm>
            <a:off x="424961" y="643461"/>
            <a:ext cx="11342077" cy="5571077"/>
          </a:xfrm>
          <a:prstGeom prst="rect">
            <a:avLst/>
          </a:prstGeom>
          <a:noFill/>
        </p:spPr>
        <p:txBody>
          <a:bodyPr wrap="square">
            <a:spAutoFit/>
          </a:bodyPr>
          <a:lstStyle/>
          <a:p>
            <a:pPr algn="l">
              <a:lnSpc>
                <a:spcPct val="150000"/>
              </a:lnSpc>
            </a:pPr>
            <a:r>
              <a:rPr lang="it-IT" sz="2400" b="0" i="0" u="none" strike="noStrike" baseline="0" dirty="0">
                <a:latin typeface="Comic Sans MS" panose="030F0702030302020204" pitchFamily="66" charset="0"/>
              </a:rPr>
              <a:t>‘’Işığın madde ile etkileşimi sonucunda madde tarafından</a:t>
            </a:r>
            <a:r>
              <a:rPr lang="tr-TR" sz="2400" b="0" i="0" u="none" strike="noStrike" baseline="0" dirty="0">
                <a:latin typeface="Comic Sans MS" panose="030F0702030302020204" pitchFamily="66" charset="0"/>
              </a:rPr>
              <a:t> soğurulabileceğini keşfeder.’’ kazanımına yönelik deney yapmak isteyen bir öğrenci, ilk sıcaklıkları aynı olan farklı renkteki metal iki bilyeyi güneşli bir bölgeye aynı sürelerde koyarak son sıcaklıklarını ölçmeyi planlıyor.</a:t>
            </a:r>
          </a:p>
          <a:p>
            <a:pPr algn="l">
              <a:lnSpc>
                <a:spcPct val="150000"/>
              </a:lnSpc>
            </a:pPr>
            <a:r>
              <a:rPr lang="tr-TR" sz="2400" b="1" i="0" u="none" strike="noStrike" baseline="0" dirty="0">
                <a:latin typeface="Comic Sans MS" panose="030F0702030302020204" pitchFamily="66" charset="0"/>
              </a:rPr>
              <a:t>Bu öğrenci aşağıda verilen hangi iki renkteki metal bilyeyi seçerse bilyelerin son sıcaklıkları arasındaki fark en fazla olur?</a:t>
            </a:r>
          </a:p>
          <a:p>
            <a:pPr algn="l">
              <a:lnSpc>
                <a:spcPct val="150000"/>
              </a:lnSpc>
            </a:pPr>
            <a:r>
              <a:rPr lang="tr-TR" sz="2400" b="0" i="0" u="none" strike="noStrike" baseline="0" dirty="0">
                <a:latin typeface="Comic Sans MS" panose="030F0702030302020204" pitchFamily="66" charset="0"/>
              </a:rPr>
              <a:t>A) Beyaz - Turuncu</a:t>
            </a:r>
          </a:p>
          <a:p>
            <a:pPr algn="l">
              <a:lnSpc>
                <a:spcPct val="150000"/>
              </a:lnSpc>
            </a:pPr>
            <a:r>
              <a:rPr lang="tr-TR" sz="2400" b="0" i="0" u="none" strike="noStrike" baseline="0" dirty="0">
                <a:latin typeface="Comic Sans MS" panose="030F0702030302020204" pitchFamily="66" charset="0"/>
              </a:rPr>
              <a:t>B) Siyah - Kırmızı</a:t>
            </a:r>
          </a:p>
          <a:p>
            <a:pPr algn="l">
              <a:lnSpc>
                <a:spcPct val="150000"/>
              </a:lnSpc>
            </a:pPr>
            <a:r>
              <a:rPr lang="tr-TR" sz="2400" b="0" i="0" u="none" strike="noStrike" baseline="0" dirty="0">
                <a:latin typeface="Comic Sans MS" panose="030F0702030302020204" pitchFamily="66" charset="0"/>
              </a:rPr>
              <a:t>C) Siyah - Beyaz</a:t>
            </a:r>
          </a:p>
          <a:p>
            <a:pPr algn="l">
              <a:lnSpc>
                <a:spcPct val="150000"/>
              </a:lnSpc>
            </a:pPr>
            <a:r>
              <a:rPr lang="tr-TR" sz="2400" b="0" i="0" u="none" strike="noStrike" baseline="0" dirty="0">
                <a:latin typeface="Comic Sans MS" panose="030F0702030302020204" pitchFamily="66" charset="0"/>
              </a:rPr>
              <a:t>D) Beyaz - Yeşil</a:t>
            </a:r>
            <a:endParaRPr lang="tr-TR" sz="2400" dirty="0">
              <a:latin typeface="Comic Sans MS" panose="030F0702030302020204" pitchFamily="66" charset="0"/>
            </a:endParaRPr>
          </a:p>
        </p:txBody>
      </p:sp>
    </p:spTree>
    <p:extLst>
      <p:ext uri="{BB962C8B-B14F-4D97-AF65-F5344CB8AC3E}">
        <p14:creationId xmlns:p14="http://schemas.microsoft.com/office/powerpoint/2010/main" val="8951656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0DB313BD-44C5-45BC-B474-C874858FFCB9}"/>
              </a:ext>
            </a:extLst>
          </p:cNvPr>
          <p:cNvSpPr txBox="1"/>
          <p:nvPr/>
        </p:nvSpPr>
        <p:spPr>
          <a:xfrm>
            <a:off x="424961" y="643461"/>
            <a:ext cx="11342077" cy="5571077"/>
          </a:xfrm>
          <a:prstGeom prst="rect">
            <a:avLst/>
          </a:prstGeom>
          <a:noFill/>
        </p:spPr>
        <p:txBody>
          <a:bodyPr wrap="square">
            <a:spAutoFit/>
          </a:bodyPr>
          <a:lstStyle/>
          <a:p>
            <a:pPr algn="l">
              <a:lnSpc>
                <a:spcPct val="150000"/>
              </a:lnSpc>
            </a:pPr>
            <a:r>
              <a:rPr lang="it-IT" sz="2400" b="0" i="0" u="none" strike="noStrike" baseline="0" dirty="0">
                <a:latin typeface="Comic Sans MS" panose="030F0702030302020204" pitchFamily="66" charset="0"/>
              </a:rPr>
              <a:t>‘’Işığın madde ile etkileşimi sonucunda madde tarafından</a:t>
            </a:r>
            <a:r>
              <a:rPr lang="tr-TR" sz="2400" b="0" i="0" u="none" strike="noStrike" baseline="0" dirty="0">
                <a:latin typeface="Comic Sans MS" panose="030F0702030302020204" pitchFamily="66" charset="0"/>
              </a:rPr>
              <a:t> soğurulabileceğini keşfeder.’’ kazanımına yönelik deney yapmak isteyen bir öğrenci, ilk sıcaklıkları aynı olan farklı renkteki metal iki bilyeyi güneşli bir bölgeye aynı sürelerde koyarak son sıcaklıklarını ölçmeyi planlıyor.</a:t>
            </a:r>
          </a:p>
          <a:p>
            <a:pPr algn="l">
              <a:lnSpc>
                <a:spcPct val="150000"/>
              </a:lnSpc>
            </a:pPr>
            <a:r>
              <a:rPr lang="tr-TR" sz="2400" b="1" i="0" u="none" strike="noStrike" baseline="0" dirty="0">
                <a:latin typeface="Comic Sans MS" panose="030F0702030302020204" pitchFamily="66" charset="0"/>
              </a:rPr>
              <a:t>Bu öğrenci aşağıda verilen hangi iki renkteki metal bilyeyi seçerse bilyelerin son sıcaklıkları arasındaki fark en fazla olur?</a:t>
            </a:r>
          </a:p>
          <a:p>
            <a:pPr algn="l">
              <a:lnSpc>
                <a:spcPct val="150000"/>
              </a:lnSpc>
            </a:pPr>
            <a:r>
              <a:rPr lang="tr-TR" sz="2400" b="0" i="0" u="none" strike="noStrike" baseline="0" dirty="0">
                <a:latin typeface="Comic Sans MS" panose="030F0702030302020204" pitchFamily="66" charset="0"/>
              </a:rPr>
              <a:t>A) Beyaz - Turuncu</a:t>
            </a:r>
          </a:p>
          <a:p>
            <a:pPr algn="l">
              <a:lnSpc>
                <a:spcPct val="150000"/>
              </a:lnSpc>
            </a:pPr>
            <a:r>
              <a:rPr lang="tr-TR" sz="2400" b="0" i="0" u="none" strike="noStrike" baseline="0" dirty="0">
                <a:latin typeface="Comic Sans MS" panose="030F0702030302020204" pitchFamily="66" charset="0"/>
              </a:rPr>
              <a:t>B) Siyah - Kırmızı</a:t>
            </a:r>
          </a:p>
          <a:p>
            <a:pPr algn="l">
              <a:lnSpc>
                <a:spcPct val="150000"/>
              </a:lnSpc>
            </a:pPr>
            <a:r>
              <a:rPr lang="tr-TR" sz="2400" b="0" i="0" u="none" strike="noStrike" baseline="0" dirty="0">
                <a:latin typeface="Comic Sans MS" panose="030F0702030302020204" pitchFamily="66" charset="0"/>
              </a:rPr>
              <a:t>C) Siyah - Beyaz</a:t>
            </a:r>
          </a:p>
          <a:p>
            <a:pPr algn="l">
              <a:lnSpc>
                <a:spcPct val="150000"/>
              </a:lnSpc>
            </a:pPr>
            <a:r>
              <a:rPr lang="tr-TR" sz="2400" b="0" i="0" u="none" strike="noStrike" baseline="0" dirty="0">
                <a:latin typeface="Comic Sans MS" panose="030F0702030302020204" pitchFamily="66" charset="0"/>
              </a:rPr>
              <a:t>D) Beyaz - Yeşil</a:t>
            </a:r>
            <a:endParaRPr lang="tr-TR" sz="2400" dirty="0">
              <a:latin typeface="Comic Sans MS" panose="030F0702030302020204" pitchFamily="66" charset="0"/>
            </a:endParaRPr>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2"/>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7"/>
          <a:srcRect/>
          <a:stretch>
            <a:fillRect/>
          </a:stretch>
        </p:blipFill>
        <p:spPr>
          <a:xfrm>
            <a:off x="10041484" y="3931157"/>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C</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784" y="5138717"/>
            <a:ext cx="837034" cy="837034"/>
          </a:xfrm>
          <a:prstGeom prst="rect">
            <a:avLst/>
          </a:prstGeom>
        </p:spPr>
      </p:pic>
      <p:pic>
        <p:nvPicPr>
          <p:cNvPr id="13" name="Resim 12">
            <a:extLst>
              <a:ext uri="{FF2B5EF4-FFF2-40B4-BE49-F238E27FC236}">
                <a16:creationId xmlns:a16="http://schemas.microsoft.com/office/drawing/2014/main" id="{CA59447E-EB35-40D2-B495-A044AF9941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93754" y="2551042"/>
            <a:ext cx="1113183" cy="1113183"/>
          </a:xfrm>
          <a:prstGeom prst="rect">
            <a:avLst/>
          </a:prstGeom>
        </p:spPr>
      </p:pic>
    </p:spTree>
    <p:extLst>
      <p:ext uri="{BB962C8B-B14F-4D97-AF65-F5344CB8AC3E}">
        <p14:creationId xmlns:p14="http://schemas.microsoft.com/office/powerpoint/2010/main" val="96853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4" name="Metin kutusu 3">
            <a:extLst>
              <a:ext uri="{FF2B5EF4-FFF2-40B4-BE49-F238E27FC236}">
                <a16:creationId xmlns:a16="http://schemas.microsoft.com/office/drawing/2014/main" id="{F741B435-9540-4C29-9F7B-FEE0F59144BD}"/>
              </a:ext>
            </a:extLst>
          </p:cNvPr>
          <p:cNvSpPr txBox="1"/>
          <p:nvPr/>
        </p:nvSpPr>
        <p:spPr>
          <a:xfrm>
            <a:off x="361657" y="186926"/>
            <a:ext cx="11468686" cy="6484147"/>
          </a:xfrm>
          <a:prstGeom prst="rect">
            <a:avLst/>
          </a:prstGeom>
          <a:noFill/>
        </p:spPr>
        <p:txBody>
          <a:bodyPr wrap="square">
            <a:spAutoFit/>
          </a:bodyPr>
          <a:lstStyle/>
          <a:p>
            <a:pPr algn="l">
              <a:lnSpc>
                <a:spcPct val="150000"/>
              </a:lnSpc>
            </a:pPr>
            <a:r>
              <a:rPr lang="tr-TR" sz="2800" b="0" i="0" u="none" strike="noStrike" baseline="0" dirty="0">
                <a:latin typeface="Comic Sans MS" panose="030F0702030302020204" pitchFamily="66" charset="0"/>
              </a:rPr>
              <a:t>Aşağıda ışık renkleri verilmiştir.</a:t>
            </a:r>
          </a:p>
          <a:p>
            <a:pPr algn="l">
              <a:lnSpc>
                <a:spcPct val="150000"/>
              </a:lnSpc>
            </a:pPr>
            <a:r>
              <a:rPr lang="tr-TR" sz="2800" b="0" i="0" u="none" strike="noStrike" baseline="0" dirty="0">
                <a:latin typeface="Comic Sans MS" panose="030F0702030302020204" pitchFamily="66" charset="0"/>
              </a:rPr>
              <a:t>I. Yeşil</a:t>
            </a:r>
          </a:p>
          <a:p>
            <a:pPr algn="l">
              <a:lnSpc>
                <a:spcPct val="150000"/>
              </a:lnSpc>
            </a:pPr>
            <a:r>
              <a:rPr lang="tr-TR" sz="2800" b="0" i="0" u="none" strike="noStrike" baseline="0" dirty="0">
                <a:latin typeface="Comic Sans MS" panose="030F0702030302020204" pitchFamily="66" charset="0"/>
              </a:rPr>
              <a:t>II. Mavi</a:t>
            </a:r>
          </a:p>
          <a:p>
            <a:pPr algn="l">
              <a:lnSpc>
                <a:spcPct val="150000"/>
              </a:lnSpc>
            </a:pPr>
            <a:r>
              <a:rPr lang="tr-TR" sz="2800" b="0" i="0" u="none" strike="noStrike" baseline="0" dirty="0">
                <a:latin typeface="Comic Sans MS" panose="030F0702030302020204" pitchFamily="66" charset="0"/>
              </a:rPr>
              <a:t>III. Kırmızı</a:t>
            </a:r>
          </a:p>
          <a:p>
            <a:pPr algn="l">
              <a:lnSpc>
                <a:spcPct val="150000"/>
              </a:lnSpc>
            </a:pPr>
            <a:r>
              <a:rPr lang="sv-SE" sz="2800" b="1" i="0" u="none" strike="noStrike" baseline="0" dirty="0">
                <a:latin typeface="Comic Sans MS" panose="030F0702030302020204" pitchFamily="66" charset="0"/>
              </a:rPr>
              <a:t>Buna göre verilen renk türlerinden hangilerini birlikte</a:t>
            </a:r>
            <a:r>
              <a:rPr lang="tr-TR" sz="2800" b="1" i="0" u="none" strike="noStrike" baseline="0" dirty="0">
                <a:latin typeface="Comic Sans MS" panose="030F0702030302020204" pitchFamily="66" charset="0"/>
              </a:rPr>
              <a:t> kullanarak beyaz ışık elde edebiliriz?</a:t>
            </a:r>
          </a:p>
          <a:p>
            <a:pPr algn="l">
              <a:lnSpc>
                <a:spcPct val="150000"/>
              </a:lnSpc>
            </a:pPr>
            <a:r>
              <a:rPr lang="tr-TR" sz="2800" b="0" i="0" u="none" strike="noStrike" baseline="0" dirty="0">
                <a:latin typeface="Comic Sans MS" panose="030F0702030302020204" pitchFamily="66" charset="0"/>
              </a:rPr>
              <a:t>A) I ve II</a:t>
            </a:r>
          </a:p>
          <a:p>
            <a:pPr algn="l">
              <a:lnSpc>
                <a:spcPct val="150000"/>
              </a:lnSpc>
            </a:pPr>
            <a:r>
              <a:rPr lang="tr-TR" sz="2800" b="0" i="0" u="none" strike="noStrike" baseline="0" dirty="0">
                <a:latin typeface="Comic Sans MS" panose="030F0702030302020204" pitchFamily="66" charset="0"/>
              </a:rPr>
              <a:t>B) II ve III</a:t>
            </a:r>
          </a:p>
          <a:p>
            <a:pPr algn="l">
              <a:lnSpc>
                <a:spcPct val="150000"/>
              </a:lnSpc>
            </a:pPr>
            <a:r>
              <a:rPr lang="tr-TR" sz="2800" b="0" i="0" u="none" strike="noStrike" baseline="0" dirty="0">
                <a:latin typeface="Comic Sans MS" panose="030F0702030302020204" pitchFamily="66" charset="0"/>
              </a:rPr>
              <a:t>C) I ve III</a:t>
            </a:r>
          </a:p>
          <a:p>
            <a:pPr algn="l">
              <a:lnSpc>
                <a:spcPct val="150000"/>
              </a:lnSpc>
            </a:pPr>
            <a:r>
              <a:rPr lang="nn-NO" sz="2800" b="0" i="0" u="none" strike="noStrike" baseline="0" dirty="0">
                <a:latin typeface="Comic Sans MS" panose="030F0702030302020204" pitchFamily="66" charset="0"/>
              </a:rPr>
              <a:t>D) I, II ve III</a:t>
            </a:r>
            <a:endParaRPr lang="tr-TR" sz="2800" dirty="0">
              <a:latin typeface="Comic Sans MS" panose="030F0702030302020204" pitchFamily="66" charset="0"/>
            </a:endParaRPr>
          </a:p>
        </p:txBody>
      </p:sp>
    </p:spTree>
    <p:extLst>
      <p:ext uri="{BB962C8B-B14F-4D97-AF65-F5344CB8AC3E}">
        <p14:creationId xmlns:p14="http://schemas.microsoft.com/office/powerpoint/2010/main" val="2703677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F468DE74-4F96-47B0-AF06-AABF01505B2A}"/>
              </a:ext>
            </a:extLst>
          </p:cNvPr>
          <p:cNvSpPr txBox="1"/>
          <p:nvPr/>
        </p:nvSpPr>
        <p:spPr>
          <a:xfrm>
            <a:off x="361657" y="186926"/>
            <a:ext cx="11468686" cy="6484147"/>
          </a:xfrm>
          <a:prstGeom prst="rect">
            <a:avLst/>
          </a:prstGeom>
          <a:noFill/>
        </p:spPr>
        <p:txBody>
          <a:bodyPr wrap="square">
            <a:spAutoFit/>
          </a:bodyPr>
          <a:lstStyle/>
          <a:p>
            <a:pPr algn="l">
              <a:lnSpc>
                <a:spcPct val="150000"/>
              </a:lnSpc>
            </a:pPr>
            <a:r>
              <a:rPr lang="tr-TR" sz="2800" b="0" i="0" u="none" strike="noStrike" baseline="0" dirty="0">
                <a:latin typeface="Comic Sans MS" panose="030F0702030302020204" pitchFamily="66" charset="0"/>
              </a:rPr>
              <a:t>Aşağıda ışık renkleri verilmiştir.</a:t>
            </a:r>
          </a:p>
          <a:p>
            <a:pPr algn="l">
              <a:lnSpc>
                <a:spcPct val="150000"/>
              </a:lnSpc>
            </a:pPr>
            <a:r>
              <a:rPr lang="tr-TR" sz="2800" b="0" i="0" u="none" strike="noStrike" baseline="0" dirty="0">
                <a:latin typeface="Comic Sans MS" panose="030F0702030302020204" pitchFamily="66" charset="0"/>
              </a:rPr>
              <a:t>I. Yeşil</a:t>
            </a:r>
          </a:p>
          <a:p>
            <a:pPr algn="l">
              <a:lnSpc>
                <a:spcPct val="150000"/>
              </a:lnSpc>
            </a:pPr>
            <a:r>
              <a:rPr lang="tr-TR" sz="2800" b="0" i="0" u="none" strike="noStrike" baseline="0" dirty="0">
                <a:latin typeface="Comic Sans MS" panose="030F0702030302020204" pitchFamily="66" charset="0"/>
              </a:rPr>
              <a:t>II. Mavi</a:t>
            </a:r>
          </a:p>
          <a:p>
            <a:pPr algn="l">
              <a:lnSpc>
                <a:spcPct val="150000"/>
              </a:lnSpc>
            </a:pPr>
            <a:r>
              <a:rPr lang="tr-TR" sz="2800" b="0" i="0" u="none" strike="noStrike" baseline="0" dirty="0">
                <a:latin typeface="Comic Sans MS" panose="030F0702030302020204" pitchFamily="66" charset="0"/>
              </a:rPr>
              <a:t>III. Kırmızı</a:t>
            </a:r>
          </a:p>
          <a:p>
            <a:pPr algn="l">
              <a:lnSpc>
                <a:spcPct val="150000"/>
              </a:lnSpc>
            </a:pPr>
            <a:r>
              <a:rPr lang="sv-SE" sz="2800" b="1" i="0" u="none" strike="noStrike" baseline="0" dirty="0">
                <a:latin typeface="Comic Sans MS" panose="030F0702030302020204" pitchFamily="66" charset="0"/>
              </a:rPr>
              <a:t>Buna göre verilen renk türlerinden hangilerini birlikte</a:t>
            </a:r>
            <a:r>
              <a:rPr lang="tr-TR" sz="2800" b="1" i="0" u="none" strike="noStrike" baseline="0" dirty="0">
                <a:latin typeface="Comic Sans MS" panose="030F0702030302020204" pitchFamily="66" charset="0"/>
              </a:rPr>
              <a:t> kullanarak beyaz ışık elde edebiliriz?</a:t>
            </a:r>
          </a:p>
          <a:p>
            <a:pPr algn="l">
              <a:lnSpc>
                <a:spcPct val="150000"/>
              </a:lnSpc>
            </a:pPr>
            <a:r>
              <a:rPr lang="tr-TR" sz="2800" b="0" i="0" u="none" strike="noStrike" baseline="0" dirty="0">
                <a:latin typeface="Comic Sans MS" panose="030F0702030302020204" pitchFamily="66" charset="0"/>
              </a:rPr>
              <a:t>A) I ve II</a:t>
            </a:r>
          </a:p>
          <a:p>
            <a:pPr algn="l">
              <a:lnSpc>
                <a:spcPct val="150000"/>
              </a:lnSpc>
            </a:pPr>
            <a:r>
              <a:rPr lang="tr-TR" sz="2800" b="0" i="0" u="none" strike="noStrike" baseline="0" dirty="0">
                <a:latin typeface="Comic Sans MS" panose="030F0702030302020204" pitchFamily="66" charset="0"/>
              </a:rPr>
              <a:t>B) II ve III</a:t>
            </a:r>
          </a:p>
          <a:p>
            <a:pPr algn="l">
              <a:lnSpc>
                <a:spcPct val="150000"/>
              </a:lnSpc>
            </a:pPr>
            <a:r>
              <a:rPr lang="tr-TR" sz="2800" b="0" i="0" u="none" strike="noStrike" baseline="0" dirty="0">
                <a:latin typeface="Comic Sans MS" panose="030F0702030302020204" pitchFamily="66" charset="0"/>
              </a:rPr>
              <a:t>C) I ve III</a:t>
            </a:r>
          </a:p>
          <a:p>
            <a:pPr algn="l">
              <a:lnSpc>
                <a:spcPct val="150000"/>
              </a:lnSpc>
            </a:pPr>
            <a:r>
              <a:rPr lang="nn-NO" sz="2800" b="0" i="0" u="none" strike="noStrike" baseline="0" dirty="0">
                <a:latin typeface="Comic Sans MS" panose="030F0702030302020204" pitchFamily="66" charset="0"/>
              </a:rPr>
              <a:t>D) I, II ve III</a:t>
            </a:r>
            <a:endParaRPr lang="tr-TR" sz="2800" dirty="0">
              <a:latin typeface="Comic Sans MS" panose="030F0702030302020204" pitchFamily="66" charset="0"/>
            </a:endParaRPr>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2"/>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7"/>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D</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172200"/>
            <a:ext cx="837034" cy="837034"/>
          </a:xfrm>
          <a:prstGeom prst="rect">
            <a:avLst/>
          </a:prstGeom>
        </p:spPr>
      </p:pic>
      <p:pic>
        <p:nvPicPr>
          <p:cNvPr id="13" name="Resim 12">
            <a:extLst>
              <a:ext uri="{FF2B5EF4-FFF2-40B4-BE49-F238E27FC236}">
                <a16:creationId xmlns:a16="http://schemas.microsoft.com/office/drawing/2014/main" id="{CA59447E-EB35-40D2-B495-A044AF9941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67200" y="1737199"/>
            <a:ext cx="1113183" cy="1113183"/>
          </a:xfrm>
          <a:prstGeom prst="rect">
            <a:avLst/>
          </a:prstGeom>
        </p:spPr>
      </p:pic>
    </p:spTree>
    <p:extLst>
      <p:ext uri="{BB962C8B-B14F-4D97-AF65-F5344CB8AC3E}">
        <p14:creationId xmlns:p14="http://schemas.microsoft.com/office/powerpoint/2010/main" val="294035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0566" y="5936566"/>
            <a:ext cx="921433" cy="921433"/>
          </a:xfrm>
          <a:prstGeom prst="rect">
            <a:avLst/>
          </a:prstGeom>
        </p:spPr>
      </p:pic>
      <p:sp>
        <p:nvSpPr>
          <p:cNvPr id="4" name="Metin kutusu 3">
            <a:extLst>
              <a:ext uri="{FF2B5EF4-FFF2-40B4-BE49-F238E27FC236}">
                <a16:creationId xmlns:a16="http://schemas.microsoft.com/office/drawing/2014/main" id="{CAA17750-98D6-4C70-8A88-405C5F5C0D19}"/>
              </a:ext>
            </a:extLst>
          </p:cNvPr>
          <p:cNvSpPr txBox="1"/>
          <p:nvPr/>
        </p:nvSpPr>
        <p:spPr>
          <a:xfrm>
            <a:off x="235633" y="106071"/>
            <a:ext cx="11440551" cy="6376426"/>
          </a:xfrm>
          <a:prstGeom prst="rect">
            <a:avLst/>
          </a:prstGeom>
          <a:noFill/>
        </p:spPr>
        <p:txBody>
          <a:bodyPr wrap="square">
            <a:spAutoFit/>
          </a:bodyPr>
          <a:lstStyle/>
          <a:p>
            <a:pPr algn="l">
              <a:lnSpc>
                <a:spcPct val="150000"/>
              </a:lnSpc>
            </a:pPr>
            <a:r>
              <a:rPr lang="tr-TR" sz="2500" b="0" i="0" u="none" strike="noStrike" baseline="0" dirty="0" err="1">
                <a:latin typeface="Comic Sans MS" panose="030F0702030302020204" pitchFamily="66" charset="0"/>
              </a:rPr>
              <a:t>Ebrar</a:t>
            </a:r>
            <a:r>
              <a:rPr lang="tr-TR" sz="2500" b="0" i="0" u="none" strike="noStrike" baseline="0" dirty="0">
                <a:latin typeface="Comic Sans MS" panose="030F0702030302020204" pitchFamily="66" charset="0"/>
              </a:rPr>
              <a:t> fen bilimleri dersinde öğrendiği ışık konusuyla ilgili deney yapmaya karar veriyor. İçlerinde özdeş buz kütleleri bulunan siyah, yeşil ve beyaz renkli kavanozları, güneş ışığı alan bir yere koyuyor. Bir müddet sonra en fazla eriyen buzun siyah kavanozda, en az eriyen buzun ise beyaz kavanoz da olduğunu gözlemliyor.</a:t>
            </a:r>
          </a:p>
          <a:p>
            <a:pPr algn="l">
              <a:lnSpc>
                <a:spcPct val="150000"/>
              </a:lnSpc>
            </a:pPr>
            <a:r>
              <a:rPr lang="tr-TR" sz="2500" b="1" i="0" u="none" strike="noStrike" baseline="0" dirty="0">
                <a:latin typeface="Comic Sans MS" panose="030F0702030302020204" pitchFamily="66" charset="0"/>
              </a:rPr>
              <a:t>Bu gözleme bakılarak hangi soruya cevap verilebilir?</a:t>
            </a:r>
          </a:p>
          <a:p>
            <a:pPr algn="l">
              <a:lnSpc>
                <a:spcPct val="150000"/>
              </a:lnSpc>
            </a:pPr>
            <a:r>
              <a:rPr lang="tr-TR" sz="2500" b="0" i="0" u="none" strike="noStrike" baseline="0" dirty="0">
                <a:latin typeface="Comic Sans MS" panose="030F0702030302020204" pitchFamily="66" charset="0"/>
              </a:rPr>
              <a:t>A) Cisimlerin farklı renkte görünmesinin sebebi nedir?</a:t>
            </a:r>
          </a:p>
          <a:p>
            <a:pPr algn="l">
              <a:lnSpc>
                <a:spcPct val="150000"/>
              </a:lnSpc>
            </a:pPr>
            <a:r>
              <a:rPr lang="tr-TR" sz="2500" b="0" i="0" u="none" strike="noStrike" baseline="0" dirty="0">
                <a:latin typeface="Comic Sans MS" panose="030F0702030302020204" pitchFamily="66" charset="0"/>
              </a:rPr>
              <a:t>B) Yeşil ve siyah renkli cisimler hangi ışık rengini yansıtır?</a:t>
            </a:r>
          </a:p>
          <a:p>
            <a:pPr algn="l">
              <a:lnSpc>
                <a:spcPct val="150000"/>
              </a:lnSpc>
            </a:pPr>
            <a:r>
              <a:rPr lang="tr-TR" sz="2500" b="0" i="0" u="none" strike="noStrike" baseline="0" dirty="0">
                <a:latin typeface="Comic Sans MS" panose="030F0702030302020204" pitchFamily="66" charset="0"/>
              </a:rPr>
              <a:t>C) Yüzeyin pürüzlü ya da pürüzsüz olması ışığın soğurulma miktarını etkiler mi?</a:t>
            </a:r>
          </a:p>
          <a:p>
            <a:pPr algn="l">
              <a:lnSpc>
                <a:spcPct val="150000"/>
              </a:lnSpc>
            </a:pPr>
            <a:r>
              <a:rPr lang="tr-TR" sz="2500" b="0" i="0" u="none" strike="noStrike" baseline="0" dirty="0">
                <a:latin typeface="Comic Sans MS" panose="030F0702030302020204" pitchFamily="66" charset="0"/>
              </a:rPr>
              <a:t>D) Cisimlerin renklerinin farklı olması ışığın soğrulma miktarını etkiler mi?</a:t>
            </a:r>
            <a:endParaRPr lang="tr-TR" sz="2500" dirty="0">
              <a:latin typeface="Comic Sans MS" panose="030F0702030302020204" pitchFamily="66" charset="0"/>
            </a:endParaRPr>
          </a:p>
        </p:txBody>
      </p:sp>
    </p:spTree>
    <p:extLst>
      <p:ext uri="{BB962C8B-B14F-4D97-AF65-F5344CB8AC3E}">
        <p14:creationId xmlns:p14="http://schemas.microsoft.com/office/powerpoint/2010/main" val="36100283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9F54193B-8742-498D-89F5-A37C7055C4A1}"/>
              </a:ext>
            </a:extLst>
          </p:cNvPr>
          <p:cNvSpPr txBox="1"/>
          <p:nvPr/>
        </p:nvSpPr>
        <p:spPr>
          <a:xfrm>
            <a:off x="235633" y="106071"/>
            <a:ext cx="11384725" cy="5571077"/>
          </a:xfrm>
          <a:prstGeom prst="rect">
            <a:avLst/>
          </a:prstGeom>
          <a:noFill/>
        </p:spPr>
        <p:txBody>
          <a:bodyPr wrap="square">
            <a:spAutoFit/>
          </a:bodyPr>
          <a:lstStyle/>
          <a:p>
            <a:pPr algn="l">
              <a:lnSpc>
                <a:spcPct val="150000"/>
              </a:lnSpc>
            </a:pPr>
            <a:r>
              <a:rPr lang="tr-TR" sz="2400" b="0" i="0" u="none" strike="noStrike" baseline="0" dirty="0" err="1">
                <a:latin typeface="Comic Sans MS" panose="030F0702030302020204" pitchFamily="66" charset="0"/>
              </a:rPr>
              <a:t>Ebrar</a:t>
            </a:r>
            <a:r>
              <a:rPr lang="tr-TR" sz="2400" b="0" i="0" u="none" strike="noStrike" baseline="0" dirty="0">
                <a:latin typeface="Comic Sans MS" panose="030F0702030302020204" pitchFamily="66" charset="0"/>
              </a:rPr>
              <a:t> fen bilimleri dersinde öğrendiği ışık konusuyla ilgili deney yapmaya karar veriyor. İçlerinde özdeş buz kütleleri bulunan siyah, yeşil ve beyaz renkli kavanozları, güneş ışığı alan bir yere koyuyor. Bir müddet sonra en fazla eriyen buzun siyah kavanozda, en az eriyen buzun ise beyaz kavanoz da olduğunu gözlemliyor.</a:t>
            </a:r>
          </a:p>
          <a:p>
            <a:pPr algn="l">
              <a:lnSpc>
                <a:spcPct val="150000"/>
              </a:lnSpc>
            </a:pPr>
            <a:r>
              <a:rPr lang="tr-TR" sz="2400" b="1" i="0" u="none" strike="noStrike" baseline="0" dirty="0">
                <a:latin typeface="Comic Sans MS" panose="030F0702030302020204" pitchFamily="66" charset="0"/>
              </a:rPr>
              <a:t>Bu gözleme bakılarak hangi soruya cevap verilebilir?</a:t>
            </a:r>
          </a:p>
          <a:p>
            <a:pPr algn="l">
              <a:lnSpc>
                <a:spcPct val="150000"/>
              </a:lnSpc>
            </a:pPr>
            <a:r>
              <a:rPr lang="tr-TR" sz="2400" b="0" i="0" u="none" strike="noStrike" baseline="0" dirty="0">
                <a:latin typeface="Comic Sans MS" panose="030F0702030302020204" pitchFamily="66" charset="0"/>
              </a:rPr>
              <a:t>A) Cisimlerin farklı renkte görünmesinin sebebi nedir?</a:t>
            </a:r>
          </a:p>
          <a:p>
            <a:pPr algn="l">
              <a:lnSpc>
                <a:spcPct val="150000"/>
              </a:lnSpc>
            </a:pPr>
            <a:r>
              <a:rPr lang="tr-TR" sz="2400" b="0" i="0" u="none" strike="noStrike" baseline="0" dirty="0">
                <a:latin typeface="Comic Sans MS" panose="030F0702030302020204" pitchFamily="66" charset="0"/>
              </a:rPr>
              <a:t>B) Yeşil ve siyah renkli cisimler hangi ışık rengini yansıtır?</a:t>
            </a:r>
          </a:p>
          <a:p>
            <a:pPr algn="l">
              <a:lnSpc>
                <a:spcPct val="150000"/>
              </a:lnSpc>
            </a:pPr>
            <a:r>
              <a:rPr lang="tr-TR" sz="2400" b="0" i="0" u="none" strike="noStrike" baseline="0" dirty="0">
                <a:latin typeface="Comic Sans MS" panose="030F0702030302020204" pitchFamily="66" charset="0"/>
              </a:rPr>
              <a:t>C) Yüzeyin pürüzlü ya da pürüzsüz olması ışığın soğurulma miktarını etkiler mi?</a:t>
            </a:r>
          </a:p>
          <a:p>
            <a:pPr algn="l">
              <a:lnSpc>
                <a:spcPct val="150000"/>
              </a:lnSpc>
            </a:pPr>
            <a:r>
              <a:rPr lang="tr-TR" sz="2400" b="0" i="0" u="none" strike="noStrike" baseline="0" dirty="0">
                <a:latin typeface="Comic Sans MS" panose="030F0702030302020204" pitchFamily="66" charset="0"/>
              </a:rPr>
              <a:t>D) Cisimlerin renklerinin farklı olması ışığın soğrulma miktarını etkiler mi?</a:t>
            </a:r>
            <a:endParaRPr lang="tr-TR" sz="2400" dirty="0">
              <a:latin typeface="Comic Sans MS" panose="030F0702030302020204" pitchFamily="66" charset="0"/>
            </a:endParaRPr>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2"/>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7"/>
          <a:srcRect/>
          <a:stretch>
            <a:fillRect/>
          </a:stretch>
        </p:blipFill>
        <p:spPr>
          <a:xfrm>
            <a:off x="10325719" y="3627603"/>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D</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300" y="5048939"/>
            <a:ext cx="837034" cy="837034"/>
          </a:xfrm>
          <a:prstGeom prst="rect">
            <a:avLst/>
          </a:prstGeom>
        </p:spPr>
      </p:pic>
      <p:pic>
        <p:nvPicPr>
          <p:cNvPr id="13" name="Resim 12">
            <a:extLst>
              <a:ext uri="{FF2B5EF4-FFF2-40B4-BE49-F238E27FC236}">
                <a16:creationId xmlns:a16="http://schemas.microsoft.com/office/drawing/2014/main" id="{CA59447E-EB35-40D2-B495-A044AF9941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93754" y="2551042"/>
            <a:ext cx="1113183" cy="1113183"/>
          </a:xfrm>
          <a:prstGeom prst="rect">
            <a:avLst/>
          </a:prstGeom>
        </p:spPr>
      </p:pic>
    </p:spTree>
    <p:extLst>
      <p:ext uri="{BB962C8B-B14F-4D97-AF65-F5344CB8AC3E}">
        <p14:creationId xmlns:p14="http://schemas.microsoft.com/office/powerpoint/2010/main" val="71548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4" name="Metin kutusu 3">
            <a:extLst>
              <a:ext uri="{FF2B5EF4-FFF2-40B4-BE49-F238E27FC236}">
                <a16:creationId xmlns:a16="http://schemas.microsoft.com/office/drawing/2014/main" id="{2849555A-8BCA-40E1-BFDB-70C6B28679BB}"/>
              </a:ext>
            </a:extLst>
          </p:cNvPr>
          <p:cNvSpPr txBox="1"/>
          <p:nvPr/>
        </p:nvSpPr>
        <p:spPr>
          <a:xfrm>
            <a:off x="390379" y="296486"/>
            <a:ext cx="11440550" cy="5799345"/>
          </a:xfrm>
          <a:prstGeom prst="rect">
            <a:avLst/>
          </a:prstGeom>
          <a:noFill/>
        </p:spPr>
        <p:txBody>
          <a:bodyPr wrap="square">
            <a:spAutoFit/>
          </a:bodyPr>
          <a:lstStyle/>
          <a:p>
            <a:pPr algn="l">
              <a:lnSpc>
                <a:spcPct val="150000"/>
              </a:lnSpc>
            </a:pPr>
            <a:r>
              <a:rPr lang="tr-TR" sz="2500" b="0" i="0" u="none" strike="noStrike" baseline="0" dirty="0">
                <a:latin typeface="Comic Sans MS" panose="030F0702030302020204" pitchFamily="66" charset="0"/>
              </a:rPr>
              <a:t>Beyaz ışık prizmanın içinden geçirildiğinde farklı renklere ayrılır.</a:t>
            </a:r>
          </a:p>
          <a:p>
            <a:pPr algn="l">
              <a:lnSpc>
                <a:spcPct val="150000"/>
              </a:lnSpc>
            </a:pPr>
            <a:r>
              <a:rPr lang="tr-TR" sz="2500" b="1" i="0" u="none" strike="noStrike" baseline="0" dirty="0">
                <a:latin typeface="Comic Sans MS" panose="030F0702030302020204" pitchFamily="66" charset="0"/>
              </a:rPr>
              <a:t>Buna göre,</a:t>
            </a:r>
          </a:p>
          <a:p>
            <a:pPr algn="l">
              <a:lnSpc>
                <a:spcPct val="150000"/>
              </a:lnSpc>
            </a:pPr>
            <a:r>
              <a:rPr lang="tr-TR" sz="2500" b="0" i="0" u="none" strike="noStrike" baseline="0" dirty="0">
                <a:latin typeface="Comic Sans MS" panose="030F0702030302020204" pitchFamily="66" charset="0"/>
              </a:rPr>
              <a:t>I. Beyaz ışık birçok ışık renginin birleşiminden oluşur.</a:t>
            </a:r>
          </a:p>
          <a:p>
            <a:pPr algn="l">
              <a:lnSpc>
                <a:spcPct val="150000"/>
              </a:lnSpc>
            </a:pPr>
            <a:r>
              <a:rPr lang="tr-TR" sz="2500" b="0" i="0" u="none" strike="noStrike" baseline="0" dirty="0">
                <a:latin typeface="Comic Sans MS" panose="030F0702030302020204" pitchFamily="66" charset="0"/>
              </a:rPr>
              <a:t>II. Avizeden kırılan beyaz ışık duvarda çeşitli renkler oluşturur.</a:t>
            </a:r>
          </a:p>
          <a:p>
            <a:pPr algn="l">
              <a:lnSpc>
                <a:spcPct val="150000"/>
              </a:lnSpc>
            </a:pPr>
            <a:r>
              <a:rPr lang="tr-TR" sz="2500" b="0" i="0" u="none" strike="noStrike" baseline="0" dirty="0" err="1">
                <a:latin typeface="Comic Sans MS" panose="030F0702030302020204" pitchFamily="66" charset="0"/>
              </a:rPr>
              <a:t>III.Sabun</a:t>
            </a:r>
            <a:r>
              <a:rPr lang="tr-TR" sz="2500" b="0" i="0" u="none" strike="noStrike" baseline="0" dirty="0">
                <a:latin typeface="Comic Sans MS" panose="030F0702030302020204" pitchFamily="66" charset="0"/>
              </a:rPr>
              <a:t> köpüğü üzerinde farklı renkler oluşur.</a:t>
            </a:r>
          </a:p>
          <a:p>
            <a:pPr algn="l">
              <a:lnSpc>
                <a:spcPct val="150000"/>
              </a:lnSpc>
            </a:pPr>
            <a:r>
              <a:rPr lang="tr-TR" sz="2500" b="1" i="0" u="none" strike="noStrike" baseline="0" dirty="0">
                <a:latin typeface="Comic Sans MS" panose="030F0702030302020204" pitchFamily="66" charset="0"/>
              </a:rPr>
              <a:t>ifadelerinden hangileri doğrudur?</a:t>
            </a:r>
          </a:p>
          <a:p>
            <a:pPr algn="l">
              <a:lnSpc>
                <a:spcPct val="150000"/>
              </a:lnSpc>
            </a:pPr>
            <a:r>
              <a:rPr lang="tr-TR" sz="2500" b="0" i="0" u="none" strike="noStrike" baseline="0" dirty="0">
                <a:latin typeface="Comic Sans MS" panose="030F0702030302020204" pitchFamily="66" charset="0"/>
              </a:rPr>
              <a:t>A) I-III</a:t>
            </a:r>
          </a:p>
          <a:p>
            <a:pPr algn="l">
              <a:lnSpc>
                <a:spcPct val="150000"/>
              </a:lnSpc>
            </a:pPr>
            <a:r>
              <a:rPr lang="tr-TR" sz="2500" b="0" i="0" u="none" strike="noStrike" baseline="0" dirty="0">
                <a:latin typeface="Comic Sans MS" panose="030F0702030302020204" pitchFamily="66" charset="0"/>
              </a:rPr>
              <a:t>B) I-II</a:t>
            </a:r>
          </a:p>
          <a:p>
            <a:pPr algn="l">
              <a:lnSpc>
                <a:spcPct val="150000"/>
              </a:lnSpc>
            </a:pPr>
            <a:r>
              <a:rPr lang="tr-TR" sz="2500" b="0" i="0" u="none" strike="noStrike" baseline="0" dirty="0">
                <a:latin typeface="Comic Sans MS" panose="030F0702030302020204" pitchFamily="66" charset="0"/>
              </a:rPr>
              <a:t>C) I-II-III</a:t>
            </a:r>
          </a:p>
          <a:p>
            <a:pPr algn="l">
              <a:lnSpc>
                <a:spcPct val="150000"/>
              </a:lnSpc>
            </a:pPr>
            <a:r>
              <a:rPr lang="tr-TR" sz="2500" b="0" i="0" u="none" strike="noStrike" baseline="0" dirty="0">
                <a:latin typeface="Comic Sans MS" panose="030F0702030302020204" pitchFamily="66" charset="0"/>
              </a:rPr>
              <a:t>D) II-III</a:t>
            </a:r>
            <a:endParaRPr lang="tr-TR" sz="2500" dirty="0">
              <a:latin typeface="Comic Sans MS" panose="030F0702030302020204" pitchFamily="66" charset="0"/>
            </a:endParaRPr>
          </a:p>
        </p:txBody>
      </p:sp>
    </p:spTree>
    <p:extLst>
      <p:ext uri="{BB962C8B-B14F-4D97-AF65-F5344CB8AC3E}">
        <p14:creationId xmlns:p14="http://schemas.microsoft.com/office/powerpoint/2010/main" val="682541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9ED3D430-EE37-42B2-A884-53715924DF25}"/>
              </a:ext>
            </a:extLst>
          </p:cNvPr>
          <p:cNvSpPr txBox="1"/>
          <p:nvPr/>
        </p:nvSpPr>
        <p:spPr>
          <a:xfrm>
            <a:off x="3724421" y="6195033"/>
            <a:ext cx="7107702" cy="461665"/>
          </a:xfrm>
          <a:prstGeom prst="rect">
            <a:avLst/>
          </a:prstGeom>
          <a:noFill/>
        </p:spPr>
        <p:txBody>
          <a:bodyPr wrap="square">
            <a:spAutoFit/>
          </a:bodyPr>
          <a:lstStyle/>
          <a:p>
            <a:r>
              <a:rPr lang="tr-TR" sz="2400" b="1" dirty="0">
                <a:hlinkClick r:id="rId3"/>
              </a:rPr>
              <a:t>https://www.youtube.com/watch?v=4Ng6ZjLif9M</a:t>
            </a:r>
            <a:endParaRPr lang="tr-TR" sz="2400" b="1" dirty="0"/>
          </a:p>
        </p:txBody>
      </p:sp>
      <p:pic>
        <p:nvPicPr>
          <p:cNvPr id="4" name="Çevrimiçi Medya 3" title="Işığın sogurulması (7.sinif)">
            <a:hlinkClick r:id="" action="ppaction://media"/>
            <a:extLst>
              <a:ext uri="{FF2B5EF4-FFF2-40B4-BE49-F238E27FC236}">
                <a16:creationId xmlns:a16="http://schemas.microsoft.com/office/drawing/2014/main" id="{EFDB8036-64FC-473C-BA39-049BBB74E3E3}"/>
              </a:ext>
            </a:extLst>
          </p:cNvPr>
          <p:cNvPicPr>
            <a:picLocks noRot="1" noChangeAspect="1"/>
          </p:cNvPicPr>
          <p:nvPr>
            <a:videoFile r:link="rId1"/>
          </p:nvPr>
        </p:nvPicPr>
        <p:blipFill>
          <a:blip r:embed="rId4"/>
          <a:stretch>
            <a:fillRect/>
          </a:stretch>
        </p:blipFill>
        <p:spPr>
          <a:xfrm>
            <a:off x="1682729" y="967693"/>
            <a:ext cx="8769566" cy="4954805"/>
          </a:xfrm>
          <a:prstGeom prst="rect">
            <a:avLst/>
          </a:prstGeom>
        </p:spPr>
      </p:pic>
      <p:sp>
        <p:nvSpPr>
          <p:cNvPr id="6" name="Metin kutusu 5">
            <a:extLst>
              <a:ext uri="{FF2B5EF4-FFF2-40B4-BE49-F238E27FC236}">
                <a16:creationId xmlns:a16="http://schemas.microsoft.com/office/drawing/2014/main" id="{C4D4F283-0E51-474A-B121-A571A7A65506}"/>
              </a:ext>
            </a:extLst>
          </p:cNvPr>
          <p:cNvSpPr txBox="1"/>
          <p:nvPr/>
        </p:nvSpPr>
        <p:spPr>
          <a:xfrm>
            <a:off x="4285957" y="510492"/>
            <a:ext cx="3620086" cy="369332"/>
          </a:xfrm>
          <a:prstGeom prst="rect">
            <a:avLst/>
          </a:prstGeom>
          <a:noFill/>
        </p:spPr>
        <p:txBody>
          <a:bodyPr wrap="square">
            <a:spAutoFit/>
          </a:bodyPr>
          <a:lstStyle/>
          <a:p>
            <a:pPr algn="l"/>
            <a:r>
              <a:rPr lang="tr-TR" b="1" i="0" dirty="0">
                <a:effectLst/>
                <a:latin typeface="Roboto" panose="02000000000000000000" pitchFamily="2" charset="0"/>
              </a:rPr>
              <a:t>Işığın soğurulması (7.sinif)</a:t>
            </a:r>
          </a:p>
        </p:txBody>
      </p:sp>
      <p:pic>
        <p:nvPicPr>
          <p:cNvPr id="7" name="Resim 6">
            <a:extLst>
              <a:ext uri="{FF2B5EF4-FFF2-40B4-BE49-F238E27FC236}">
                <a16:creationId xmlns:a16="http://schemas.microsoft.com/office/drawing/2014/main" id="{910EA588-2163-4A3D-8D13-629267BE78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8816" y="5702612"/>
            <a:ext cx="1113183" cy="1113183"/>
          </a:xfrm>
          <a:prstGeom prst="rect">
            <a:avLst/>
          </a:prstGeom>
        </p:spPr>
      </p:pic>
    </p:spTree>
    <p:extLst>
      <p:ext uri="{BB962C8B-B14F-4D97-AF65-F5344CB8AC3E}">
        <p14:creationId xmlns:p14="http://schemas.microsoft.com/office/powerpoint/2010/main" val="274889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BBB5133F-A2CF-47AD-9E3B-F3B1F997E8E5}"/>
              </a:ext>
            </a:extLst>
          </p:cNvPr>
          <p:cNvSpPr txBox="1"/>
          <p:nvPr/>
        </p:nvSpPr>
        <p:spPr>
          <a:xfrm>
            <a:off x="390379" y="296486"/>
            <a:ext cx="11440550" cy="5799345"/>
          </a:xfrm>
          <a:prstGeom prst="rect">
            <a:avLst/>
          </a:prstGeom>
          <a:noFill/>
        </p:spPr>
        <p:txBody>
          <a:bodyPr wrap="square">
            <a:spAutoFit/>
          </a:bodyPr>
          <a:lstStyle/>
          <a:p>
            <a:pPr algn="l">
              <a:lnSpc>
                <a:spcPct val="150000"/>
              </a:lnSpc>
            </a:pPr>
            <a:r>
              <a:rPr lang="tr-TR" sz="2500" b="0" i="0" u="none" strike="noStrike" baseline="0" dirty="0">
                <a:latin typeface="Comic Sans MS" panose="030F0702030302020204" pitchFamily="66" charset="0"/>
              </a:rPr>
              <a:t>Beyaz ışık prizmanın içinden geçirildiğinde farklı renklere ayrılır.</a:t>
            </a:r>
          </a:p>
          <a:p>
            <a:pPr algn="l">
              <a:lnSpc>
                <a:spcPct val="150000"/>
              </a:lnSpc>
            </a:pPr>
            <a:r>
              <a:rPr lang="tr-TR" sz="2500" b="1" i="0" u="none" strike="noStrike" baseline="0" dirty="0">
                <a:latin typeface="Comic Sans MS" panose="030F0702030302020204" pitchFamily="66" charset="0"/>
              </a:rPr>
              <a:t>Buna göre,</a:t>
            </a:r>
          </a:p>
          <a:p>
            <a:pPr algn="l">
              <a:lnSpc>
                <a:spcPct val="150000"/>
              </a:lnSpc>
            </a:pPr>
            <a:r>
              <a:rPr lang="tr-TR" sz="2500" b="0" i="0" u="none" strike="noStrike" baseline="0" dirty="0">
                <a:latin typeface="Comic Sans MS" panose="030F0702030302020204" pitchFamily="66" charset="0"/>
              </a:rPr>
              <a:t>I. Beyaz ışık birçok ışık renginin birleşiminden oluşur.</a:t>
            </a:r>
          </a:p>
          <a:p>
            <a:pPr algn="l">
              <a:lnSpc>
                <a:spcPct val="150000"/>
              </a:lnSpc>
            </a:pPr>
            <a:r>
              <a:rPr lang="tr-TR" sz="2500" b="0" i="0" u="none" strike="noStrike" baseline="0" dirty="0">
                <a:latin typeface="Comic Sans MS" panose="030F0702030302020204" pitchFamily="66" charset="0"/>
              </a:rPr>
              <a:t>II. Avizeden kırılan beyaz ışık duvarda çeşitli renkler oluşturur.</a:t>
            </a:r>
          </a:p>
          <a:p>
            <a:pPr algn="l">
              <a:lnSpc>
                <a:spcPct val="150000"/>
              </a:lnSpc>
            </a:pPr>
            <a:r>
              <a:rPr lang="tr-TR" sz="2500" b="0" i="0" u="none" strike="noStrike" baseline="0" dirty="0" err="1">
                <a:latin typeface="Comic Sans MS" panose="030F0702030302020204" pitchFamily="66" charset="0"/>
              </a:rPr>
              <a:t>III.Sabun</a:t>
            </a:r>
            <a:r>
              <a:rPr lang="tr-TR" sz="2500" b="0" i="0" u="none" strike="noStrike" baseline="0" dirty="0">
                <a:latin typeface="Comic Sans MS" panose="030F0702030302020204" pitchFamily="66" charset="0"/>
              </a:rPr>
              <a:t> köpüğü üzerinde farklı renkler oluşur.</a:t>
            </a:r>
          </a:p>
          <a:p>
            <a:pPr algn="l">
              <a:lnSpc>
                <a:spcPct val="150000"/>
              </a:lnSpc>
            </a:pPr>
            <a:r>
              <a:rPr lang="tr-TR" sz="2500" b="1" i="0" u="none" strike="noStrike" baseline="0" dirty="0">
                <a:latin typeface="Comic Sans MS" panose="030F0702030302020204" pitchFamily="66" charset="0"/>
              </a:rPr>
              <a:t>ifadelerinden hangileri doğrudur?</a:t>
            </a:r>
          </a:p>
          <a:p>
            <a:pPr algn="l">
              <a:lnSpc>
                <a:spcPct val="150000"/>
              </a:lnSpc>
            </a:pPr>
            <a:r>
              <a:rPr lang="tr-TR" sz="2500" b="0" i="0" u="none" strike="noStrike" baseline="0" dirty="0">
                <a:latin typeface="Comic Sans MS" panose="030F0702030302020204" pitchFamily="66" charset="0"/>
              </a:rPr>
              <a:t>A) I-III</a:t>
            </a:r>
          </a:p>
          <a:p>
            <a:pPr algn="l">
              <a:lnSpc>
                <a:spcPct val="150000"/>
              </a:lnSpc>
            </a:pPr>
            <a:r>
              <a:rPr lang="tr-TR" sz="2500" b="0" i="0" u="none" strike="noStrike" baseline="0" dirty="0">
                <a:latin typeface="Comic Sans MS" panose="030F0702030302020204" pitchFamily="66" charset="0"/>
              </a:rPr>
              <a:t>B) I-II</a:t>
            </a:r>
          </a:p>
          <a:p>
            <a:pPr algn="l">
              <a:lnSpc>
                <a:spcPct val="150000"/>
              </a:lnSpc>
            </a:pPr>
            <a:r>
              <a:rPr lang="tr-TR" sz="2500" b="0" i="0" u="none" strike="noStrike" baseline="0" dirty="0">
                <a:latin typeface="Comic Sans MS" panose="030F0702030302020204" pitchFamily="66" charset="0"/>
              </a:rPr>
              <a:t>C) I-II-III</a:t>
            </a:r>
          </a:p>
          <a:p>
            <a:pPr algn="l">
              <a:lnSpc>
                <a:spcPct val="150000"/>
              </a:lnSpc>
            </a:pPr>
            <a:r>
              <a:rPr lang="tr-TR" sz="2500" b="0" i="0" u="none" strike="noStrike" baseline="0" dirty="0">
                <a:latin typeface="Comic Sans MS" panose="030F0702030302020204" pitchFamily="66" charset="0"/>
              </a:rPr>
              <a:t>D) II-III</a:t>
            </a:r>
            <a:endParaRPr lang="tr-TR" sz="2500" dirty="0">
              <a:latin typeface="Comic Sans MS" panose="030F0702030302020204" pitchFamily="66" charset="0"/>
            </a:endParaRPr>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2"/>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7"/>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C</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3508" y="5008261"/>
            <a:ext cx="837034" cy="837034"/>
          </a:xfrm>
          <a:prstGeom prst="rect">
            <a:avLst/>
          </a:prstGeom>
        </p:spPr>
      </p:pic>
      <p:pic>
        <p:nvPicPr>
          <p:cNvPr id="13" name="Resim 12">
            <a:extLst>
              <a:ext uri="{FF2B5EF4-FFF2-40B4-BE49-F238E27FC236}">
                <a16:creationId xmlns:a16="http://schemas.microsoft.com/office/drawing/2014/main" id="{CA59447E-EB35-40D2-B495-A044AF9941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93754" y="2551042"/>
            <a:ext cx="1113183" cy="1113183"/>
          </a:xfrm>
          <a:prstGeom prst="rect">
            <a:avLst/>
          </a:prstGeom>
        </p:spPr>
      </p:pic>
    </p:spTree>
    <p:extLst>
      <p:ext uri="{BB962C8B-B14F-4D97-AF65-F5344CB8AC3E}">
        <p14:creationId xmlns:p14="http://schemas.microsoft.com/office/powerpoint/2010/main" val="29312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259" y="2987548"/>
            <a:ext cx="1113183" cy="1113183"/>
          </a:xfrm>
          <a:prstGeom prst="rect">
            <a:avLst/>
          </a:prstGeom>
        </p:spPr>
      </p:pic>
      <p:sp>
        <p:nvSpPr>
          <p:cNvPr id="4" name="Metin kutusu 3">
            <a:extLst>
              <a:ext uri="{FF2B5EF4-FFF2-40B4-BE49-F238E27FC236}">
                <a16:creationId xmlns:a16="http://schemas.microsoft.com/office/drawing/2014/main" id="{80E3CD19-C11C-4385-B5A4-7608953C516E}"/>
              </a:ext>
            </a:extLst>
          </p:cNvPr>
          <p:cNvSpPr txBox="1"/>
          <p:nvPr/>
        </p:nvSpPr>
        <p:spPr>
          <a:xfrm>
            <a:off x="152400" y="427683"/>
            <a:ext cx="11887200" cy="5873724"/>
          </a:xfrm>
          <a:prstGeom prst="rect">
            <a:avLst/>
          </a:prstGeom>
          <a:noFill/>
        </p:spPr>
        <p:txBody>
          <a:bodyPr wrap="square">
            <a:spAutoFit/>
          </a:bodyPr>
          <a:lstStyle/>
          <a:p>
            <a:pPr algn="l">
              <a:lnSpc>
                <a:spcPct val="150000"/>
              </a:lnSpc>
            </a:pPr>
            <a:r>
              <a:rPr lang="tr-TR" sz="2300" b="1" i="0" u="none" strike="noStrike" baseline="0" dirty="0">
                <a:latin typeface="Comic Sans MS" panose="030F0702030302020204" pitchFamily="66" charset="0"/>
              </a:rPr>
              <a:t>Bodrum Evlerinin Özellikleri</a:t>
            </a:r>
          </a:p>
          <a:p>
            <a:pPr algn="l">
              <a:lnSpc>
                <a:spcPct val="150000"/>
              </a:lnSpc>
            </a:pPr>
            <a:r>
              <a:rPr lang="tr-TR" sz="2300" b="0" i="0" u="none" strike="noStrike" baseline="0" dirty="0">
                <a:latin typeface="Comic Sans MS" panose="030F0702030302020204" pitchFamily="66" charset="0"/>
              </a:rPr>
              <a:t>Bodrum ziyaretçilerini ilk olarak bembeyaz evleri ile etkiliyor. 1974 yılında imar planı yapılan Bodrum’un tüm taş evleri beyaz duvarlara ve mavi pencerelere sahiptir. Yaz mevsiminin kavurucu sıcaklarında güneşin evleri daha da ısıtmaması için Bodrum’da tüm evler beyaz renge boyanmıştır.</a:t>
            </a:r>
          </a:p>
          <a:p>
            <a:pPr algn="l">
              <a:lnSpc>
                <a:spcPct val="150000"/>
              </a:lnSpc>
            </a:pPr>
            <a:r>
              <a:rPr lang="tr-TR" sz="2300" b="1" i="0" u="none" strike="noStrike" baseline="0" dirty="0">
                <a:latin typeface="Comic Sans MS" panose="030F0702030302020204" pitchFamily="66" charset="0"/>
              </a:rPr>
              <a:t>Aşağıdakilerden hangisi verilen bilgiyi destekler niteliktedir?</a:t>
            </a:r>
          </a:p>
          <a:p>
            <a:pPr algn="l">
              <a:lnSpc>
                <a:spcPct val="150000"/>
              </a:lnSpc>
            </a:pPr>
            <a:r>
              <a:rPr lang="tr-TR" sz="2300" b="0" i="0" u="none" strike="noStrike" baseline="0" dirty="0">
                <a:latin typeface="Comic Sans MS" panose="030F0702030302020204" pitchFamily="66" charset="0"/>
              </a:rPr>
              <a:t>A) Güneş ışığı evlerin renginin beyaz olması durumunda evlere daha kolay ulaşmaktadır.</a:t>
            </a:r>
          </a:p>
          <a:p>
            <a:pPr algn="l">
              <a:lnSpc>
                <a:spcPct val="150000"/>
              </a:lnSpc>
            </a:pPr>
            <a:r>
              <a:rPr lang="tr-TR" sz="2300" b="0" i="0" u="none" strike="noStrike" baseline="0" dirty="0">
                <a:latin typeface="Comic Sans MS" panose="030F0702030302020204" pitchFamily="66" charset="0"/>
              </a:rPr>
              <a:t>B) Bodrum evlerinin beyaz renkte olması turizmcilerin daha çok dikkatini çekmektedir.</a:t>
            </a:r>
          </a:p>
          <a:p>
            <a:pPr algn="l">
              <a:lnSpc>
                <a:spcPct val="150000"/>
              </a:lnSpc>
            </a:pPr>
            <a:r>
              <a:rPr lang="tr-TR" sz="2300" b="0" i="0" u="none" strike="noStrike" baseline="0" dirty="0">
                <a:latin typeface="Comic Sans MS" panose="030F0702030302020204" pitchFamily="66" charset="0"/>
              </a:rPr>
              <a:t>C) Evlerin daha az ısınması açık renkli maddelerin ışığı yansıtmasıyla gerçekleşir.</a:t>
            </a:r>
          </a:p>
          <a:p>
            <a:pPr algn="l">
              <a:lnSpc>
                <a:spcPct val="150000"/>
              </a:lnSpc>
            </a:pPr>
            <a:r>
              <a:rPr lang="tr-TR" sz="2300" b="0" i="0" u="none" strike="noStrike" baseline="0" dirty="0">
                <a:latin typeface="Comic Sans MS" panose="030F0702030302020204" pitchFamily="66" charset="0"/>
              </a:rPr>
              <a:t>D) Kışın açık renkli yazın koyu renkli giyeceklerin tercih edilmesi bu durumla ilişkilidir.</a:t>
            </a:r>
            <a:endParaRPr lang="tr-TR" sz="2300" dirty="0">
              <a:latin typeface="Comic Sans MS" panose="030F0702030302020204" pitchFamily="66" charset="0"/>
            </a:endParaRPr>
          </a:p>
        </p:txBody>
      </p:sp>
    </p:spTree>
    <p:extLst>
      <p:ext uri="{BB962C8B-B14F-4D97-AF65-F5344CB8AC3E}">
        <p14:creationId xmlns:p14="http://schemas.microsoft.com/office/powerpoint/2010/main" val="31953024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F0DF9C84-9C2C-48C4-A9D1-FA26A924A89C}"/>
              </a:ext>
            </a:extLst>
          </p:cNvPr>
          <p:cNvSpPr txBox="1"/>
          <p:nvPr/>
        </p:nvSpPr>
        <p:spPr>
          <a:xfrm>
            <a:off x="161292" y="-29395"/>
            <a:ext cx="11887200" cy="5873724"/>
          </a:xfrm>
          <a:prstGeom prst="rect">
            <a:avLst/>
          </a:prstGeom>
          <a:noFill/>
        </p:spPr>
        <p:txBody>
          <a:bodyPr wrap="square">
            <a:spAutoFit/>
          </a:bodyPr>
          <a:lstStyle/>
          <a:p>
            <a:pPr algn="l">
              <a:lnSpc>
                <a:spcPct val="150000"/>
              </a:lnSpc>
            </a:pPr>
            <a:r>
              <a:rPr lang="tr-TR" sz="2300" b="1" i="0" u="none" strike="noStrike" baseline="0" dirty="0">
                <a:latin typeface="Comic Sans MS" panose="030F0702030302020204" pitchFamily="66" charset="0"/>
              </a:rPr>
              <a:t>Bodrum Evlerinin Özellikleri</a:t>
            </a:r>
          </a:p>
          <a:p>
            <a:pPr algn="l">
              <a:lnSpc>
                <a:spcPct val="150000"/>
              </a:lnSpc>
            </a:pPr>
            <a:r>
              <a:rPr lang="tr-TR" sz="2300" b="0" i="0" u="none" strike="noStrike" baseline="0" dirty="0">
                <a:latin typeface="Comic Sans MS" panose="030F0702030302020204" pitchFamily="66" charset="0"/>
              </a:rPr>
              <a:t>Bodrum ziyaretçilerini ilk olarak bembeyaz evleri ile etkiliyor. 1974 yılında imar planı yapılan Bodrum’un tüm taş evleri beyaz duvarlara ve mavi pencerelere sahiptir. Yaz mevsiminin kavurucu sıcaklarında güneşin evleri daha da ısıtmaması için Bodrum’da tüm evler beyaz renge boyanmıştır.</a:t>
            </a:r>
          </a:p>
          <a:p>
            <a:pPr algn="l">
              <a:lnSpc>
                <a:spcPct val="150000"/>
              </a:lnSpc>
            </a:pPr>
            <a:r>
              <a:rPr lang="tr-TR" sz="2300" b="1" i="0" u="none" strike="noStrike" baseline="0" dirty="0">
                <a:latin typeface="Comic Sans MS" panose="030F0702030302020204" pitchFamily="66" charset="0"/>
              </a:rPr>
              <a:t>Aşağıdakilerden hangisi verilen bilgiyi destekler niteliktedir?</a:t>
            </a:r>
          </a:p>
          <a:p>
            <a:pPr algn="l">
              <a:lnSpc>
                <a:spcPct val="150000"/>
              </a:lnSpc>
            </a:pPr>
            <a:r>
              <a:rPr lang="tr-TR" sz="2300" b="0" i="0" u="none" strike="noStrike" baseline="0" dirty="0">
                <a:latin typeface="Comic Sans MS" panose="030F0702030302020204" pitchFamily="66" charset="0"/>
              </a:rPr>
              <a:t>A) Güneş ışığı evlerin renginin beyaz olması durumunda evlere daha kolay ulaşmaktadır.</a:t>
            </a:r>
          </a:p>
          <a:p>
            <a:pPr algn="l">
              <a:lnSpc>
                <a:spcPct val="150000"/>
              </a:lnSpc>
            </a:pPr>
            <a:r>
              <a:rPr lang="tr-TR" sz="2300" b="0" i="0" u="none" strike="noStrike" baseline="0" dirty="0">
                <a:latin typeface="Comic Sans MS" panose="030F0702030302020204" pitchFamily="66" charset="0"/>
              </a:rPr>
              <a:t>B) Bodrum evlerinin beyaz renkte olması turizmcilerin daha çok dikkatini çekmektedir.</a:t>
            </a:r>
          </a:p>
          <a:p>
            <a:pPr algn="l">
              <a:lnSpc>
                <a:spcPct val="150000"/>
              </a:lnSpc>
            </a:pPr>
            <a:r>
              <a:rPr lang="tr-TR" sz="2300" b="0" i="0" u="none" strike="noStrike" baseline="0" dirty="0">
                <a:latin typeface="Comic Sans MS" panose="030F0702030302020204" pitchFamily="66" charset="0"/>
              </a:rPr>
              <a:t>C) Evlerin daha az ısınması açık renkli maddelerin ışığı yansıtmasıyla gerçekleşir.</a:t>
            </a:r>
          </a:p>
          <a:p>
            <a:pPr algn="l">
              <a:lnSpc>
                <a:spcPct val="150000"/>
              </a:lnSpc>
            </a:pPr>
            <a:r>
              <a:rPr lang="tr-TR" sz="2300" b="0" i="0" u="none" strike="noStrike" baseline="0" dirty="0">
                <a:latin typeface="Comic Sans MS" panose="030F0702030302020204" pitchFamily="66" charset="0"/>
              </a:rPr>
              <a:t>D) Kışın açık renkli yazın koyu renkli giyeceklerin tercih edilmesi bu durumla ilişkilidir.</a:t>
            </a:r>
            <a:endParaRPr lang="tr-TR" sz="2300" dirty="0">
              <a:latin typeface="Comic Sans MS" panose="030F0702030302020204" pitchFamily="66" charset="0"/>
            </a:endParaRPr>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2"/>
          <a:srcRect l="4587" t="78823" r="29488" b="7874"/>
          <a:stretch>
            <a:fillRect/>
          </a:stretch>
        </p:blipFill>
        <p:spPr>
          <a:xfrm>
            <a:off x="8502404" y="5875422"/>
            <a:ext cx="5379643" cy="1082842"/>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5"/>
          <a:srcRect/>
          <a:stretch>
            <a:fillRect/>
          </a:stretch>
        </p:blipFill>
        <p:spPr>
          <a:xfrm>
            <a:off x="6104892" y="577515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C</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758524"/>
            <a:ext cx="837034" cy="837034"/>
          </a:xfrm>
          <a:prstGeom prst="rect">
            <a:avLst/>
          </a:prstGeom>
        </p:spPr>
      </p:pic>
      <p:pic>
        <p:nvPicPr>
          <p:cNvPr id="13" name="Resim 12">
            <a:extLst>
              <a:ext uri="{FF2B5EF4-FFF2-40B4-BE49-F238E27FC236}">
                <a16:creationId xmlns:a16="http://schemas.microsoft.com/office/drawing/2014/main" id="{CA59447E-EB35-40D2-B495-A044AF9941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50850" y="2922540"/>
            <a:ext cx="1113183" cy="1113183"/>
          </a:xfrm>
          <a:prstGeom prst="rect">
            <a:avLst/>
          </a:prstGeom>
        </p:spPr>
      </p:pic>
    </p:spTree>
    <p:extLst>
      <p:ext uri="{BB962C8B-B14F-4D97-AF65-F5344CB8AC3E}">
        <p14:creationId xmlns:p14="http://schemas.microsoft.com/office/powerpoint/2010/main" val="174009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4" name="Metin kutusu 3">
            <a:extLst>
              <a:ext uri="{FF2B5EF4-FFF2-40B4-BE49-F238E27FC236}">
                <a16:creationId xmlns:a16="http://schemas.microsoft.com/office/drawing/2014/main" id="{FD248553-F402-4298-9864-1F3020BCD4CA}"/>
              </a:ext>
            </a:extLst>
          </p:cNvPr>
          <p:cNvSpPr txBox="1"/>
          <p:nvPr/>
        </p:nvSpPr>
        <p:spPr>
          <a:xfrm>
            <a:off x="762585" y="833257"/>
            <a:ext cx="10666829" cy="5191486"/>
          </a:xfrm>
          <a:prstGeom prst="rect">
            <a:avLst/>
          </a:prstGeom>
          <a:noFill/>
        </p:spPr>
        <p:txBody>
          <a:bodyPr wrap="square">
            <a:spAutoFit/>
          </a:bodyPr>
          <a:lstStyle/>
          <a:p>
            <a:pPr algn="l">
              <a:lnSpc>
                <a:spcPct val="150000"/>
              </a:lnSpc>
            </a:pPr>
            <a:r>
              <a:rPr lang="tr-TR" sz="2800" b="1" i="0" u="none" strike="noStrike" baseline="0" dirty="0">
                <a:latin typeface="Comic Sans MS" panose="030F0702030302020204" pitchFamily="66" charset="0"/>
              </a:rPr>
              <a:t>Aşağıdakilerden hangisi yanlıştır?</a:t>
            </a:r>
          </a:p>
          <a:p>
            <a:pPr algn="l">
              <a:lnSpc>
                <a:spcPct val="150000"/>
              </a:lnSpc>
            </a:pPr>
            <a:r>
              <a:rPr lang="tr-TR" sz="2800" b="0" i="0" u="none" strike="noStrike" baseline="0" dirty="0">
                <a:latin typeface="Comic Sans MS" panose="030F0702030302020204" pitchFamily="66" charset="0"/>
              </a:rPr>
              <a:t>A) Kırmızı ışık altında bakılan mavi kitap, ışığı soğurduğu için siyah görünür.</a:t>
            </a:r>
          </a:p>
          <a:p>
            <a:pPr algn="l">
              <a:lnSpc>
                <a:spcPct val="150000"/>
              </a:lnSpc>
            </a:pPr>
            <a:r>
              <a:rPr lang="tr-TR" sz="2800" b="0" i="0" u="none" strike="noStrike" baseline="0" dirty="0">
                <a:latin typeface="Comic Sans MS" panose="030F0702030302020204" pitchFamily="66" charset="0"/>
              </a:rPr>
              <a:t>B) Cisimler yansıttıkları ışığın renginde görünürler.</a:t>
            </a:r>
          </a:p>
          <a:p>
            <a:pPr algn="l">
              <a:lnSpc>
                <a:spcPct val="150000"/>
              </a:lnSpc>
            </a:pPr>
            <a:r>
              <a:rPr lang="tr-TR" sz="2800" b="0" i="0" u="none" strike="noStrike" baseline="0" dirty="0">
                <a:latin typeface="Comic Sans MS" panose="030F0702030302020204" pitchFamily="66" charset="0"/>
              </a:rPr>
              <a:t>C) Mavi ışık altında bakılan yeşil çanta, ışığı soğurduğu için siyah görünür.</a:t>
            </a:r>
          </a:p>
          <a:p>
            <a:pPr algn="l">
              <a:lnSpc>
                <a:spcPct val="150000"/>
              </a:lnSpc>
            </a:pPr>
            <a:r>
              <a:rPr lang="tr-TR" sz="2800" b="0" i="0" u="none" strike="noStrike" baseline="0" dirty="0">
                <a:latin typeface="Comic Sans MS" panose="030F0702030302020204" pitchFamily="66" charset="0"/>
              </a:rPr>
              <a:t>D) Yeşil ışık altında bakılan mavi top, yeşil ışığı yansıttığı için mavi görünür.</a:t>
            </a:r>
            <a:endParaRPr lang="tr-TR" sz="2800" dirty="0">
              <a:latin typeface="Comic Sans MS" panose="030F0702030302020204" pitchFamily="66" charset="0"/>
            </a:endParaRPr>
          </a:p>
        </p:txBody>
      </p:sp>
    </p:spTree>
    <p:extLst>
      <p:ext uri="{BB962C8B-B14F-4D97-AF65-F5344CB8AC3E}">
        <p14:creationId xmlns:p14="http://schemas.microsoft.com/office/powerpoint/2010/main" val="42287810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27B5EDA9-84D8-44FC-8B3F-EF283A0FCBA9}"/>
              </a:ext>
            </a:extLst>
          </p:cNvPr>
          <p:cNvSpPr txBox="1"/>
          <p:nvPr/>
        </p:nvSpPr>
        <p:spPr>
          <a:xfrm>
            <a:off x="762585" y="833257"/>
            <a:ext cx="10666829" cy="5191486"/>
          </a:xfrm>
          <a:prstGeom prst="rect">
            <a:avLst/>
          </a:prstGeom>
          <a:noFill/>
        </p:spPr>
        <p:txBody>
          <a:bodyPr wrap="square">
            <a:spAutoFit/>
          </a:bodyPr>
          <a:lstStyle/>
          <a:p>
            <a:pPr algn="l">
              <a:lnSpc>
                <a:spcPct val="150000"/>
              </a:lnSpc>
            </a:pPr>
            <a:r>
              <a:rPr lang="tr-TR" sz="2800" b="1" i="0" u="none" strike="noStrike" baseline="0" dirty="0">
                <a:latin typeface="Comic Sans MS" panose="030F0702030302020204" pitchFamily="66" charset="0"/>
              </a:rPr>
              <a:t>Aşağıdakilerden hangisi yanlıştır?</a:t>
            </a:r>
          </a:p>
          <a:p>
            <a:pPr algn="l">
              <a:lnSpc>
                <a:spcPct val="150000"/>
              </a:lnSpc>
            </a:pPr>
            <a:r>
              <a:rPr lang="tr-TR" sz="2800" b="0" i="0" u="none" strike="noStrike" baseline="0" dirty="0">
                <a:latin typeface="Comic Sans MS" panose="030F0702030302020204" pitchFamily="66" charset="0"/>
              </a:rPr>
              <a:t>A) Kırmızı ışık altında bakılan mavi kitap, ışığı soğurduğu için siyah görünür.</a:t>
            </a:r>
          </a:p>
          <a:p>
            <a:pPr algn="l">
              <a:lnSpc>
                <a:spcPct val="150000"/>
              </a:lnSpc>
            </a:pPr>
            <a:r>
              <a:rPr lang="tr-TR" sz="2800" b="0" i="0" u="none" strike="noStrike" baseline="0" dirty="0">
                <a:latin typeface="Comic Sans MS" panose="030F0702030302020204" pitchFamily="66" charset="0"/>
              </a:rPr>
              <a:t>B) Cisimler yansıttıkları ışığın renginde görünürler.</a:t>
            </a:r>
          </a:p>
          <a:p>
            <a:pPr algn="l">
              <a:lnSpc>
                <a:spcPct val="150000"/>
              </a:lnSpc>
            </a:pPr>
            <a:r>
              <a:rPr lang="tr-TR" sz="2800" b="0" i="0" u="none" strike="noStrike" baseline="0" dirty="0">
                <a:latin typeface="Comic Sans MS" panose="030F0702030302020204" pitchFamily="66" charset="0"/>
              </a:rPr>
              <a:t>C) Mavi ışık altında bakılan yeşil çanta, ışığı soğurduğu için siyah görünür.</a:t>
            </a:r>
          </a:p>
          <a:p>
            <a:pPr algn="l">
              <a:lnSpc>
                <a:spcPct val="150000"/>
              </a:lnSpc>
            </a:pPr>
            <a:r>
              <a:rPr lang="tr-TR" sz="2800" b="0" i="0" u="none" strike="noStrike" baseline="0" dirty="0">
                <a:latin typeface="Comic Sans MS" panose="030F0702030302020204" pitchFamily="66" charset="0"/>
              </a:rPr>
              <a:t>D) Yeşil ışık altında bakılan mavi top, yeşil ışığı yansıttığı için mavi görünür.</a:t>
            </a:r>
            <a:endParaRPr lang="tr-TR" sz="2800" dirty="0">
              <a:latin typeface="Comic Sans MS" panose="030F0702030302020204" pitchFamily="66" charset="0"/>
            </a:endParaRPr>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2"/>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7"/>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D</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3449" y="4842921"/>
            <a:ext cx="837034" cy="837034"/>
          </a:xfrm>
          <a:prstGeom prst="rect">
            <a:avLst/>
          </a:prstGeom>
        </p:spPr>
      </p:pic>
      <p:pic>
        <p:nvPicPr>
          <p:cNvPr id="13" name="Resim 12">
            <a:extLst>
              <a:ext uri="{FF2B5EF4-FFF2-40B4-BE49-F238E27FC236}">
                <a16:creationId xmlns:a16="http://schemas.microsoft.com/office/drawing/2014/main" id="{CA59447E-EB35-40D2-B495-A044AF9941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93754" y="2551042"/>
            <a:ext cx="1113183" cy="1113183"/>
          </a:xfrm>
          <a:prstGeom prst="rect">
            <a:avLst/>
          </a:prstGeom>
        </p:spPr>
      </p:pic>
    </p:spTree>
    <p:extLst>
      <p:ext uri="{BB962C8B-B14F-4D97-AF65-F5344CB8AC3E}">
        <p14:creationId xmlns:p14="http://schemas.microsoft.com/office/powerpoint/2010/main" val="344484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145235"/>
            <a:ext cx="712764" cy="712764"/>
          </a:xfrm>
          <a:prstGeom prst="rect">
            <a:avLst/>
          </a:prstGeom>
        </p:spPr>
      </p:pic>
      <p:sp>
        <p:nvSpPr>
          <p:cNvPr id="4" name="Metin kutusu 3">
            <a:extLst>
              <a:ext uri="{FF2B5EF4-FFF2-40B4-BE49-F238E27FC236}">
                <a16:creationId xmlns:a16="http://schemas.microsoft.com/office/drawing/2014/main" id="{1C152437-434D-43CA-9214-27ED6AB803E8}"/>
              </a:ext>
            </a:extLst>
          </p:cNvPr>
          <p:cNvSpPr txBox="1"/>
          <p:nvPr/>
        </p:nvSpPr>
        <p:spPr>
          <a:xfrm>
            <a:off x="320039" y="215261"/>
            <a:ext cx="11159197" cy="6027612"/>
          </a:xfrm>
          <a:prstGeom prst="rect">
            <a:avLst/>
          </a:prstGeom>
          <a:noFill/>
        </p:spPr>
        <p:txBody>
          <a:bodyPr wrap="square">
            <a:spAutoFit/>
          </a:bodyPr>
          <a:lstStyle/>
          <a:p>
            <a:pPr algn="l">
              <a:lnSpc>
                <a:spcPct val="150000"/>
              </a:lnSpc>
            </a:pPr>
            <a:r>
              <a:rPr lang="tr-TR" sz="2500" b="0" i="0" u="none" strike="noStrike" baseline="0" dirty="0">
                <a:latin typeface="Comic Sans MS" panose="030F0702030302020204" pitchFamily="66" charset="0"/>
              </a:rPr>
              <a:t>Beyaz ışığın ışık prizmasından geçmesi ile oluşan renkli ışık demetine ışık tayfı denir. Bu renkli ışık demetinin bir araya gelmesi ile beyaz ışık oluşur. Bu ışık tayfında dalga boyu çok olan kırmızı ışık en az kırılırken dalga boyu en az olan mor ışık en çok kırılır. Aşağıda ışık prizmasından geçen beyaz ışığın renklere ayrılması verilmiştir.</a:t>
            </a:r>
            <a:r>
              <a:rPr lang="tr-TR" sz="2500" b="1" i="0" u="none" strike="noStrike" baseline="0" dirty="0">
                <a:latin typeface="Comic Sans MS" panose="030F0702030302020204" pitchFamily="66" charset="0"/>
              </a:rPr>
              <a:t> Buna göre aşağıdakilerden hangisi doğrudur?</a:t>
            </a:r>
          </a:p>
          <a:p>
            <a:pPr algn="l">
              <a:lnSpc>
                <a:spcPct val="150000"/>
              </a:lnSpc>
            </a:pPr>
            <a:r>
              <a:rPr lang="tr-TR" sz="2500" b="0" i="0" u="none" strike="noStrike" baseline="0" dirty="0">
                <a:latin typeface="Comic Sans MS" panose="030F0702030302020204" pitchFamily="66" charset="0"/>
              </a:rPr>
              <a:t>A) K ile gösterilen kırmızı ışıktır.</a:t>
            </a:r>
          </a:p>
          <a:p>
            <a:pPr algn="l">
              <a:lnSpc>
                <a:spcPct val="150000"/>
              </a:lnSpc>
            </a:pPr>
            <a:r>
              <a:rPr lang="tr-TR" sz="2500" b="0" i="0" u="none" strike="noStrike" baseline="0" dirty="0">
                <a:latin typeface="Comic Sans MS" panose="030F0702030302020204" pitchFamily="66" charset="0"/>
              </a:rPr>
              <a:t>B) K en çok kırılan, M en az kırılan ışıktır.</a:t>
            </a:r>
          </a:p>
          <a:p>
            <a:pPr algn="l">
              <a:lnSpc>
                <a:spcPct val="150000"/>
              </a:lnSpc>
            </a:pPr>
            <a:r>
              <a:rPr lang="tr-TR" sz="2500" b="0" i="0" u="none" strike="noStrike" baseline="0" dirty="0">
                <a:latin typeface="Comic Sans MS" panose="030F0702030302020204" pitchFamily="66" charset="0"/>
              </a:rPr>
              <a:t>C) L’nin dalga boyu M’den büyüktür.</a:t>
            </a:r>
          </a:p>
          <a:p>
            <a:pPr algn="l">
              <a:lnSpc>
                <a:spcPct val="150000"/>
              </a:lnSpc>
            </a:pPr>
            <a:r>
              <a:rPr lang="tr-TR" sz="2500" b="0" i="0" u="none" strike="noStrike" baseline="0" dirty="0">
                <a:latin typeface="Comic Sans MS" panose="030F0702030302020204" pitchFamily="66" charset="0"/>
              </a:rPr>
              <a:t>D) Dalga boyu en az olan K’dir.</a:t>
            </a:r>
            <a:endParaRPr lang="tr-TR" sz="2500" dirty="0">
              <a:latin typeface="Comic Sans MS" panose="030F0702030302020204" pitchFamily="66" charset="0"/>
            </a:endParaRPr>
          </a:p>
        </p:txBody>
      </p:sp>
      <p:pic>
        <p:nvPicPr>
          <p:cNvPr id="7" name="Resim 6">
            <a:extLst>
              <a:ext uri="{FF2B5EF4-FFF2-40B4-BE49-F238E27FC236}">
                <a16:creationId xmlns:a16="http://schemas.microsoft.com/office/drawing/2014/main" id="{D1088445-765B-4AA1-BE6F-FB51209EEC11}"/>
              </a:ext>
            </a:extLst>
          </p:cNvPr>
          <p:cNvPicPr>
            <a:picLocks noChangeAspect="1"/>
          </p:cNvPicPr>
          <p:nvPr/>
        </p:nvPicPr>
        <p:blipFill>
          <a:blip r:embed="rId3"/>
          <a:stretch>
            <a:fillRect/>
          </a:stretch>
        </p:blipFill>
        <p:spPr>
          <a:xfrm>
            <a:off x="6562301" y="3241939"/>
            <a:ext cx="5629699" cy="3102590"/>
          </a:xfrm>
          <a:prstGeom prst="rect">
            <a:avLst/>
          </a:prstGeom>
        </p:spPr>
      </p:pic>
    </p:spTree>
    <p:extLst>
      <p:ext uri="{BB962C8B-B14F-4D97-AF65-F5344CB8AC3E}">
        <p14:creationId xmlns:p14="http://schemas.microsoft.com/office/powerpoint/2010/main" val="21187363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2F021AE7-522A-48C7-9452-ABE96B2CDA87}"/>
              </a:ext>
            </a:extLst>
          </p:cNvPr>
          <p:cNvSpPr txBox="1"/>
          <p:nvPr/>
        </p:nvSpPr>
        <p:spPr>
          <a:xfrm>
            <a:off x="320039" y="215261"/>
            <a:ext cx="11159197" cy="6027612"/>
          </a:xfrm>
          <a:prstGeom prst="rect">
            <a:avLst/>
          </a:prstGeom>
          <a:noFill/>
        </p:spPr>
        <p:txBody>
          <a:bodyPr wrap="square">
            <a:spAutoFit/>
          </a:bodyPr>
          <a:lstStyle/>
          <a:p>
            <a:pPr algn="l">
              <a:lnSpc>
                <a:spcPct val="150000"/>
              </a:lnSpc>
            </a:pPr>
            <a:r>
              <a:rPr lang="tr-TR" sz="2500" b="0" i="0" u="none" strike="noStrike" baseline="0" dirty="0">
                <a:latin typeface="Comic Sans MS" panose="030F0702030302020204" pitchFamily="66" charset="0"/>
              </a:rPr>
              <a:t>Beyaz ışığın ışık prizmasından geçmesi ile oluşan renkli ışık demetine ışık tayfı denir. Bu renkli ışık demetinin bir araya gelmesi ile beyaz ışık oluşur. Bu ışık tayfında dalga boyu çok olan kırmızı ışık en az kırılırken dalga boyu en az olan mor ışık en çok kırılır. Aşağıda ışık prizmasından geçen beyaz ışığın renklere ayrılması verilmiştir.</a:t>
            </a:r>
            <a:r>
              <a:rPr lang="tr-TR" sz="2500" b="1" i="0" u="none" strike="noStrike" baseline="0" dirty="0">
                <a:latin typeface="Comic Sans MS" panose="030F0702030302020204" pitchFamily="66" charset="0"/>
              </a:rPr>
              <a:t> Buna göre aşağıdakilerden hangisi doğrudur?</a:t>
            </a:r>
          </a:p>
          <a:p>
            <a:pPr algn="l">
              <a:lnSpc>
                <a:spcPct val="150000"/>
              </a:lnSpc>
            </a:pPr>
            <a:r>
              <a:rPr lang="tr-TR" sz="2500" b="0" i="0" u="none" strike="noStrike" baseline="0" dirty="0">
                <a:latin typeface="Comic Sans MS" panose="030F0702030302020204" pitchFamily="66" charset="0"/>
              </a:rPr>
              <a:t>A) K ile gösterilen kırmızı ışıktır.</a:t>
            </a:r>
          </a:p>
          <a:p>
            <a:pPr algn="l">
              <a:lnSpc>
                <a:spcPct val="150000"/>
              </a:lnSpc>
            </a:pPr>
            <a:r>
              <a:rPr lang="tr-TR" sz="2500" b="0" i="0" u="none" strike="noStrike" baseline="0" dirty="0">
                <a:latin typeface="Comic Sans MS" panose="030F0702030302020204" pitchFamily="66" charset="0"/>
              </a:rPr>
              <a:t>B) K en çok kırılan, M en az kırılan ışıktır.</a:t>
            </a:r>
          </a:p>
          <a:p>
            <a:pPr algn="l">
              <a:lnSpc>
                <a:spcPct val="150000"/>
              </a:lnSpc>
            </a:pPr>
            <a:r>
              <a:rPr lang="tr-TR" sz="2500" b="0" i="0" u="none" strike="noStrike" baseline="0" dirty="0">
                <a:latin typeface="Comic Sans MS" panose="030F0702030302020204" pitchFamily="66" charset="0"/>
              </a:rPr>
              <a:t>C) L’nin dalga boyu M’den büyüktür.</a:t>
            </a:r>
          </a:p>
          <a:p>
            <a:pPr algn="l">
              <a:lnSpc>
                <a:spcPct val="150000"/>
              </a:lnSpc>
            </a:pPr>
            <a:r>
              <a:rPr lang="tr-TR" sz="2500" b="0" i="0" u="none" strike="noStrike" baseline="0" dirty="0">
                <a:latin typeface="Comic Sans MS" panose="030F0702030302020204" pitchFamily="66" charset="0"/>
              </a:rPr>
              <a:t>D) Dalga boyu en az olan K’dir.</a:t>
            </a:r>
            <a:endParaRPr lang="tr-TR" sz="2500" dirty="0">
              <a:latin typeface="Comic Sans MS" panose="030F0702030302020204" pitchFamily="66" charset="0"/>
            </a:endParaRPr>
          </a:p>
        </p:txBody>
      </p:sp>
      <p:pic>
        <p:nvPicPr>
          <p:cNvPr id="14" name="Resim 13">
            <a:extLst>
              <a:ext uri="{FF2B5EF4-FFF2-40B4-BE49-F238E27FC236}">
                <a16:creationId xmlns:a16="http://schemas.microsoft.com/office/drawing/2014/main" id="{0AF8B660-F598-4198-9429-F9EFA4A132B0}"/>
              </a:ext>
            </a:extLst>
          </p:cNvPr>
          <p:cNvPicPr>
            <a:picLocks noChangeAspect="1"/>
          </p:cNvPicPr>
          <p:nvPr/>
        </p:nvPicPr>
        <p:blipFill>
          <a:blip r:embed="rId2"/>
          <a:stretch>
            <a:fillRect/>
          </a:stretch>
        </p:blipFill>
        <p:spPr>
          <a:xfrm>
            <a:off x="6400800" y="3075951"/>
            <a:ext cx="4919003" cy="2710917"/>
          </a:xfrm>
          <a:prstGeom prst="rect">
            <a:avLst/>
          </a:prstGeom>
        </p:spPr>
      </p:pic>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8502404" y="5844330"/>
            <a:ext cx="1113933" cy="1113933"/>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C</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505838"/>
            <a:ext cx="837034" cy="837034"/>
          </a:xfrm>
          <a:prstGeom prst="rect">
            <a:avLst/>
          </a:prstGeom>
        </p:spPr>
      </p:pic>
      <p:pic>
        <p:nvPicPr>
          <p:cNvPr id="13" name="Resim 12">
            <a:extLst>
              <a:ext uri="{FF2B5EF4-FFF2-40B4-BE49-F238E27FC236}">
                <a16:creationId xmlns:a16="http://schemas.microsoft.com/office/drawing/2014/main" id="{CA59447E-EB35-40D2-B495-A044AF9941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63766" y="2774017"/>
            <a:ext cx="1113183" cy="1113183"/>
          </a:xfrm>
          <a:prstGeom prst="rect">
            <a:avLst/>
          </a:prstGeom>
        </p:spPr>
      </p:pic>
    </p:spTree>
    <p:extLst>
      <p:ext uri="{BB962C8B-B14F-4D97-AF65-F5344CB8AC3E}">
        <p14:creationId xmlns:p14="http://schemas.microsoft.com/office/powerpoint/2010/main" val="242300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4" name="Metin kutusu 3">
            <a:extLst>
              <a:ext uri="{FF2B5EF4-FFF2-40B4-BE49-F238E27FC236}">
                <a16:creationId xmlns:a16="http://schemas.microsoft.com/office/drawing/2014/main" id="{6662E34D-428F-4F47-A043-8EF616F2F256}"/>
              </a:ext>
            </a:extLst>
          </p:cNvPr>
          <p:cNvSpPr txBox="1"/>
          <p:nvPr/>
        </p:nvSpPr>
        <p:spPr>
          <a:xfrm>
            <a:off x="403859" y="366462"/>
            <a:ext cx="11384281" cy="6125075"/>
          </a:xfrm>
          <a:prstGeom prst="rect">
            <a:avLst/>
          </a:prstGeom>
          <a:noFill/>
        </p:spPr>
        <p:txBody>
          <a:bodyPr wrap="square">
            <a:spAutoFit/>
          </a:bodyPr>
          <a:lstStyle/>
          <a:p>
            <a:pPr algn="l">
              <a:lnSpc>
                <a:spcPct val="150000"/>
              </a:lnSpc>
            </a:pPr>
            <a:r>
              <a:rPr lang="tr-TR" sz="2400" b="0" i="0" u="none" strike="noStrike" baseline="0" dirty="0">
                <a:latin typeface="Comic Sans MS" panose="030F0702030302020204" pitchFamily="66" charset="0"/>
              </a:rPr>
              <a:t>Aşağıda bazı cümleler verilmiştir.</a:t>
            </a:r>
          </a:p>
          <a:p>
            <a:pPr algn="l">
              <a:lnSpc>
                <a:spcPct val="150000"/>
              </a:lnSpc>
            </a:pPr>
            <a:r>
              <a:rPr lang="tr-TR" sz="2400" b="0" i="0" u="none" strike="noStrike" baseline="0" dirty="0">
                <a:latin typeface="Comic Sans MS" panose="030F0702030302020204" pitchFamily="66" charset="0"/>
              </a:rPr>
              <a:t>I. Koyu renkli cisimler ışığı daha çok soğurur.</a:t>
            </a:r>
          </a:p>
          <a:p>
            <a:pPr algn="l">
              <a:lnSpc>
                <a:spcPct val="150000"/>
              </a:lnSpc>
            </a:pPr>
            <a:r>
              <a:rPr lang="tr-TR" sz="2400" b="0" i="0" u="none" strike="noStrike" baseline="0" dirty="0">
                <a:latin typeface="Comic Sans MS" panose="030F0702030302020204" pitchFamily="66" charset="0"/>
              </a:rPr>
              <a:t>II. Yazın terlememek için koyu renkli kıyafetler tercih ederiz.</a:t>
            </a:r>
          </a:p>
          <a:p>
            <a:pPr algn="l">
              <a:lnSpc>
                <a:spcPct val="150000"/>
              </a:lnSpc>
            </a:pPr>
            <a:r>
              <a:rPr lang="tr-TR" sz="2400" b="0" i="0" u="none" strike="noStrike" baseline="0" dirty="0">
                <a:latin typeface="Comic Sans MS" panose="030F0702030302020204" pitchFamily="66" charset="0"/>
              </a:rPr>
              <a:t>III. Güneş pillerinde ışığın soğrulma özelliğinden yararlanılır.</a:t>
            </a:r>
          </a:p>
          <a:p>
            <a:pPr algn="l">
              <a:lnSpc>
                <a:spcPct val="150000"/>
              </a:lnSpc>
            </a:pPr>
            <a:r>
              <a:rPr lang="tr-TR" sz="2400" b="0" i="0" u="none" strike="noStrike" baseline="0" dirty="0">
                <a:latin typeface="Comic Sans MS" panose="030F0702030302020204" pitchFamily="66" charset="0"/>
              </a:rPr>
              <a:t>IV. Cisimlerdeki sıcaklık artışı cisimlerin renklerine bağlı değildir.</a:t>
            </a:r>
          </a:p>
          <a:p>
            <a:pPr algn="l">
              <a:lnSpc>
                <a:spcPct val="150000"/>
              </a:lnSpc>
            </a:pPr>
            <a:r>
              <a:rPr lang="tr-TR" sz="2400" b="1" i="0" u="none" strike="noStrike" baseline="0" dirty="0">
                <a:latin typeface="Comic Sans MS" panose="030F0702030302020204" pitchFamily="66" charset="0"/>
              </a:rPr>
              <a:t>Verilen ifadeler sırasıyla doğru ya da yanlış olarak nitelendirildiğinde aşağıdakilerden hangisine ulaşılır?</a:t>
            </a:r>
          </a:p>
          <a:p>
            <a:pPr algn="l">
              <a:lnSpc>
                <a:spcPct val="150000"/>
              </a:lnSpc>
            </a:pPr>
            <a:r>
              <a:rPr lang="tr-TR" sz="2400" b="0" i="0" u="none" strike="noStrike" baseline="0" dirty="0">
                <a:latin typeface="Comic Sans MS" panose="030F0702030302020204" pitchFamily="66" charset="0"/>
              </a:rPr>
              <a:t>A) D-D-D-Y</a:t>
            </a:r>
          </a:p>
          <a:p>
            <a:pPr algn="l">
              <a:lnSpc>
                <a:spcPct val="150000"/>
              </a:lnSpc>
            </a:pPr>
            <a:r>
              <a:rPr lang="tr-TR" sz="2400" b="0" i="0" u="none" strike="noStrike" baseline="0" dirty="0">
                <a:latin typeface="Comic Sans MS" panose="030F0702030302020204" pitchFamily="66" charset="0"/>
              </a:rPr>
              <a:t>B) Y-Y-D-Y</a:t>
            </a:r>
          </a:p>
          <a:p>
            <a:pPr algn="l">
              <a:lnSpc>
                <a:spcPct val="150000"/>
              </a:lnSpc>
            </a:pPr>
            <a:r>
              <a:rPr lang="tr-TR" sz="2400" b="0" i="0" u="none" strike="noStrike" baseline="0" dirty="0">
                <a:latin typeface="Comic Sans MS" panose="030F0702030302020204" pitchFamily="66" charset="0"/>
              </a:rPr>
              <a:t>C) D-Y-D-Y</a:t>
            </a:r>
          </a:p>
          <a:p>
            <a:pPr algn="l">
              <a:lnSpc>
                <a:spcPct val="150000"/>
              </a:lnSpc>
            </a:pPr>
            <a:r>
              <a:rPr lang="tr-TR" sz="2400" b="0" i="0" u="none" strike="noStrike" baseline="0" dirty="0">
                <a:latin typeface="Comic Sans MS" panose="030F0702030302020204" pitchFamily="66" charset="0"/>
              </a:rPr>
              <a:t>D) Y-Y-D-Y</a:t>
            </a:r>
          </a:p>
        </p:txBody>
      </p:sp>
    </p:spTree>
    <p:extLst>
      <p:ext uri="{BB962C8B-B14F-4D97-AF65-F5344CB8AC3E}">
        <p14:creationId xmlns:p14="http://schemas.microsoft.com/office/powerpoint/2010/main" val="12031332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A1C6F56E-C04C-40A2-BEA6-414BB5356F61}"/>
              </a:ext>
            </a:extLst>
          </p:cNvPr>
          <p:cNvSpPr txBox="1"/>
          <p:nvPr/>
        </p:nvSpPr>
        <p:spPr>
          <a:xfrm>
            <a:off x="403859" y="366462"/>
            <a:ext cx="11384281" cy="6125075"/>
          </a:xfrm>
          <a:prstGeom prst="rect">
            <a:avLst/>
          </a:prstGeom>
          <a:noFill/>
        </p:spPr>
        <p:txBody>
          <a:bodyPr wrap="square">
            <a:spAutoFit/>
          </a:bodyPr>
          <a:lstStyle/>
          <a:p>
            <a:pPr algn="l">
              <a:lnSpc>
                <a:spcPct val="150000"/>
              </a:lnSpc>
            </a:pPr>
            <a:r>
              <a:rPr lang="tr-TR" sz="2400" b="0" i="0" u="none" strike="noStrike" baseline="0" dirty="0">
                <a:latin typeface="Comic Sans MS" panose="030F0702030302020204" pitchFamily="66" charset="0"/>
              </a:rPr>
              <a:t>Aşağıda bazı cümleler verilmiştir.</a:t>
            </a:r>
          </a:p>
          <a:p>
            <a:pPr algn="l">
              <a:lnSpc>
                <a:spcPct val="150000"/>
              </a:lnSpc>
            </a:pPr>
            <a:r>
              <a:rPr lang="tr-TR" sz="2400" b="0" i="0" u="none" strike="noStrike" baseline="0" dirty="0">
                <a:latin typeface="Comic Sans MS" panose="030F0702030302020204" pitchFamily="66" charset="0"/>
              </a:rPr>
              <a:t>I. Koyu renkli cisimler ışığı daha çok soğurur.</a:t>
            </a:r>
          </a:p>
          <a:p>
            <a:pPr algn="l">
              <a:lnSpc>
                <a:spcPct val="150000"/>
              </a:lnSpc>
            </a:pPr>
            <a:r>
              <a:rPr lang="tr-TR" sz="2400" b="0" i="0" u="none" strike="noStrike" baseline="0" dirty="0">
                <a:latin typeface="Comic Sans MS" panose="030F0702030302020204" pitchFamily="66" charset="0"/>
              </a:rPr>
              <a:t>II. Yazın terlememek için koyu renkli kıyafetler tercih ederiz.</a:t>
            </a:r>
          </a:p>
          <a:p>
            <a:pPr algn="l">
              <a:lnSpc>
                <a:spcPct val="150000"/>
              </a:lnSpc>
            </a:pPr>
            <a:r>
              <a:rPr lang="tr-TR" sz="2400" b="0" i="0" u="none" strike="noStrike" baseline="0" dirty="0">
                <a:latin typeface="Comic Sans MS" panose="030F0702030302020204" pitchFamily="66" charset="0"/>
              </a:rPr>
              <a:t>III. Güneş pillerinde ışığın soğrulma özelliğinden yararlanılır.</a:t>
            </a:r>
          </a:p>
          <a:p>
            <a:pPr algn="l">
              <a:lnSpc>
                <a:spcPct val="150000"/>
              </a:lnSpc>
            </a:pPr>
            <a:r>
              <a:rPr lang="tr-TR" sz="2400" b="0" i="0" u="none" strike="noStrike" baseline="0" dirty="0">
                <a:latin typeface="Comic Sans MS" panose="030F0702030302020204" pitchFamily="66" charset="0"/>
              </a:rPr>
              <a:t>IV. Cisimlerdeki sıcaklık artışı cisimlerin renklerine bağlı değildir.</a:t>
            </a:r>
          </a:p>
          <a:p>
            <a:pPr algn="l">
              <a:lnSpc>
                <a:spcPct val="150000"/>
              </a:lnSpc>
            </a:pPr>
            <a:r>
              <a:rPr lang="tr-TR" sz="2400" b="1" i="0" u="none" strike="noStrike" baseline="0" dirty="0">
                <a:latin typeface="Comic Sans MS" panose="030F0702030302020204" pitchFamily="66" charset="0"/>
              </a:rPr>
              <a:t>Verilen ifadeler sırasıyla doğru ya da yanlış olarak nitelendirildiğinde aşağıdakilerden hangisine ulaşılır?</a:t>
            </a:r>
          </a:p>
          <a:p>
            <a:pPr algn="l">
              <a:lnSpc>
                <a:spcPct val="150000"/>
              </a:lnSpc>
            </a:pPr>
            <a:r>
              <a:rPr lang="tr-TR" sz="2400" b="0" i="0" u="none" strike="noStrike" baseline="0" dirty="0">
                <a:latin typeface="Comic Sans MS" panose="030F0702030302020204" pitchFamily="66" charset="0"/>
              </a:rPr>
              <a:t>A) D-D-D-Y</a:t>
            </a:r>
          </a:p>
          <a:p>
            <a:pPr algn="l">
              <a:lnSpc>
                <a:spcPct val="150000"/>
              </a:lnSpc>
            </a:pPr>
            <a:r>
              <a:rPr lang="tr-TR" sz="2400" b="0" i="0" u="none" strike="noStrike" baseline="0" dirty="0">
                <a:latin typeface="Comic Sans MS" panose="030F0702030302020204" pitchFamily="66" charset="0"/>
              </a:rPr>
              <a:t>B) Y-Y-D-Y</a:t>
            </a:r>
          </a:p>
          <a:p>
            <a:pPr algn="l">
              <a:lnSpc>
                <a:spcPct val="150000"/>
              </a:lnSpc>
            </a:pPr>
            <a:r>
              <a:rPr lang="tr-TR" sz="2400" b="0" i="0" u="none" strike="noStrike" baseline="0" dirty="0">
                <a:latin typeface="Comic Sans MS" panose="030F0702030302020204" pitchFamily="66" charset="0"/>
              </a:rPr>
              <a:t>C) D-Y-D-Y</a:t>
            </a:r>
          </a:p>
          <a:p>
            <a:pPr algn="l">
              <a:lnSpc>
                <a:spcPct val="150000"/>
              </a:lnSpc>
            </a:pPr>
            <a:r>
              <a:rPr lang="tr-TR" sz="2400" b="0" i="0" u="none" strike="noStrike" baseline="0" dirty="0">
                <a:latin typeface="Comic Sans MS" panose="030F0702030302020204" pitchFamily="66" charset="0"/>
              </a:rPr>
              <a:t>D) Y-Y-D-Y</a:t>
            </a:r>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2"/>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7"/>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C</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5062" y="5425813"/>
            <a:ext cx="837034" cy="837034"/>
          </a:xfrm>
          <a:prstGeom prst="rect">
            <a:avLst/>
          </a:prstGeom>
        </p:spPr>
      </p:pic>
      <p:pic>
        <p:nvPicPr>
          <p:cNvPr id="13" name="Resim 12">
            <a:extLst>
              <a:ext uri="{FF2B5EF4-FFF2-40B4-BE49-F238E27FC236}">
                <a16:creationId xmlns:a16="http://schemas.microsoft.com/office/drawing/2014/main" id="{CA59447E-EB35-40D2-B495-A044AF9941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93754" y="2551042"/>
            <a:ext cx="1113183" cy="1113183"/>
          </a:xfrm>
          <a:prstGeom prst="rect">
            <a:avLst/>
          </a:prstGeom>
        </p:spPr>
      </p:pic>
    </p:spTree>
    <p:extLst>
      <p:ext uri="{BB962C8B-B14F-4D97-AF65-F5344CB8AC3E}">
        <p14:creationId xmlns:p14="http://schemas.microsoft.com/office/powerpoint/2010/main" val="69392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4" name="Metin kutusu 3">
            <a:extLst>
              <a:ext uri="{FF2B5EF4-FFF2-40B4-BE49-F238E27FC236}">
                <a16:creationId xmlns:a16="http://schemas.microsoft.com/office/drawing/2014/main" id="{EF88DB84-DF17-4B2D-9FFE-18DF8B22536E}"/>
              </a:ext>
            </a:extLst>
          </p:cNvPr>
          <p:cNvSpPr txBox="1"/>
          <p:nvPr/>
        </p:nvSpPr>
        <p:spPr>
          <a:xfrm>
            <a:off x="559189" y="209903"/>
            <a:ext cx="11187333" cy="5837817"/>
          </a:xfrm>
          <a:prstGeom prst="rect">
            <a:avLst/>
          </a:prstGeom>
          <a:noFill/>
        </p:spPr>
        <p:txBody>
          <a:bodyPr wrap="square">
            <a:spAutoFit/>
          </a:bodyPr>
          <a:lstStyle/>
          <a:p>
            <a:pPr algn="l">
              <a:lnSpc>
                <a:spcPct val="150000"/>
              </a:lnSpc>
            </a:pPr>
            <a:r>
              <a:rPr lang="tr-TR" sz="2800" b="1" i="0" u="none" strike="noStrike" baseline="0" dirty="0">
                <a:latin typeface="Comic Sans MS" panose="030F0702030302020204" pitchFamily="66" charset="0"/>
              </a:rPr>
              <a:t>Güneş enerjisinden gelecekte nasıl </a:t>
            </a:r>
            <a:r>
              <a:rPr lang="tr-TR" sz="2800" b="1" i="0" u="none" strike="noStrike" baseline="0" dirty="0" err="1">
                <a:latin typeface="Comic Sans MS" panose="030F0702030302020204" pitchFamily="66" charset="0"/>
              </a:rPr>
              <a:t>yararlanılanacağına</a:t>
            </a:r>
            <a:r>
              <a:rPr lang="tr-TR" sz="2800" b="1" dirty="0">
                <a:latin typeface="Comic Sans MS" panose="030F0702030302020204" pitchFamily="66" charset="0"/>
              </a:rPr>
              <a:t> </a:t>
            </a:r>
            <a:r>
              <a:rPr lang="tr-TR" sz="2800" b="1" i="0" u="none" strike="noStrike" baseline="0" dirty="0">
                <a:latin typeface="Comic Sans MS" panose="030F0702030302020204" pitchFamily="66" charset="0"/>
              </a:rPr>
              <a:t>ilişkin ileri sürülen fikirlerden hangisinin gerçekleşme olasılığı diğerlerine göre azdır?</a:t>
            </a:r>
          </a:p>
          <a:p>
            <a:pPr algn="l">
              <a:lnSpc>
                <a:spcPct val="150000"/>
              </a:lnSpc>
            </a:pPr>
            <a:r>
              <a:rPr lang="tr-TR" sz="2800" b="0" i="0" u="none" strike="noStrike" baseline="0" dirty="0">
                <a:latin typeface="Comic Sans MS" panose="030F0702030302020204" pitchFamily="66" charset="0"/>
              </a:rPr>
              <a:t>A) Güneş enerjili ulaşım araçlarının sayısı artacaktır.</a:t>
            </a:r>
          </a:p>
          <a:p>
            <a:pPr algn="l">
              <a:lnSpc>
                <a:spcPct val="150000"/>
              </a:lnSpc>
            </a:pPr>
            <a:r>
              <a:rPr lang="tr-TR" sz="2800" b="0" i="0" u="none" strike="noStrike" baseline="0" dirty="0">
                <a:latin typeface="Comic Sans MS" panose="030F0702030302020204" pitchFamily="66" charset="0"/>
              </a:rPr>
              <a:t>B) Güneş panelleri sayesinde depolanan enerji sürekli kullanılacaktır.</a:t>
            </a:r>
          </a:p>
          <a:p>
            <a:pPr algn="l">
              <a:lnSpc>
                <a:spcPct val="150000"/>
              </a:lnSpc>
            </a:pPr>
            <a:r>
              <a:rPr lang="tr-TR" sz="2800" b="0" i="0" u="none" strike="noStrike" baseline="0" dirty="0">
                <a:latin typeface="Comic Sans MS" panose="030F0702030302020204" pitchFamily="66" charset="0"/>
              </a:rPr>
              <a:t>C) Sera gazı yayılmadığı için çevre kirliliğinde azalma olacaktır.</a:t>
            </a:r>
          </a:p>
          <a:p>
            <a:pPr algn="l">
              <a:lnSpc>
                <a:spcPct val="150000"/>
              </a:lnSpc>
            </a:pPr>
            <a:r>
              <a:rPr lang="tr-TR" sz="2800" b="0" i="0" u="none" strike="noStrike" baseline="0" dirty="0">
                <a:latin typeface="Comic Sans MS" panose="030F0702030302020204" pitchFamily="66" charset="0"/>
              </a:rPr>
              <a:t>D) Güneş enerjisi ile üretilen elektrik fosil yakıtlardan daha pahalı hale gelecektir.</a:t>
            </a:r>
            <a:endParaRPr lang="tr-TR" sz="2800" dirty="0">
              <a:latin typeface="Comic Sans MS" panose="030F0702030302020204" pitchFamily="66" charset="0"/>
            </a:endParaRPr>
          </a:p>
        </p:txBody>
      </p:sp>
    </p:spTree>
    <p:extLst>
      <p:ext uri="{BB962C8B-B14F-4D97-AF65-F5344CB8AC3E}">
        <p14:creationId xmlns:p14="http://schemas.microsoft.com/office/powerpoint/2010/main" val="176713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2C202C5-C14B-4CD1-A9DF-20A94A95981A}"/>
              </a:ext>
            </a:extLst>
          </p:cNvPr>
          <p:cNvSpPr txBox="1"/>
          <p:nvPr/>
        </p:nvSpPr>
        <p:spPr>
          <a:xfrm>
            <a:off x="4554416" y="356939"/>
            <a:ext cx="3323492" cy="369332"/>
          </a:xfrm>
          <a:prstGeom prst="rect">
            <a:avLst/>
          </a:prstGeom>
          <a:noFill/>
        </p:spPr>
        <p:txBody>
          <a:bodyPr wrap="square">
            <a:spAutoFit/>
          </a:bodyPr>
          <a:lstStyle/>
          <a:p>
            <a:pPr algn="l"/>
            <a:r>
              <a:rPr lang="tr-TR" b="1" i="0" dirty="0">
                <a:effectLst/>
                <a:latin typeface="Roboto" panose="02000000000000000000" pitchFamily="2" charset="0"/>
              </a:rPr>
              <a:t>Işığın soğurulması (7.sinif)</a:t>
            </a:r>
          </a:p>
        </p:txBody>
      </p:sp>
      <p:sp>
        <p:nvSpPr>
          <p:cNvPr id="5" name="Metin kutusu 4">
            <a:extLst>
              <a:ext uri="{FF2B5EF4-FFF2-40B4-BE49-F238E27FC236}">
                <a16:creationId xmlns:a16="http://schemas.microsoft.com/office/drawing/2014/main" id="{81AECC8A-E9E3-42A8-9B10-E83FFDC4E643}"/>
              </a:ext>
            </a:extLst>
          </p:cNvPr>
          <p:cNvSpPr txBox="1"/>
          <p:nvPr/>
        </p:nvSpPr>
        <p:spPr>
          <a:xfrm>
            <a:off x="3189848" y="6131730"/>
            <a:ext cx="7403123" cy="461665"/>
          </a:xfrm>
          <a:prstGeom prst="rect">
            <a:avLst/>
          </a:prstGeom>
          <a:noFill/>
        </p:spPr>
        <p:txBody>
          <a:bodyPr wrap="square">
            <a:spAutoFit/>
          </a:bodyPr>
          <a:lstStyle/>
          <a:p>
            <a:r>
              <a:rPr lang="tr-TR" sz="2400" b="1" dirty="0">
                <a:hlinkClick r:id="rId3"/>
              </a:rPr>
              <a:t>https://www.youtube.com/watch?v=D4_mMxNn_LA</a:t>
            </a:r>
            <a:endParaRPr lang="tr-TR" sz="2400" b="1" dirty="0"/>
          </a:p>
        </p:txBody>
      </p:sp>
      <p:pic>
        <p:nvPicPr>
          <p:cNvPr id="6" name="Çevrimiçi Medya 5" title="Işığın sogurulması (7.sinif)">
            <a:hlinkClick r:id="" action="ppaction://media"/>
            <a:extLst>
              <a:ext uri="{FF2B5EF4-FFF2-40B4-BE49-F238E27FC236}">
                <a16:creationId xmlns:a16="http://schemas.microsoft.com/office/drawing/2014/main" id="{1D730E2D-52D9-4EAE-AA1C-981C3CD47C1E}"/>
              </a:ext>
            </a:extLst>
          </p:cNvPr>
          <p:cNvPicPr>
            <a:picLocks noRot="1" noChangeAspect="1"/>
          </p:cNvPicPr>
          <p:nvPr>
            <a:videoFile r:link="rId1"/>
          </p:nvPr>
        </p:nvPicPr>
        <p:blipFill>
          <a:blip r:embed="rId4"/>
          <a:stretch>
            <a:fillRect/>
          </a:stretch>
        </p:blipFill>
        <p:spPr>
          <a:xfrm>
            <a:off x="2274816" y="1031431"/>
            <a:ext cx="8486967" cy="4795137"/>
          </a:xfrm>
          <a:prstGeom prst="rect">
            <a:avLst/>
          </a:prstGeom>
        </p:spPr>
      </p:pic>
      <p:pic>
        <p:nvPicPr>
          <p:cNvPr id="7" name="Resim 6">
            <a:extLst>
              <a:ext uri="{FF2B5EF4-FFF2-40B4-BE49-F238E27FC236}">
                <a16:creationId xmlns:a16="http://schemas.microsoft.com/office/drawing/2014/main" id="{70F8FC96-6790-4B67-879D-FB8EF75744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Tree>
    <p:extLst>
      <p:ext uri="{BB962C8B-B14F-4D97-AF65-F5344CB8AC3E}">
        <p14:creationId xmlns:p14="http://schemas.microsoft.com/office/powerpoint/2010/main" val="161970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FE35B480-51A2-44C4-8CE3-EC7CECDC17E5}"/>
              </a:ext>
            </a:extLst>
          </p:cNvPr>
          <p:cNvSpPr txBox="1"/>
          <p:nvPr/>
        </p:nvSpPr>
        <p:spPr>
          <a:xfrm>
            <a:off x="559189" y="209903"/>
            <a:ext cx="11187333" cy="5837817"/>
          </a:xfrm>
          <a:prstGeom prst="rect">
            <a:avLst/>
          </a:prstGeom>
          <a:noFill/>
        </p:spPr>
        <p:txBody>
          <a:bodyPr wrap="square">
            <a:spAutoFit/>
          </a:bodyPr>
          <a:lstStyle/>
          <a:p>
            <a:pPr algn="l">
              <a:lnSpc>
                <a:spcPct val="150000"/>
              </a:lnSpc>
            </a:pPr>
            <a:r>
              <a:rPr lang="tr-TR" sz="2800" b="1" i="0" u="none" strike="noStrike" baseline="0" dirty="0">
                <a:latin typeface="Comic Sans MS" panose="030F0702030302020204" pitchFamily="66" charset="0"/>
              </a:rPr>
              <a:t>Güneş enerjisinden gelecekte nasıl </a:t>
            </a:r>
            <a:r>
              <a:rPr lang="tr-TR" sz="2800" b="1" i="0" u="none" strike="noStrike" baseline="0" dirty="0" err="1">
                <a:latin typeface="Comic Sans MS" panose="030F0702030302020204" pitchFamily="66" charset="0"/>
              </a:rPr>
              <a:t>yararlanılanacağına</a:t>
            </a:r>
            <a:r>
              <a:rPr lang="tr-TR" sz="2800" b="1" dirty="0">
                <a:latin typeface="Comic Sans MS" panose="030F0702030302020204" pitchFamily="66" charset="0"/>
              </a:rPr>
              <a:t> </a:t>
            </a:r>
            <a:r>
              <a:rPr lang="tr-TR" sz="2800" b="1" i="0" u="none" strike="noStrike" baseline="0" dirty="0">
                <a:latin typeface="Comic Sans MS" panose="030F0702030302020204" pitchFamily="66" charset="0"/>
              </a:rPr>
              <a:t>ilişkin ileri sürülen fikirlerden hangisinin gerçekleşme olasılığı diğerlerine göre azdır?</a:t>
            </a:r>
          </a:p>
          <a:p>
            <a:pPr algn="l">
              <a:lnSpc>
                <a:spcPct val="150000"/>
              </a:lnSpc>
            </a:pPr>
            <a:r>
              <a:rPr lang="tr-TR" sz="2800" b="0" i="0" u="none" strike="noStrike" baseline="0" dirty="0">
                <a:latin typeface="Comic Sans MS" panose="030F0702030302020204" pitchFamily="66" charset="0"/>
              </a:rPr>
              <a:t>A) Güneş enerjili ulaşım araçlarının sayısı artacaktır.</a:t>
            </a:r>
          </a:p>
          <a:p>
            <a:pPr algn="l">
              <a:lnSpc>
                <a:spcPct val="150000"/>
              </a:lnSpc>
            </a:pPr>
            <a:r>
              <a:rPr lang="tr-TR" sz="2800" b="0" i="0" u="none" strike="noStrike" baseline="0" dirty="0">
                <a:latin typeface="Comic Sans MS" panose="030F0702030302020204" pitchFamily="66" charset="0"/>
              </a:rPr>
              <a:t>B) Güneş panelleri sayesinde depolanan enerji sürekli kullanılacaktır.</a:t>
            </a:r>
          </a:p>
          <a:p>
            <a:pPr algn="l">
              <a:lnSpc>
                <a:spcPct val="150000"/>
              </a:lnSpc>
            </a:pPr>
            <a:r>
              <a:rPr lang="tr-TR" sz="2800" b="0" i="0" u="none" strike="noStrike" baseline="0" dirty="0">
                <a:latin typeface="Comic Sans MS" panose="030F0702030302020204" pitchFamily="66" charset="0"/>
              </a:rPr>
              <a:t>C) Sera gazı yayılmadığı için çevre kirliliğinde azalma olacaktır.</a:t>
            </a:r>
          </a:p>
          <a:p>
            <a:pPr algn="l">
              <a:lnSpc>
                <a:spcPct val="150000"/>
              </a:lnSpc>
            </a:pPr>
            <a:r>
              <a:rPr lang="tr-TR" sz="2800" b="0" i="0" u="none" strike="noStrike" baseline="0" dirty="0">
                <a:latin typeface="Comic Sans MS" panose="030F0702030302020204" pitchFamily="66" charset="0"/>
              </a:rPr>
              <a:t>D) Güneş enerjisi ile üretilen elektrik fosil yakıtlardan daha pahalı hale gelecektir.</a:t>
            </a:r>
            <a:endParaRPr lang="tr-TR" sz="2800" dirty="0">
              <a:latin typeface="Comic Sans MS" panose="030F0702030302020204" pitchFamily="66" charset="0"/>
            </a:endParaRPr>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2"/>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7"/>
          <a:srcRect/>
          <a:stretch>
            <a:fillRect/>
          </a:stretch>
        </p:blipFill>
        <p:spPr>
          <a:xfrm>
            <a:off x="10368366" y="1340065"/>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D</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8774" y="4854409"/>
            <a:ext cx="837034" cy="837034"/>
          </a:xfrm>
          <a:prstGeom prst="rect">
            <a:avLst/>
          </a:prstGeom>
        </p:spPr>
      </p:pic>
      <p:pic>
        <p:nvPicPr>
          <p:cNvPr id="13" name="Resim 12">
            <a:extLst>
              <a:ext uri="{FF2B5EF4-FFF2-40B4-BE49-F238E27FC236}">
                <a16:creationId xmlns:a16="http://schemas.microsoft.com/office/drawing/2014/main" id="{CA59447E-EB35-40D2-B495-A044AF9941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93754" y="2551042"/>
            <a:ext cx="1113183" cy="1113183"/>
          </a:xfrm>
          <a:prstGeom prst="rect">
            <a:avLst/>
          </a:prstGeom>
        </p:spPr>
      </p:pic>
    </p:spTree>
    <p:extLst>
      <p:ext uri="{BB962C8B-B14F-4D97-AF65-F5344CB8AC3E}">
        <p14:creationId xmlns:p14="http://schemas.microsoft.com/office/powerpoint/2010/main" val="372456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3C4D8CB4-D467-474E-9764-49B012132840}"/>
              </a:ext>
            </a:extLst>
          </p:cNvPr>
          <p:cNvPicPr>
            <a:picLocks noChangeAspect="1"/>
          </p:cNvPicPr>
          <p:nvPr/>
        </p:nvPicPr>
        <p:blipFill>
          <a:blip r:embed="rId2"/>
          <a:stretch>
            <a:fillRect/>
          </a:stretch>
        </p:blipFill>
        <p:spPr>
          <a:xfrm>
            <a:off x="6622730" y="690195"/>
            <a:ext cx="5498931" cy="1655592"/>
          </a:xfrm>
          <a:prstGeom prst="rect">
            <a:avLst/>
          </a:prstGeom>
        </p:spPr>
      </p:pic>
      <p:pic>
        <p:nvPicPr>
          <p:cNvPr id="2" name="Resim 1">
            <a:extLst>
              <a:ext uri="{FF2B5EF4-FFF2-40B4-BE49-F238E27FC236}">
                <a16:creationId xmlns:a16="http://schemas.microsoft.com/office/drawing/2014/main" id="{65E373CA-0280-4820-8EE5-B81CA340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16" y="5744816"/>
            <a:ext cx="1113183" cy="1113183"/>
          </a:xfrm>
          <a:prstGeom prst="rect">
            <a:avLst/>
          </a:prstGeom>
        </p:spPr>
      </p:pic>
      <p:sp>
        <p:nvSpPr>
          <p:cNvPr id="4" name="Metin kutusu 3">
            <a:extLst>
              <a:ext uri="{FF2B5EF4-FFF2-40B4-BE49-F238E27FC236}">
                <a16:creationId xmlns:a16="http://schemas.microsoft.com/office/drawing/2014/main" id="{C23C5D93-B67E-4948-8D39-6EEDDD39F845}"/>
              </a:ext>
            </a:extLst>
          </p:cNvPr>
          <p:cNvSpPr txBox="1"/>
          <p:nvPr/>
        </p:nvSpPr>
        <p:spPr>
          <a:xfrm>
            <a:off x="404446" y="0"/>
            <a:ext cx="10891911" cy="6679073"/>
          </a:xfrm>
          <a:prstGeom prst="rect">
            <a:avLst/>
          </a:prstGeom>
          <a:noFill/>
        </p:spPr>
        <p:txBody>
          <a:bodyPr wrap="square">
            <a:spAutoFit/>
          </a:bodyPr>
          <a:lstStyle/>
          <a:p>
            <a:pPr algn="l">
              <a:lnSpc>
                <a:spcPct val="150000"/>
              </a:lnSpc>
            </a:pPr>
            <a:r>
              <a:rPr lang="tr-TR" sz="2400" b="0" i="0" u="none" strike="noStrike" baseline="0" dirty="0">
                <a:latin typeface="Comic Sans MS" panose="030F0702030302020204" pitchFamily="66" charset="0"/>
              </a:rPr>
              <a:t>Aşağıda beyaz ışık altında bakılan sırasıyla kırmızı ve mavi renkli cisimlerin görüldüğü renkler verilmiştir.</a:t>
            </a:r>
            <a:r>
              <a:rPr lang="tr-TR" sz="2400" b="1" i="0" u="none" strike="noStrike" baseline="0" dirty="0">
                <a:latin typeface="Comic Sans MS" panose="030F0702030302020204" pitchFamily="66" charset="0"/>
              </a:rPr>
              <a:t> </a:t>
            </a:r>
          </a:p>
          <a:p>
            <a:pPr algn="l">
              <a:lnSpc>
                <a:spcPct val="150000"/>
              </a:lnSpc>
            </a:pPr>
            <a:r>
              <a:rPr lang="tr-TR" sz="2400" b="1" i="0" u="none" strike="noStrike" baseline="0" dirty="0">
                <a:latin typeface="Comic Sans MS" panose="030F0702030302020204" pitchFamily="66" charset="0"/>
              </a:rPr>
              <a:t>Buna göre,</a:t>
            </a:r>
          </a:p>
          <a:p>
            <a:pPr algn="l">
              <a:lnSpc>
                <a:spcPct val="150000"/>
              </a:lnSpc>
            </a:pPr>
            <a:r>
              <a:rPr lang="tr-TR" sz="2400" b="0" i="0" u="none" strike="noStrike" baseline="0" dirty="0">
                <a:latin typeface="Comic Sans MS" panose="030F0702030302020204" pitchFamily="66" charset="0"/>
              </a:rPr>
              <a:t>I. Beyaz ışık; kırmızı ve mavi ışığı içerir.</a:t>
            </a:r>
          </a:p>
          <a:p>
            <a:pPr algn="l">
              <a:lnSpc>
                <a:spcPct val="150000"/>
              </a:lnSpc>
            </a:pPr>
            <a:r>
              <a:rPr lang="tr-TR" sz="2400" b="0" i="0" u="none" strike="noStrike" baseline="0" dirty="0">
                <a:latin typeface="Comic Sans MS" panose="030F0702030302020204" pitchFamily="66" charset="0"/>
              </a:rPr>
              <a:t>II. Renkli cisimler daima aydınlatıldıkları ışığın rengin de görülür.</a:t>
            </a:r>
          </a:p>
          <a:p>
            <a:pPr algn="l">
              <a:lnSpc>
                <a:spcPct val="150000"/>
              </a:lnSpc>
            </a:pPr>
            <a:r>
              <a:rPr lang="tr-TR" sz="2400" b="0" i="0" u="none" strike="noStrike" baseline="0" dirty="0">
                <a:latin typeface="Comic Sans MS" panose="030F0702030302020204" pitchFamily="66" charset="0"/>
              </a:rPr>
              <a:t>III. Cisimler kendi rengindeki ışığı yansıtırlar, diğer renkteki ışığı soğururlar.</a:t>
            </a:r>
          </a:p>
          <a:p>
            <a:pPr algn="l">
              <a:lnSpc>
                <a:spcPct val="150000"/>
              </a:lnSpc>
            </a:pPr>
            <a:r>
              <a:rPr lang="tr-TR" sz="2400" b="1" i="0" u="none" strike="noStrike" baseline="0" dirty="0">
                <a:latin typeface="Comic Sans MS" panose="030F0702030302020204" pitchFamily="66" charset="0"/>
              </a:rPr>
              <a:t>bilgilerinden hangilerine ulaşılabilir?</a:t>
            </a:r>
          </a:p>
          <a:p>
            <a:pPr algn="l">
              <a:lnSpc>
                <a:spcPct val="150000"/>
              </a:lnSpc>
            </a:pPr>
            <a:r>
              <a:rPr lang="tr-TR" sz="2400" b="0" i="0" u="none" strike="noStrike" baseline="0" dirty="0">
                <a:latin typeface="Comic Sans MS" panose="030F0702030302020204" pitchFamily="66" charset="0"/>
              </a:rPr>
              <a:t>A) I-II</a:t>
            </a:r>
          </a:p>
          <a:p>
            <a:pPr algn="l">
              <a:lnSpc>
                <a:spcPct val="150000"/>
              </a:lnSpc>
            </a:pPr>
            <a:r>
              <a:rPr lang="tr-TR" sz="2400" b="0" i="0" u="none" strike="noStrike" baseline="0" dirty="0">
                <a:latin typeface="Comic Sans MS" panose="030F0702030302020204" pitchFamily="66" charset="0"/>
              </a:rPr>
              <a:t>B) I-III</a:t>
            </a:r>
          </a:p>
          <a:p>
            <a:pPr algn="l">
              <a:lnSpc>
                <a:spcPct val="150000"/>
              </a:lnSpc>
            </a:pPr>
            <a:r>
              <a:rPr lang="tr-TR" sz="2400" b="0" i="0" u="none" strike="noStrike" baseline="0" dirty="0">
                <a:latin typeface="Comic Sans MS" panose="030F0702030302020204" pitchFamily="66" charset="0"/>
              </a:rPr>
              <a:t>C) II-III</a:t>
            </a:r>
          </a:p>
          <a:p>
            <a:pPr algn="l">
              <a:lnSpc>
                <a:spcPct val="150000"/>
              </a:lnSpc>
            </a:pPr>
            <a:r>
              <a:rPr lang="tr-TR" sz="2400" b="0" i="0" u="none" strike="noStrike" baseline="0" dirty="0">
                <a:latin typeface="Comic Sans MS" panose="030F0702030302020204" pitchFamily="66" charset="0"/>
              </a:rPr>
              <a:t>D) I-II-III</a:t>
            </a:r>
            <a:endParaRPr lang="tr-TR" sz="2400" dirty="0">
              <a:latin typeface="Comic Sans MS" panose="030F0702030302020204" pitchFamily="66" charset="0"/>
            </a:endParaRPr>
          </a:p>
        </p:txBody>
      </p:sp>
    </p:spTree>
    <p:extLst>
      <p:ext uri="{BB962C8B-B14F-4D97-AF65-F5344CB8AC3E}">
        <p14:creationId xmlns:p14="http://schemas.microsoft.com/office/powerpoint/2010/main" val="33275321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a:extLst>
              <a:ext uri="{FF2B5EF4-FFF2-40B4-BE49-F238E27FC236}">
                <a16:creationId xmlns:a16="http://schemas.microsoft.com/office/drawing/2014/main" id="{33F6FAF8-7210-4304-BF3B-9E9D68828F35}"/>
              </a:ext>
            </a:extLst>
          </p:cNvPr>
          <p:cNvPicPr>
            <a:picLocks noChangeAspect="1"/>
          </p:cNvPicPr>
          <p:nvPr/>
        </p:nvPicPr>
        <p:blipFill>
          <a:blip r:embed="rId2"/>
          <a:stretch>
            <a:fillRect/>
          </a:stretch>
        </p:blipFill>
        <p:spPr>
          <a:xfrm>
            <a:off x="6622730" y="690195"/>
            <a:ext cx="5498931" cy="1655592"/>
          </a:xfrm>
          <a:prstGeom prst="rect">
            <a:avLst/>
          </a:prstGeom>
        </p:spPr>
      </p:pic>
      <p:sp>
        <p:nvSpPr>
          <p:cNvPr id="14" name="Metin kutusu 13">
            <a:extLst>
              <a:ext uri="{FF2B5EF4-FFF2-40B4-BE49-F238E27FC236}">
                <a16:creationId xmlns:a16="http://schemas.microsoft.com/office/drawing/2014/main" id="{2CA25FD0-B285-4CD3-9FE5-4844A6752401}"/>
              </a:ext>
            </a:extLst>
          </p:cNvPr>
          <p:cNvSpPr txBox="1"/>
          <p:nvPr/>
        </p:nvSpPr>
        <p:spPr>
          <a:xfrm>
            <a:off x="404446" y="0"/>
            <a:ext cx="10891911" cy="6679073"/>
          </a:xfrm>
          <a:prstGeom prst="rect">
            <a:avLst/>
          </a:prstGeom>
          <a:noFill/>
        </p:spPr>
        <p:txBody>
          <a:bodyPr wrap="square">
            <a:spAutoFit/>
          </a:bodyPr>
          <a:lstStyle/>
          <a:p>
            <a:pPr algn="l">
              <a:lnSpc>
                <a:spcPct val="150000"/>
              </a:lnSpc>
            </a:pPr>
            <a:r>
              <a:rPr lang="tr-TR" sz="2400" b="0" i="0" u="none" strike="noStrike" baseline="0" dirty="0">
                <a:latin typeface="Comic Sans MS" panose="030F0702030302020204" pitchFamily="66" charset="0"/>
              </a:rPr>
              <a:t>Aşağıda beyaz ışık altında bakılan sırasıyla kırmızı ve mavi renkli cisimlerin görüldüğü renkler verilmiştir.</a:t>
            </a:r>
            <a:r>
              <a:rPr lang="tr-TR" sz="2400" b="1" i="0" u="none" strike="noStrike" baseline="0" dirty="0">
                <a:latin typeface="Comic Sans MS" panose="030F0702030302020204" pitchFamily="66" charset="0"/>
              </a:rPr>
              <a:t> </a:t>
            </a:r>
          </a:p>
          <a:p>
            <a:pPr algn="l">
              <a:lnSpc>
                <a:spcPct val="150000"/>
              </a:lnSpc>
            </a:pPr>
            <a:r>
              <a:rPr lang="tr-TR" sz="2400" b="1" i="0" u="none" strike="noStrike" baseline="0" dirty="0">
                <a:latin typeface="Comic Sans MS" panose="030F0702030302020204" pitchFamily="66" charset="0"/>
              </a:rPr>
              <a:t>Buna göre,</a:t>
            </a:r>
          </a:p>
          <a:p>
            <a:pPr algn="l">
              <a:lnSpc>
                <a:spcPct val="150000"/>
              </a:lnSpc>
            </a:pPr>
            <a:r>
              <a:rPr lang="tr-TR" sz="2400" b="0" i="0" u="none" strike="noStrike" baseline="0" dirty="0">
                <a:latin typeface="Comic Sans MS" panose="030F0702030302020204" pitchFamily="66" charset="0"/>
              </a:rPr>
              <a:t>I. Beyaz ışık; kırmızı ve mavi ışığı içerir.</a:t>
            </a:r>
          </a:p>
          <a:p>
            <a:pPr algn="l">
              <a:lnSpc>
                <a:spcPct val="150000"/>
              </a:lnSpc>
            </a:pPr>
            <a:r>
              <a:rPr lang="tr-TR" sz="2400" b="0" i="0" u="none" strike="noStrike" baseline="0" dirty="0">
                <a:latin typeface="Comic Sans MS" panose="030F0702030302020204" pitchFamily="66" charset="0"/>
              </a:rPr>
              <a:t>II. Renkli cisimler daima aydınlatıldıkları ışığın rengin de görülür.</a:t>
            </a:r>
          </a:p>
          <a:p>
            <a:pPr algn="l">
              <a:lnSpc>
                <a:spcPct val="150000"/>
              </a:lnSpc>
            </a:pPr>
            <a:r>
              <a:rPr lang="tr-TR" sz="2400" b="0" i="0" u="none" strike="noStrike" baseline="0" dirty="0">
                <a:latin typeface="Comic Sans MS" panose="030F0702030302020204" pitchFamily="66" charset="0"/>
              </a:rPr>
              <a:t>III. Cisimler kendi rengindeki ışığı yansıtırlar, diğer renkteki ışığı soğururlar.</a:t>
            </a:r>
          </a:p>
          <a:p>
            <a:pPr algn="l">
              <a:lnSpc>
                <a:spcPct val="150000"/>
              </a:lnSpc>
            </a:pPr>
            <a:r>
              <a:rPr lang="tr-TR" sz="2400" b="1" i="0" u="none" strike="noStrike" baseline="0" dirty="0">
                <a:latin typeface="Comic Sans MS" panose="030F0702030302020204" pitchFamily="66" charset="0"/>
              </a:rPr>
              <a:t>bilgilerinden hangilerine ulaşılabilir?</a:t>
            </a:r>
          </a:p>
          <a:p>
            <a:pPr algn="l">
              <a:lnSpc>
                <a:spcPct val="150000"/>
              </a:lnSpc>
            </a:pPr>
            <a:r>
              <a:rPr lang="tr-TR" sz="2400" b="0" i="0" u="none" strike="noStrike" baseline="0" dirty="0">
                <a:latin typeface="Comic Sans MS" panose="030F0702030302020204" pitchFamily="66" charset="0"/>
              </a:rPr>
              <a:t>A) I-II</a:t>
            </a:r>
          </a:p>
          <a:p>
            <a:pPr algn="l">
              <a:lnSpc>
                <a:spcPct val="150000"/>
              </a:lnSpc>
            </a:pPr>
            <a:r>
              <a:rPr lang="tr-TR" sz="2400" b="0" i="0" u="none" strike="noStrike" baseline="0" dirty="0">
                <a:latin typeface="Comic Sans MS" panose="030F0702030302020204" pitchFamily="66" charset="0"/>
              </a:rPr>
              <a:t>B) I-III</a:t>
            </a:r>
          </a:p>
          <a:p>
            <a:pPr algn="l">
              <a:lnSpc>
                <a:spcPct val="150000"/>
              </a:lnSpc>
            </a:pPr>
            <a:r>
              <a:rPr lang="tr-TR" sz="2400" b="0" i="0" u="none" strike="noStrike" baseline="0" dirty="0">
                <a:latin typeface="Comic Sans MS" panose="030F0702030302020204" pitchFamily="66" charset="0"/>
              </a:rPr>
              <a:t>C) II-III</a:t>
            </a:r>
          </a:p>
          <a:p>
            <a:pPr algn="l">
              <a:lnSpc>
                <a:spcPct val="150000"/>
              </a:lnSpc>
            </a:pPr>
            <a:r>
              <a:rPr lang="tr-TR" sz="2400" b="0" i="0" u="none" strike="noStrike" baseline="0" dirty="0">
                <a:latin typeface="Comic Sans MS" panose="030F0702030302020204" pitchFamily="66" charset="0"/>
              </a:rPr>
              <a:t>D) I-II-III</a:t>
            </a:r>
            <a:endParaRPr lang="tr-TR" sz="2400" dirty="0">
              <a:latin typeface="Comic Sans MS" panose="030F0702030302020204" pitchFamily="66" charset="0"/>
            </a:endParaRPr>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8"/>
          <a:srcRect/>
          <a:stretch>
            <a:fillRect/>
          </a:stretch>
        </p:blipFill>
        <p:spPr>
          <a:xfrm>
            <a:off x="10291926" y="3931157"/>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B</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469" y="5014360"/>
            <a:ext cx="837034" cy="837034"/>
          </a:xfrm>
          <a:prstGeom prst="rect">
            <a:avLst/>
          </a:prstGeom>
        </p:spPr>
      </p:pic>
      <p:pic>
        <p:nvPicPr>
          <p:cNvPr id="13" name="Resim 12">
            <a:extLst>
              <a:ext uri="{FF2B5EF4-FFF2-40B4-BE49-F238E27FC236}">
                <a16:creationId xmlns:a16="http://schemas.microsoft.com/office/drawing/2014/main" id="{CA59447E-EB35-40D2-B495-A044AF9941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93754" y="2551042"/>
            <a:ext cx="1113183" cy="1113183"/>
          </a:xfrm>
          <a:prstGeom prst="rect">
            <a:avLst/>
          </a:prstGeom>
        </p:spPr>
      </p:pic>
    </p:spTree>
    <p:extLst>
      <p:ext uri="{BB962C8B-B14F-4D97-AF65-F5344CB8AC3E}">
        <p14:creationId xmlns:p14="http://schemas.microsoft.com/office/powerpoint/2010/main" val="126547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368693C-0815-4A94-A477-3972892B01D7}"/>
              </a:ext>
            </a:extLst>
          </p:cNvPr>
          <p:cNvSpPr/>
          <p:nvPr/>
        </p:nvSpPr>
        <p:spPr>
          <a:xfrm>
            <a:off x="1109980" y="4206240"/>
            <a:ext cx="9966960" cy="1325880"/>
          </a:xfrm>
          <a:prstGeom prst="rect">
            <a:avLst/>
          </a:prstGeom>
        </p:spPr>
        <p:txBody>
          <a:bodyPr vert="horz" lIns="91440" tIns="45720" rIns="91440" bIns="45720" rtlCol="0" anchor="b">
            <a:normAutofit/>
            <a:scene3d>
              <a:camera prst="orthographicFront"/>
              <a:lightRig rig="soft" dir="t">
                <a:rot lat="0" lon="0" rev="15600000"/>
              </a:lightRig>
            </a:scene3d>
            <a:sp3d extrusionH="57150" prstMaterial="softEdge">
              <a:bevelT w="25400" h="38100"/>
            </a:sp3d>
          </a:bodyPr>
          <a:lstStyle/>
          <a:p>
            <a:pPr algn="ctr" defTabSz="914400">
              <a:lnSpc>
                <a:spcPct val="85000"/>
              </a:lnSpc>
              <a:spcBef>
                <a:spcPct val="0"/>
              </a:spcBef>
              <a:spcAft>
                <a:spcPts val="600"/>
              </a:spcAft>
            </a:pPr>
            <a:r>
              <a:rPr lang="en-US" sz="4100" b="1" cap="all" dirty="0">
                <a:ln/>
                <a:solidFill>
                  <a:schemeClr val="accent1"/>
                </a:solidFill>
                <a:effectLst>
                  <a:outerShdw blurRad="38100" dist="19050" dir="2700000" algn="tl" rotWithShape="0">
                    <a:schemeClr val="dk1">
                      <a:lumMod val="50000"/>
                      <a:alpha val="40000"/>
                    </a:schemeClr>
                  </a:outerShdw>
                </a:effectLst>
                <a:latin typeface="+mj-lt"/>
                <a:ea typeface="+mj-ea"/>
                <a:cs typeface="+mj-cs"/>
              </a:rPr>
              <a:t>HAZIRLAYAN </a:t>
            </a:r>
          </a:p>
          <a:p>
            <a:pPr algn="ctr" defTabSz="914400">
              <a:lnSpc>
                <a:spcPct val="85000"/>
              </a:lnSpc>
              <a:spcBef>
                <a:spcPct val="0"/>
              </a:spcBef>
              <a:spcAft>
                <a:spcPts val="600"/>
              </a:spcAft>
            </a:pPr>
            <a:r>
              <a:rPr lang="en-US" sz="4100" b="1" dirty="0">
                <a:ln/>
                <a:solidFill>
                  <a:schemeClr val="accent1"/>
                </a:solidFill>
                <a:effectLst>
                  <a:outerShdw blurRad="38100" dist="19050" dir="2700000" algn="tl" rotWithShape="0">
                    <a:schemeClr val="dk1">
                      <a:lumMod val="50000"/>
                      <a:alpha val="40000"/>
                    </a:schemeClr>
                  </a:outerShdw>
                </a:effectLst>
                <a:latin typeface="+mj-lt"/>
                <a:ea typeface="+mj-ea"/>
                <a:cs typeface="+mj-cs"/>
                <a:hlinkClick r:id="rId2"/>
              </a:rPr>
              <a:t>www.fenusbilim.com</a:t>
            </a:r>
            <a:endParaRPr lang="en-US" sz="4100" b="1" dirty="0">
              <a:ln/>
              <a:solidFill>
                <a:schemeClr val="accent1"/>
              </a:solidFill>
              <a:effectLst>
                <a:outerShdw blurRad="38100" dist="19050" dir="2700000" algn="tl" rotWithShape="0">
                  <a:schemeClr val="dk1">
                    <a:lumMod val="50000"/>
                    <a:alpha val="40000"/>
                  </a:schemeClr>
                </a:outerShdw>
              </a:effectLst>
              <a:latin typeface="+mj-lt"/>
              <a:ea typeface="+mj-ea"/>
              <a:cs typeface="+mj-cs"/>
            </a:endParaRPr>
          </a:p>
        </p:txBody>
      </p:sp>
      <p:pic>
        <p:nvPicPr>
          <p:cNvPr id="5" name="Resim 4" descr="metin, meyve, portakal içeren bir resim&#10;&#10;Açıklama otomatik olarak oluşturuldu">
            <a:extLst>
              <a:ext uri="{FF2B5EF4-FFF2-40B4-BE49-F238E27FC236}">
                <a16:creationId xmlns:a16="http://schemas.microsoft.com/office/drawing/2014/main" id="{8F107659-D44A-419A-9060-6721E1167B3A}"/>
              </a:ext>
            </a:extLst>
          </p:cNvPr>
          <p:cNvPicPr>
            <a:picLocks noChangeAspect="1"/>
          </p:cNvPicPr>
          <p:nvPr/>
        </p:nvPicPr>
        <p:blipFill rotWithShape="1">
          <a:blip r:embed="rId3"/>
          <a:srcRect t="25115" r="1" b="21945"/>
          <a:stretch/>
        </p:blipFill>
        <p:spPr>
          <a:xfrm>
            <a:off x="243840" y="256540"/>
            <a:ext cx="11704320" cy="3764276"/>
          </a:xfrm>
          <a:prstGeom prst="rect">
            <a:avLst/>
          </a:prstGeom>
        </p:spPr>
      </p:pic>
    </p:spTree>
    <p:extLst>
      <p:ext uri="{BB962C8B-B14F-4D97-AF65-F5344CB8AC3E}">
        <p14:creationId xmlns:p14="http://schemas.microsoft.com/office/powerpoint/2010/main" val="386368791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3791</Words>
  <Application>Microsoft Office PowerPoint</Application>
  <PresentationFormat>Geniş ekran</PresentationFormat>
  <Paragraphs>483</Paragraphs>
  <Slides>93</Slides>
  <Notes>0</Notes>
  <HiddenSlides>0</HiddenSlides>
  <MMClips>11</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93</vt:i4>
      </vt:variant>
    </vt:vector>
  </HeadingPairs>
  <TitlesOfParts>
    <vt:vector size="102" baseType="lpstr">
      <vt:lpstr>Arial</vt:lpstr>
      <vt:lpstr>Calibri</vt:lpstr>
      <vt:lpstr>Calibri Light</vt:lpstr>
      <vt:lpstr>Comic Sans MS</vt:lpstr>
      <vt:lpstr>Forte</vt:lpstr>
      <vt:lpstr>Open Sans</vt:lpstr>
      <vt:lpstr>Roboto</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kursat ymn</dc:creator>
  <cp:lastModifiedBy>kursat ymn</cp:lastModifiedBy>
  <cp:revision>2</cp:revision>
  <dcterms:created xsi:type="dcterms:W3CDTF">2021-09-01T21:26:59Z</dcterms:created>
  <dcterms:modified xsi:type="dcterms:W3CDTF">2022-03-16T21:31:06Z</dcterms:modified>
</cp:coreProperties>
</file>