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77" r:id="rId3"/>
    <p:sldId id="481" r:id="rId4"/>
    <p:sldId id="482" r:id="rId5"/>
    <p:sldId id="483" r:id="rId6"/>
    <p:sldId id="484" r:id="rId7"/>
    <p:sldId id="478" r:id="rId8"/>
    <p:sldId id="479" r:id="rId9"/>
    <p:sldId id="486" r:id="rId10"/>
    <p:sldId id="485" r:id="rId11"/>
    <p:sldId id="521" r:id="rId12"/>
    <p:sldId id="525" r:id="rId13"/>
    <p:sldId id="529" r:id="rId14"/>
    <p:sldId id="530" r:id="rId15"/>
    <p:sldId id="526" r:id="rId16"/>
    <p:sldId id="487" r:id="rId17"/>
    <p:sldId id="480" r:id="rId18"/>
    <p:sldId id="333" r:id="rId19"/>
    <p:sldId id="334" r:id="rId20"/>
    <p:sldId id="337" r:id="rId21"/>
    <p:sldId id="335" r:id="rId22"/>
    <p:sldId id="336" r:id="rId23"/>
    <p:sldId id="520" r:id="rId24"/>
    <p:sldId id="338" r:id="rId25"/>
    <p:sldId id="340" r:id="rId26"/>
    <p:sldId id="339" r:id="rId27"/>
    <p:sldId id="488" r:id="rId28"/>
    <p:sldId id="489" r:id="rId29"/>
    <p:sldId id="490" r:id="rId30"/>
    <p:sldId id="491" r:id="rId31"/>
    <p:sldId id="492" r:id="rId32"/>
    <p:sldId id="341" r:id="rId33"/>
    <p:sldId id="493" r:id="rId34"/>
    <p:sldId id="342" r:id="rId35"/>
    <p:sldId id="343" r:id="rId36"/>
    <p:sldId id="494" r:id="rId37"/>
    <p:sldId id="495" r:id="rId38"/>
    <p:sldId id="499" r:id="rId39"/>
    <p:sldId id="527" r:id="rId40"/>
    <p:sldId id="528" r:id="rId41"/>
    <p:sldId id="524" r:id="rId42"/>
    <p:sldId id="500" r:id="rId43"/>
    <p:sldId id="501" r:id="rId44"/>
    <p:sldId id="502" r:id="rId45"/>
    <p:sldId id="523" r:id="rId46"/>
    <p:sldId id="496" r:id="rId47"/>
    <p:sldId id="497" r:id="rId48"/>
    <p:sldId id="498" r:id="rId49"/>
    <p:sldId id="344" r:id="rId50"/>
    <p:sldId id="345" r:id="rId51"/>
    <p:sldId id="503" r:id="rId52"/>
    <p:sldId id="504" r:id="rId53"/>
    <p:sldId id="531" r:id="rId54"/>
    <p:sldId id="476" r:id="rId55"/>
    <p:sldId id="505" r:id="rId56"/>
    <p:sldId id="506" r:id="rId57"/>
    <p:sldId id="507" r:id="rId58"/>
    <p:sldId id="508" r:id="rId59"/>
    <p:sldId id="522" r:id="rId60"/>
    <p:sldId id="532" r:id="rId61"/>
    <p:sldId id="533" r:id="rId62"/>
    <p:sldId id="509" r:id="rId63"/>
    <p:sldId id="510" r:id="rId64"/>
    <p:sldId id="511" r:id="rId65"/>
    <p:sldId id="512" r:id="rId66"/>
    <p:sldId id="519" r:id="rId67"/>
    <p:sldId id="301" r:id="rId68"/>
    <p:sldId id="513" r:id="rId69"/>
    <p:sldId id="544" r:id="rId70"/>
    <p:sldId id="514" r:id="rId71"/>
    <p:sldId id="545" r:id="rId72"/>
    <p:sldId id="515" r:id="rId73"/>
    <p:sldId id="546" r:id="rId74"/>
    <p:sldId id="516" r:id="rId75"/>
    <p:sldId id="547" r:id="rId76"/>
    <p:sldId id="517" r:id="rId77"/>
    <p:sldId id="548" r:id="rId78"/>
    <p:sldId id="518" r:id="rId79"/>
    <p:sldId id="549" r:id="rId80"/>
    <p:sldId id="534" r:id="rId81"/>
    <p:sldId id="550" r:id="rId82"/>
    <p:sldId id="535" r:id="rId83"/>
    <p:sldId id="551" r:id="rId84"/>
    <p:sldId id="536" r:id="rId85"/>
    <p:sldId id="552" r:id="rId86"/>
    <p:sldId id="537" r:id="rId87"/>
    <p:sldId id="553" r:id="rId88"/>
    <p:sldId id="538" r:id="rId89"/>
    <p:sldId id="554" r:id="rId90"/>
    <p:sldId id="539" r:id="rId91"/>
    <p:sldId id="555" r:id="rId92"/>
    <p:sldId id="542" r:id="rId93"/>
    <p:sldId id="556" r:id="rId94"/>
    <p:sldId id="543" r:id="rId95"/>
    <p:sldId id="475" r:id="rId96"/>
    <p:sldId id="314" r:id="rId9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23D0D-9CFC-4C30-9EB7-1C823AF91216}" v="298" dt="2022-02-07T21:29:35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27623D0D-9CFC-4C30-9EB7-1C823AF91216}"/>
    <pc:docChg chg="undo custSel addSld delSld modSld sldOrd">
      <pc:chgData name="kursat ymn" userId="47174fbee67923fe" providerId="LiveId" clId="{27623D0D-9CFC-4C30-9EB7-1C823AF91216}" dt="2022-02-07T21:29:46.311" v="1716" actId="1076"/>
      <pc:docMkLst>
        <pc:docMk/>
      </pc:docMkLst>
      <pc:sldChg chg="addSp delSp modSp mod setBg setClrOvrMap">
        <pc:chgData name="kursat ymn" userId="47174fbee67923fe" providerId="LiveId" clId="{27623D0D-9CFC-4C30-9EB7-1C823AF91216}" dt="2022-01-29T18:55:46.161" v="83" actId="1076"/>
        <pc:sldMkLst>
          <pc:docMk/>
          <pc:sldMk cId="3378211033" sldId="257"/>
        </pc:sldMkLst>
        <pc:spChg chg="add del mod ord">
          <ac:chgData name="kursat ymn" userId="47174fbee67923fe" providerId="LiveId" clId="{27623D0D-9CFC-4C30-9EB7-1C823AF91216}" dt="2022-01-29T18:55:13.455" v="61" actId="21"/>
          <ac:spMkLst>
            <pc:docMk/>
            <pc:sldMk cId="3378211033" sldId="257"/>
            <ac:spMk id="3" creationId="{EE7671EA-FA7C-4C8B-80F6-788E0D76DE7B}"/>
          </ac:spMkLst>
        </pc:spChg>
        <pc:spChg chg="add mod">
          <ac:chgData name="kursat ymn" userId="47174fbee67923fe" providerId="LiveId" clId="{27623D0D-9CFC-4C30-9EB7-1C823AF91216}" dt="2022-01-29T18:55:46.161" v="83" actId="1076"/>
          <ac:spMkLst>
            <pc:docMk/>
            <pc:sldMk cId="3378211033" sldId="257"/>
            <ac:spMk id="13" creationId="{61506BEA-BE15-4A4B-B989-A83E69745958}"/>
          </ac:spMkLst>
        </pc:spChg>
        <pc:spChg chg="add del">
          <ac:chgData name="kursat ymn" userId="47174fbee67923fe" providerId="LiveId" clId="{27623D0D-9CFC-4C30-9EB7-1C823AF91216}" dt="2022-01-29T18:54:59.181" v="56" actId="26606"/>
          <ac:spMkLst>
            <pc:docMk/>
            <pc:sldMk cId="3378211033" sldId="257"/>
            <ac:spMk id="71" creationId="{71B2258F-86CA-4D4D-8270-BC05FCDEBFB3}"/>
          </ac:spMkLst>
        </pc:spChg>
        <pc:spChg chg="add del">
          <ac:chgData name="kursat ymn" userId="47174fbee67923fe" providerId="LiveId" clId="{27623D0D-9CFC-4C30-9EB7-1C823AF91216}" dt="2022-01-29T18:55:03.043" v="58" actId="26606"/>
          <ac:spMkLst>
            <pc:docMk/>
            <pc:sldMk cId="3378211033" sldId="257"/>
            <ac:spMk id="2052" creationId="{37C89E4B-3C9F-44B9-8B86-D9E3D112D8EC}"/>
          </ac:spMkLst>
        </pc:spChg>
        <pc:spChg chg="add">
          <ac:chgData name="kursat ymn" userId="47174fbee67923fe" providerId="LiveId" clId="{27623D0D-9CFC-4C30-9EB7-1C823AF91216}" dt="2022-01-29T18:55:23.127" v="62" actId="26606"/>
          <ac:spMkLst>
            <pc:docMk/>
            <pc:sldMk cId="3378211033" sldId="257"/>
            <ac:spMk id="2053" creationId="{32BC26D8-82FB-445E-AA49-62A77D7C1EE0}"/>
          </ac:spMkLst>
        </pc:spChg>
        <pc:spChg chg="add del">
          <ac:chgData name="kursat ymn" userId="47174fbee67923fe" providerId="LiveId" clId="{27623D0D-9CFC-4C30-9EB7-1C823AF91216}" dt="2022-01-29T18:55:06.632" v="60" actId="26606"/>
          <ac:spMkLst>
            <pc:docMk/>
            <pc:sldMk cId="3378211033" sldId="257"/>
            <ac:spMk id="2054" creationId="{16C5FA50-8D52-4617-AF91-5C7B1C8352F1}"/>
          </ac:spMkLst>
        </pc:spChg>
        <pc:spChg chg="add del">
          <ac:chgData name="kursat ymn" userId="47174fbee67923fe" providerId="LiveId" clId="{27623D0D-9CFC-4C30-9EB7-1C823AF91216}" dt="2022-01-29T18:55:06.632" v="60" actId="26606"/>
          <ac:spMkLst>
            <pc:docMk/>
            <pc:sldMk cId="3378211033" sldId="257"/>
            <ac:spMk id="2055" creationId="{E223798C-12AD-4B0C-A50C-D676347D67CF}"/>
          </ac:spMkLst>
        </pc:spChg>
        <pc:spChg chg="add">
          <ac:chgData name="kursat ymn" userId="47174fbee67923fe" providerId="LiveId" clId="{27623D0D-9CFC-4C30-9EB7-1C823AF91216}" dt="2022-01-29T18:55:23.127" v="62" actId="26606"/>
          <ac:spMkLst>
            <pc:docMk/>
            <pc:sldMk cId="3378211033" sldId="257"/>
            <ac:spMk id="2056" creationId="{CB44330D-EA18-4254-AA95-EB49948539B8}"/>
          </ac:spMkLst>
        </pc:spChg>
        <pc:picChg chg="ord">
          <ac:chgData name="kursat ymn" userId="47174fbee67923fe" providerId="LiveId" clId="{27623D0D-9CFC-4C30-9EB7-1C823AF91216}" dt="2022-01-29T18:55:23.127" v="62" actId="26606"/>
          <ac:picMkLst>
            <pc:docMk/>
            <pc:sldMk cId="3378211033" sldId="257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18:55:26.565" v="64" actId="1076"/>
          <ac:picMkLst>
            <pc:docMk/>
            <pc:sldMk cId="3378211033" sldId="257"/>
            <ac:picMk id="2050" creationId="{D441CFE2-503A-4C9A-B04B-BA6235535941}"/>
          </ac:picMkLst>
        </pc:picChg>
        <pc:cxnChg chg="add del">
          <ac:chgData name="kursat ymn" userId="47174fbee67923fe" providerId="LiveId" clId="{27623D0D-9CFC-4C30-9EB7-1C823AF91216}" dt="2022-01-29T18:55:03.043" v="58" actId="26606"/>
          <ac:cxnSpMkLst>
            <pc:docMk/>
            <pc:sldMk cId="3378211033" sldId="257"/>
            <ac:cxnSpMk id="73" creationId="{AA2EAA10-076F-46BD-8F0F-B9A2FB77A85C}"/>
          </ac:cxnSpMkLst>
        </pc:cxnChg>
        <pc:cxnChg chg="add del">
          <ac:chgData name="kursat ymn" userId="47174fbee67923fe" providerId="LiveId" clId="{27623D0D-9CFC-4C30-9EB7-1C823AF91216}" dt="2022-01-29T18:55:03.043" v="58" actId="26606"/>
          <ac:cxnSpMkLst>
            <pc:docMk/>
            <pc:sldMk cId="3378211033" sldId="257"/>
            <ac:cxnSpMk id="75" creationId="{D891E407-403B-4764-86C9-33A56D3BCAA3}"/>
          </ac:cxnSpMkLst>
        </pc:cxnChg>
      </pc:sldChg>
      <pc:sldChg chg="del">
        <pc:chgData name="kursat ymn" userId="47174fbee67923fe" providerId="LiveId" clId="{27623D0D-9CFC-4C30-9EB7-1C823AF91216}" dt="2022-02-07T21:08:48.252" v="1539" actId="47"/>
        <pc:sldMkLst>
          <pc:docMk/>
          <pc:sldMk cId="4291533412" sldId="281"/>
        </pc:sldMkLst>
      </pc:sldChg>
      <pc:sldChg chg="del">
        <pc:chgData name="kursat ymn" userId="47174fbee67923fe" providerId="LiveId" clId="{27623D0D-9CFC-4C30-9EB7-1C823AF91216}" dt="2022-02-07T21:08:50.675" v="1541" actId="47"/>
        <pc:sldMkLst>
          <pc:docMk/>
          <pc:sldMk cId="1492955838" sldId="282"/>
        </pc:sldMkLst>
      </pc:sldChg>
      <pc:sldChg chg="del">
        <pc:chgData name="kursat ymn" userId="47174fbee67923fe" providerId="LiveId" clId="{27623D0D-9CFC-4C30-9EB7-1C823AF91216}" dt="2022-02-07T21:08:49.333" v="1540" actId="47"/>
        <pc:sldMkLst>
          <pc:docMk/>
          <pc:sldMk cId="2968452759" sldId="297"/>
        </pc:sldMkLst>
      </pc:sldChg>
      <pc:sldChg chg="modSp mod">
        <pc:chgData name="kursat ymn" userId="47174fbee67923fe" providerId="LiveId" clId="{27623D0D-9CFC-4C30-9EB7-1C823AF91216}" dt="2022-02-07T21:09:14.578" v="1554" actId="27636"/>
        <pc:sldMkLst>
          <pc:docMk/>
          <pc:sldMk cId="2239695162" sldId="301"/>
        </pc:sldMkLst>
        <pc:spChg chg="mod">
          <ac:chgData name="kursat ymn" userId="47174fbee67923fe" providerId="LiveId" clId="{27623D0D-9CFC-4C30-9EB7-1C823AF91216}" dt="2022-02-07T21:09:14.578" v="1554" actId="27636"/>
          <ac:spMkLst>
            <pc:docMk/>
            <pc:sldMk cId="2239695162" sldId="301"/>
            <ac:spMk id="4" creationId="{2034F318-0DA0-44D8-A98B-3B914607AEA3}"/>
          </ac:spMkLst>
        </pc:spChg>
      </pc:sldChg>
      <pc:sldChg chg="add">
        <pc:chgData name="kursat ymn" userId="47174fbee67923fe" providerId="LiveId" clId="{27623D0D-9CFC-4C30-9EB7-1C823AF91216}" dt="2022-02-07T21:07:00.345" v="1536"/>
        <pc:sldMkLst>
          <pc:docMk/>
          <pc:sldMk cId="2356810746" sldId="314"/>
        </pc:sldMkLst>
      </pc:sldChg>
      <pc:sldChg chg="addSp delSp modSp mod ord setBg">
        <pc:chgData name="kursat ymn" userId="47174fbee67923fe" providerId="LiveId" clId="{27623D0D-9CFC-4C30-9EB7-1C823AF91216}" dt="2022-01-29T20:48:11.937" v="525"/>
        <pc:sldMkLst>
          <pc:docMk/>
          <pc:sldMk cId="2858780841" sldId="333"/>
        </pc:sldMkLst>
        <pc:spChg chg="add del mod">
          <ac:chgData name="kursat ymn" userId="47174fbee67923fe" providerId="LiveId" clId="{27623D0D-9CFC-4C30-9EB7-1C823AF91216}" dt="2022-01-29T20:48:04.811" v="523" actId="26606"/>
          <ac:spMkLst>
            <pc:docMk/>
            <pc:sldMk cId="2858780841" sldId="333"/>
            <ac:spMk id="4" creationId="{FFEC19D0-50EE-4121-9266-1B3B7998AE87}"/>
          </ac:spMkLst>
        </pc:spChg>
        <pc:spChg chg="add">
          <ac:chgData name="kursat ymn" userId="47174fbee67923fe" providerId="LiveId" clId="{27623D0D-9CFC-4C30-9EB7-1C823AF91216}" dt="2022-01-29T20:48:04.811" v="523" actId="26606"/>
          <ac:spMkLst>
            <pc:docMk/>
            <pc:sldMk cId="2858780841" sldId="333"/>
            <ac:spMk id="10" creationId="{46C2E80F-49A6-4372-B103-219D417A55ED}"/>
          </ac:spMkLst>
        </pc:spChg>
        <pc:graphicFrameChg chg="add mod">
          <ac:chgData name="kursat ymn" userId="47174fbee67923fe" providerId="LiveId" clId="{27623D0D-9CFC-4C30-9EB7-1C823AF91216}" dt="2022-01-29T20:48:11.937" v="525"/>
          <ac:graphicFrameMkLst>
            <pc:docMk/>
            <pc:sldMk cId="2858780841" sldId="333"/>
            <ac:graphicFrameMk id="6" creationId="{B8607E65-8327-4D88-8502-BE3080AAAA75}"/>
          </ac:graphicFrameMkLst>
        </pc:graphicFrameChg>
      </pc:sldChg>
      <pc:sldChg chg="addSp modSp mod ord setBg">
        <pc:chgData name="kursat ymn" userId="47174fbee67923fe" providerId="LiveId" clId="{27623D0D-9CFC-4C30-9EB7-1C823AF91216}" dt="2022-01-29T21:10:42.415" v="594" actId="1076"/>
        <pc:sldMkLst>
          <pc:docMk/>
          <pc:sldMk cId="4128359041" sldId="334"/>
        </pc:sldMkLst>
        <pc:spChg chg="add mod ord">
          <ac:chgData name="kursat ymn" userId="47174fbee67923fe" providerId="LiveId" clId="{27623D0D-9CFC-4C30-9EB7-1C823AF91216}" dt="2022-01-29T21:10:42.415" v="594" actId="1076"/>
          <ac:spMkLst>
            <pc:docMk/>
            <pc:sldMk cId="4128359041" sldId="334"/>
            <ac:spMk id="4" creationId="{B9CEA51D-3A9D-4DBE-9ACF-22FCA991AD69}"/>
          </ac:spMkLst>
        </pc:spChg>
        <pc:spChg chg="add">
          <ac:chgData name="kursat ymn" userId="47174fbee67923fe" providerId="LiveId" clId="{27623D0D-9CFC-4C30-9EB7-1C823AF91216}" dt="2022-01-29T21:10:22.064" v="583" actId="26606"/>
          <ac:spMkLst>
            <pc:docMk/>
            <pc:sldMk cId="4128359041" sldId="334"/>
            <ac:spMk id="71" creationId="{2EB492CD-616E-47F8-933B-5E2D952A0593}"/>
          </ac:spMkLst>
        </pc:spChg>
        <pc:spChg chg="add">
          <ac:chgData name="kursat ymn" userId="47174fbee67923fe" providerId="LiveId" clId="{27623D0D-9CFC-4C30-9EB7-1C823AF91216}" dt="2022-01-29T21:10:22.064" v="583" actId="26606"/>
          <ac:spMkLst>
            <pc:docMk/>
            <pc:sldMk cId="4128359041" sldId="334"/>
            <ac:spMk id="73" creationId="{59383CF9-23B5-4335-9B21-1791C4CF1C75}"/>
          </ac:spMkLst>
        </pc:spChg>
        <pc:spChg chg="add">
          <ac:chgData name="kursat ymn" userId="47174fbee67923fe" providerId="LiveId" clId="{27623D0D-9CFC-4C30-9EB7-1C823AF91216}" dt="2022-01-29T21:10:22.064" v="583" actId="26606"/>
          <ac:spMkLst>
            <pc:docMk/>
            <pc:sldMk cId="4128359041" sldId="334"/>
            <ac:spMk id="75" creationId="{0007FE00-9498-4706-B255-6437B0252C02}"/>
          </ac:spMkLst>
        </pc:spChg>
        <pc:picChg chg="ord">
          <ac:chgData name="kursat ymn" userId="47174fbee67923fe" providerId="LiveId" clId="{27623D0D-9CFC-4C30-9EB7-1C823AF91216}" dt="2022-01-29T21:10:22.064" v="583" actId="26606"/>
          <ac:picMkLst>
            <pc:docMk/>
            <pc:sldMk cId="4128359041" sldId="334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1:10:22.064" v="583" actId="26606"/>
          <ac:picMkLst>
            <pc:docMk/>
            <pc:sldMk cId="4128359041" sldId="334"/>
            <ac:picMk id="4098" creationId="{10D39975-AB4B-484C-BF7F-A9F9A6CDE808}"/>
          </ac:picMkLst>
        </pc:picChg>
      </pc:sldChg>
      <pc:sldChg chg="addSp modSp mod ord setBg">
        <pc:chgData name="kursat ymn" userId="47174fbee67923fe" providerId="LiveId" clId="{27623D0D-9CFC-4C30-9EB7-1C823AF91216}" dt="2022-01-29T20:55:06.061" v="564" actId="1076"/>
        <pc:sldMkLst>
          <pc:docMk/>
          <pc:sldMk cId="1541816986" sldId="335"/>
        </pc:sldMkLst>
        <pc:spChg chg="add mod">
          <ac:chgData name="kursat ymn" userId="47174fbee67923fe" providerId="LiveId" clId="{27623D0D-9CFC-4C30-9EB7-1C823AF91216}" dt="2022-01-29T20:55:06.061" v="564" actId="1076"/>
          <ac:spMkLst>
            <pc:docMk/>
            <pc:sldMk cId="1541816986" sldId="335"/>
            <ac:spMk id="4" creationId="{73B00D3A-9BAA-4BB6-9554-8B9EA4F72829}"/>
          </ac:spMkLst>
        </pc:spChg>
        <pc:spChg chg="add">
          <ac:chgData name="kursat ymn" userId="47174fbee67923fe" providerId="LiveId" clId="{27623D0D-9CFC-4C30-9EB7-1C823AF91216}" dt="2022-01-29T20:54:54.654" v="558" actId="26606"/>
          <ac:spMkLst>
            <pc:docMk/>
            <pc:sldMk cId="1541816986" sldId="335"/>
            <ac:spMk id="71" creationId="{D2B783EE-0239-4717-BBEA-8C9EAC61C824}"/>
          </ac:spMkLst>
        </pc:spChg>
        <pc:spChg chg="add">
          <ac:chgData name="kursat ymn" userId="47174fbee67923fe" providerId="LiveId" clId="{27623D0D-9CFC-4C30-9EB7-1C823AF91216}" dt="2022-01-29T20:54:54.654" v="558" actId="26606"/>
          <ac:spMkLst>
            <pc:docMk/>
            <pc:sldMk cId="1541816986" sldId="335"/>
            <ac:spMk id="73" creationId="{A7B99495-F43F-4D80-A44F-2CB4764EB90B}"/>
          </ac:spMkLst>
        </pc:spChg>
        <pc:spChg chg="add">
          <ac:chgData name="kursat ymn" userId="47174fbee67923fe" providerId="LiveId" clId="{27623D0D-9CFC-4C30-9EB7-1C823AF91216}" dt="2022-01-29T20:54:54.654" v="558" actId="26606"/>
          <ac:spMkLst>
            <pc:docMk/>
            <pc:sldMk cId="1541816986" sldId="335"/>
            <ac:spMk id="75" creationId="{70BEB1E7-2F88-40BC-B73D-42E5B6F80BFC}"/>
          </ac:spMkLst>
        </pc:spChg>
        <pc:picChg chg="ord">
          <ac:chgData name="kursat ymn" userId="47174fbee67923fe" providerId="LiveId" clId="{27623D0D-9CFC-4C30-9EB7-1C823AF91216}" dt="2022-01-29T20:54:54.654" v="558" actId="26606"/>
          <ac:picMkLst>
            <pc:docMk/>
            <pc:sldMk cId="1541816986" sldId="335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0:54:54.654" v="558" actId="26606"/>
          <ac:picMkLst>
            <pc:docMk/>
            <pc:sldMk cId="1541816986" sldId="335"/>
            <ac:picMk id="5" creationId="{58471A4D-901E-4178-B938-28988D748B26}"/>
          </ac:picMkLst>
        </pc:picChg>
        <pc:picChg chg="add mod">
          <ac:chgData name="kursat ymn" userId="47174fbee67923fe" providerId="LiveId" clId="{27623D0D-9CFC-4C30-9EB7-1C823AF91216}" dt="2022-01-29T20:54:54.654" v="558" actId="26606"/>
          <ac:picMkLst>
            <pc:docMk/>
            <pc:sldMk cId="1541816986" sldId="335"/>
            <ac:picMk id="3074" creationId="{336502CE-B770-41BB-A2F2-CBBDC68419D5}"/>
          </ac:picMkLst>
        </pc:picChg>
      </pc:sldChg>
      <pc:sldChg chg="addSp modSp mod ord setBg">
        <pc:chgData name="kursat ymn" userId="47174fbee67923fe" providerId="LiveId" clId="{27623D0D-9CFC-4C30-9EB7-1C823AF91216}" dt="2022-01-29T21:05:30.207" v="577" actId="1076"/>
        <pc:sldMkLst>
          <pc:docMk/>
          <pc:sldMk cId="3968294382" sldId="336"/>
        </pc:sldMkLst>
        <pc:spChg chg="add mod ord">
          <ac:chgData name="kursat ymn" userId="47174fbee67923fe" providerId="LiveId" clId="{27623D0D-9CFC-4C30-9EB7-1C823AF91216}" dt="2022-01-29T21:05:30.207" v="577" actId="1076"/>
          <ac:spMkLst>
            <pc:docMk/>
            <pc:sldMk cId="3968294382" sldId="336"/>
            <ac:spMk id="4" creationId="{EAC32B03-44BC-4CBE-9FFF-9275C19FEF45}"/>
          </ac:spMkLst>
        </pc:spChg>
        <pc:picChg chg="ord">
          <ac:chgData name="kursat ymn" userId="47174fbee67923fe" providerId="LiveId" clId="{27623D0D-9CFC-4C30-9EB7-1C823AF91216}" dt="2022-01-29T21:05:18.044" v="569" actId="26606"/>
          <ac:picMkLst>
            <pc:docMk/>
            <pc:sldMk cId="3968294382" sldId="336"/>
            <ac:picMk id="2" creationId="{25A466F7-7863-404E-8B48-6B12A2A84034}"/>
          </ac:picMkLst>
        </pc:picChg>
        <pc:picChg chg="add mod modCrop">
          <ac:chgData name="kursat ymn" userId="47174fbee67923fe" providerId="LiveId" clId="{27623D0D-9CFC-4C30-9EB7-1C823AF91216}" dt="2022-01-29T21:05:18.044" v="569" actId="26606"/>
          <ac:picMkLst>
            <pc:docMk/>
            <pc:sldMk cId="3968294382" sldId="336"/>
            <ac:picMk id="5" creationId="{3834F301-6A0B-4B53-B55E-E491FB313609}"/>
          </ac:picMkLst>
        </pc:picChg>
      </pc:sldChg>
      <pc:sldChg chg="addSp modSp mod ord setBg">
        <pc:chgData name="kursat ymn" userId="47174fbee67923fe" providerId="LiveId" clId="{27623D0D-9CFC-4C30-9EB7-1C823AF91216}" dt="2022-01-29T21:10:15.286" v="582" actId="26606"/>
        <pc:sldMkLst>
          <pc:docMk/>
          <pc:sldMk cId="3076476501" sldId="337"/>
        </pc:sldMkLst>
        <pc:spChg chg="add">
          <ac:chgData name="kursat ymn" userId="47174fbee67923fe" providerId="LiveId" clId="{27623D0D-9CFC-4C30-9EB7-1C823AF91216}" dt="2022-01-29T21:10:15.286" v="582" actId="26606"/>
          <ac:spMkLst>
            <pc:docMk/>
            <pc:sldMk cId="3076476501" sldId="337"/>
            <ac:spMk id="71" creationId="{32BC26D8-82FB-445E-AA49-62A77D7C1EE0}"/>
          </ac:spMkLst>
        </pc:spChg>
        <pc:spChg chg="add">
          <ac:chgData name="kursat ymn" userId="47174fbee67923fe" providerId="LiveId" clId="{27623D0D-9CFC-4C30-9EB7-1C823AF91216}" dt="2022-01-29T21:10:15.286" v="582" actId="26606"/>
          <ac:spMkLst>
            <pc:docMk/>
            <pc:sldMk cId="3076476501" sldId="337"/>
            <ac:spMk id="73" creationId="{CB44330D-EA18-4254-AA95-EB49948539B8}"/>
          </ac:spMkLst>
        </pc:spChg>
        <pc:picChg chg="ord">
          <ac:chgData name="kursat ymn" userId="47174fbee67923fe" providerId="LiveId" clId="{27623D0D-9CFC-4C30-9EB7-1C823AF91216}" dt="2022-01-29T21:10:15.286" v="582" actId="26606"/>
          <ac:picMkLst>
            <pc:docMk/>
            <pc:sldMk cId="3076476501" sldId="337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1:10:15.286" v="582" actId="26606"/>
          <ac:picMkLst>
            <pc:docMk/>
            <pc:sldMk cId="3076476501" sldId="337"/>
            <ac:picMk id="5122" creationId="{D334522B-58D0-4DF7-A81D-37E0DBB18A89}"/>
          </ac:picMkLst>
        </pc:picChg>
      </pc:sldChg>
      <pc:sldChg chg="addSp modSp mod ord setBg">
        <pc:chgData name="kursat ymn" userId="47174fbee67923fe" providerId="LiveId" clId="{27623D0D-9CFC-4C30-9EB7-1C823AF91216}" dt="2022-01-29T21:19:54.178" v="629" actId="1076"/>
        <pc:sldMkLst>
          <pc:docMk/>
          <pc:sldMk cId="367726824" sldId="338"/>
        </pc:sldMkLst>
        <pc:spChg chg="add mod ord">
          <ac:chgData name="kursat ymn" userId="47174fbee67923fe" providerId="LiveId" clId="{27623D0D-9CFC-4C30-9EB7-1C823AF91216}" dt="2022-01-29T21:19:54.178" v="629" actId="1076"/>
          <ac:spMkLst>
            <pc:docMk/>
            <pc:sldMk cId="367726824" sldId="338"/>
            <ac:spMk id="4" creationId="{4AEFA2E8-AD46-4C04-8475-F674CB9A5F63}"/>
          </ac:spMkLst>
        </pc:spChg>
        <pc:spChg chg="add">
          <ac:chgData name="kursat ymn" userId="47174fbee67923fe" providerId="LiveId" clId="{27623D0D-9CFC-4C30-9EB7-1C823AF91216}" dt="2022-01-29T21:19:41.081" v="623" actId="26606"/>
          <ac:spMkLst>
            <pc:docMk/>
            <pc:sldMk cId="367726824" sldId="338"/>
            <ac:spMk id="71" creationId="{2EB492CD-616E-47F8-933B-5E2D952A0593}"/>
          </ac:spMkLst>
        </pc:spChg>
        <pc:spChg chg="add">
          <ac:chgData name="kursat ymn" userId="47174fbee67923fe" providerId="LiveId" clId="{27623D0D-9CFC-4C30-9EB7-1C823AF91216}" dt="2022-01-29T21:19:41.081" v="623" actId="26606"/>
          <ac:spMkLst>
            <pc:docMk/>
            <pc:sldMk cId="367726824" sldId="338"/>
            <ac:spMk id="73" creationId="{59383CF9-23B5-4335-9B21-1791C4CF1C75}"/>
          </ac:spMkLst>
        </pc:spChg>
        <pc:spChg chg="add">
          <ac:chgData name="kursat ymn" userId="47174fbee67923fe" providerId="LiveId" clId="{27623D0D-9CFC-4C30-9EB7-1C823AF91216}" dt="2022-01-29T21:19:41.081" v="623" actId="26606"/>
          <ac:spMkLst>
            <pc:docMk/>
            <pc:sldMk cId="367726824" sldId="338"/>
            <ac:spMk id="75" creationId="{0007FE00-9498-4706-B255-6437B0252C02}"/>
          </ac:spMkLst>
        </pc:spChg>
        <pc:picChg chg="ord">
          <ac:chgData name="kursat ymn" userId="47174fbee67923fe" providerId="LiveId" clId="{27623D0D-9CFC-4C30-9EB7-1C823AF91216}" dt="2022-01-29T21:19:41.081" v="623" actId="26606"/>
          <ac:picMkLst>
            <pc:docMk/>
            <pc:sldMk cId="367726824" sldId="338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1:19:41.081" v="623" actId="26606"/>
          <ac:picMkLst>
            <pc:docMk/>
            <pc:sldMk cId="367726824" sldId="338"/>
            <ac:picMk id="6146" creationId="{2027CDD9-E03B-41D1-B6F2-CDF21A4791DC}"/>
          </ac:picMkLst>
        </pc:picChg>
      </pc:sldChg>
      <pc:sldChg chg="addSp modSp mod setBg">
        <pc:chgData name="kursat ymn" userId="47174fbee67923fe" providerId="LiveId" clId="{27623D0D-9CFC-4C30-9EB7-1C823AF91216}" dt="2022-01-29T21:29:57.492" v="642"/>
        <pc:sldMkLst>
          <pc:docMk/>
          <pc:sldMk cId="2777231374" sldId="339"/>
        </pc:sldMkLst>
        <pc:spChg chg="add mod">
          <ac:chgData name="kursat ymn" userId="47174fbee67923fe" providerId="LiveId" clId="{27623D0D-9CFC-4C30-9EB7-1C823AF91216}" dt="2022-01-29T21:29:57.492" v="642"/>
          <ac:spMkLst>
            <pc:docMk/>
            <pc:sldMk cId="2777231374" sldId="339"/>
            <ac:spMk id="4" creationId="{6D36B901-68B2-4D6B-B1D2-32DC47ED9B78}"/>
          </ac:spMkLst>
        </pc:spChg>
        <pc:spChg chg="add">
          <ac:chgData name="kursat ymn" userId="47174fbee67923fe" providerId="LiveId" clId="{27623D0D-9CFC-4C30-9EB7-1C823AF91216}" dt="2022-01-29T21:29:46.778" v="639" actId="26606"/>
          <ac:spMkLst>
            <pc:docMk/>
            <pc:sldMk cId="2777231374" sldId="339"/>
            <ac:spMk id="73" creationId="{E02F3C71-C981-4614-98EA-D6C494F8091E}"/>
          </ac:spMkLst>
        </pc:spChg>
        <pc:picChg chg="ord">
          <ac:chgData name="kursat ymn" userId="47174fbee67923fe" providerId="LiveId" clId="{27623D0D-9CFC-4C30-9EB7-1C823AF91216}" dt="2022-01-29T21:29:46.778" v="639" actId="26606"/>
          <ac:picMkLst>
            <pc:docMk/>
            <pc:sldMk cId="2777231374" sldId="339"/>
            <ac:picMk id="2" creationId="{25A466F7-7863-404E-8B48-6B12A2A84034}"/>
          </ac:picMkLst>
        </pc:picChg>
        <pc:picChg chg="add mod ord">
          <ac:chgData name="kursat ymn" userId="47174fbee67923fe" providerId="LiveId" clId="{27623D0D-9CFC-4C30-9EB7-1C823AF91216}" dt="2022-01-29T21:29:46.778" v="639" actId="26606"/>
          <ac:picMkLst>
            <pc:docMk/>
            <pc:sldMk cId="2777231374" sldId="339"/>
            <ac:picMk id="8194" creationId="{3DF3BFB9-04A4-4998-8452-74BDC8FEA931}"/>
          </ac:picMkLst>
        </pc:picChg>
        <pc:picChg chg="add mod">
          <ac:chgData name="kursat ymn" userId="47174fbee67923fe" providerId="LiveId" clId="{27623D0D-9CFC-4C30-9EB7-1C823AF91216}" dt="2022-01-29T21:29:46.778" v="639" actId="26606"/>
          <ac:picMkLst>
            <pc:docMk/>
            <pc:sldMk cId="2777231374" sldId="339"/>
            <ac:picMk id="8196" creationId="{553A1667-0502-43E4-9D5E-1E34FA913ED9}"/>
          </ac:picMkLst>
        </pc:picChg>
      </pc:sldChg>
      <pc:sldChg chg="addSp modSp mod ord setBg">
        <pc:chgData name="kursat ymn" userId="47174fbee67923fe" providerId="LiveId" clId="{27623D0D-9CFC-4C30-9EB7-1C823AF91216}" dt="2022-01-29T21:21:30.329" v="634" actId="113"/>
        <pc:sldMkLst>
          <pc:docMk/>
          <pc:sldMk cId="836731976" sldId="340"/>
        </pc:sldMkLst>
        <pc:spChg chg="add mod">
          <ac:chgData name="kursat ymn" userId="47174fbee67923fe" providerId="LiveId" clId="{27623D0D-9CFC-4C30-9EB7-1C823AF91216}" dt="2022-01-29T21:21:30.329" v="634" actId="113"/>
          <ac:spMkLst>
            <pc:docMk/>
            <pc:sldMk cId="836731976" sldId="340"/>
            <ac:spMk id="4" creationId="{6575BB2A-36CC-40BC-98D6-A4DE48D08BE8}"/>
          </ac:spMkLst>
        </pc:spChg>
        <pc:spChg chg="add">
          <ac:chgData name="kursat ymn" userId="47174fbee67923fe" providerId="LiveId" clId="{27623D0D-9CFC-4C30-9EB7-1C823AF91216}" dt="2022-01-29T21:21:20.557" v="631" actId="26606"/>
          <ac:spMkLst>
            <pc:docMk/>
            <pc:sldMk cId="836731976" sldId="340"/>
            <ac:spMk id="71" creationId="{CEB41C5C-0F34-4DDA-9D7C-5E717F35F60C}"/>
          </ac:spMkLst>
        </pc:spChg>
        <pc:picChg chg="ord">
          <ac:chgData name="kursat ymn" userId="47174fbee67923fe" providerId="LiveId" clId="{27623D0D-9CFC-4C30-9EB7-1C823AF91216}" dt="2022-01-29T21:21:20.557" v="631" actId="26606"/>
          <ac:picMkLst>
            <pc:docMk/>
            <pc:sldMk cId="836731976" sldId="340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1:21:20.557" v="631" actId="26606"/>
          <ac:picMkLst>
            <pc:docMk/>
            <pc:sldMk cId="836731976" sldId="340"/>
            <ac:picMk id="7170" creationId="{D2B384BE-2C5E-47C9-8D56-6374DE69B5F0}"/>
          </ac:picMkLst>
        </pc:picChg>
        <pc:cxnChg chg="add">
          <ac:chgData name="kursat ymn" userId="47174fbee67923fe" providerId="LiveId" clId="{27623D0D-9CFC-4C30-9EB7-1C823AF91216}" dt="2022-01-29T21:21:20.557" v="631" actId="26606"/>
          <ac:cxnSpMkLst>
            <pc:docMk/>
            <pc:sldMk cId="836731976" sldId="340"/>
            <ac:cxnSpMk id="73" creationId="{57E1E5E6-F385-4E9C-B201-BA5BDE5CAD52}"/>
          </ac:cxnSpMkLst>
        </pc:cxnChg>
      </pc:sldChg>
      <pc:sldChg chg="addSp delSp modSp mod ord setBg setClrOvrMap">
        <pc:chgData name="kursat ymn" userId="47174fbee67923fe" providerId="LiveId" clId="{27623D0D-9CFC-4C30-9EB7-1C823AF91216}" dt="2022-01-29T21:53:45.316" v="867" actId="113"/>
        <pc:sldMkLst>
          <pc:docMk/>
          <pc:sldMk cId="2280421668" sldId="341"/>
        </pc:sldMkLst>
        <pc:spChg chg="add mod ord">
          <ac:chgData name="kursat ymn" userId="47174fbee67923fe" providerId="LiveId" clId="{27623D0D-9CFC-4C30-9EB7-1C823AF91216}" dt="2022-01-29T21:53:45.316" v="867" actId="113"/>
          <ac:spMkLst>
            <pc:docMk/>
            <pc:sldMk cId="2280421668" sldId="341"/>
            <ac:spMk id="4" creationId="{A14E1170-9CC4-4ED7-903E-063CEC67AB5D}"/>
          </ac:spMkLst>
        </pc:spChg>
        <pc:spChg chg="add del">
          <ac:chgData name="kursat ymn" userId="47174fbee67923fe" providerId="LiveId" clId="{27623D0D-9CFC-4C30-9EB7-1C823AF91216}" dt="2022-01-29T21:53:15.221" v="851" actId="26606"/>
          <ac:spMkLst>
            <pc:docMk/>
            <pc:sldMk cId="2280421668" sldId="341"/>
            <ac:spMk id="73" creationId="{0EFD753D-6A49-46DD-9E82-AA6E2C62B461}"/>
          </ac:spMkLst>
        </pc:spChg>
        <pc:spChg chg="add del">
          <ac:chgData name="kursat ymn" userId="47174fbee67923fe" providerId="LiveId" clId="{27623D0D-9CFC-4C30-9EB7-1C823AF91216}" dt="2022-01-29T21:53:15.221" v="851" actId="26606"/>
          <ac:spMkLst>
            <pc:docMk/>
            <pc:sldMk cId="2280421668" sldId="341"/>
            <ac:spMk id="75" creationId="{138A5824-1F4A-4EE7-BC13-5BB48FC0809B}"/>
          </ac:spMkLst>
        </pc:spChg>
        <pc:spChg chg="add del">
          <ac:chgData name="kursat ymn" userId="47174fbee67923fe" providerId="LiveId" clId="{27623D0D-9CFC-4C30-9EB7-1C823AF91216}" dt="2022-01-29T21:53:15.205" v="850" actId="26606"/>
          <ac:spMkLst>
            <pc:docMk/>
            <pc:sldMk cId="2280421668" sldId="341"/>
            <ac:spMk id="77" creationId="{5CB593EA-2F98-479F-B4C4-F366571FA64D}"/>
          </ac:spMkLst>
        </pc:spChg>
        <pc:spChg chg="add del">
          <ac:chgData name="kursat ymn" userId="47174fbee67923fe" providerId="LiveId" clId="{27623D0D-9CFC-4C30-9EB7-1C823AF91216}" dt="2022-01-29T21:53:15.205" v="850" actId="26606"/>
          <ac:spMkLst>
            <pc:docMk/>
            <pc:sldMk cId="2280421668" sldId="341"/>
            <ac:spMk id="79" creationId="{39BEB6D0-9E4E-4221-93D1-74ABECEE9EFC}"/>
          </ac:spMkLst>
        </pc:spChg>
        <pc:picChg chg="ord">
          <ac:chgData name="kursat ymn" userId="47174fbee67923fe" providerId="LiveId" clId="{27623D0D-9CFC-4C30-9EB7-1C823AF91216}" dt="2022-01-29T21:53:15.205" v="850" actId="26606"/>
          <ac:picMkLst>
            <pc:docMk/>
            <pc:sldMk cId="2280421668" sldId="341"/>
            <ac:picMk id="2" creationId="{25A466F7-7863-404E-8B48-6B12A2A84034}"/>
          </ac:picMkLst>
        </pc:picChg>
        <pc:picChg chg="add mod ord">
          <ac:chgData name="kursat ymn" userId="47174fbee67923fe" providerId="LiveId" clId="{27623D0D-9CFC-4C30-9EB7-1C823AF91216}" dt="2022-01-29T21:53:15.221" v="851" actId="26606"/>
          <ac:picMkLst>
            <pc:docMk/>
            <pc:sldMk cId="2280421668" sldId="341"/>
            <ac:picMk id="6" creationId="{807296B8-EDAE-4DA4-A72B-E7ABE879CFFE}"/>
          </ac:picMkLst>
        </pc:picChg>
        <pc:picChg chg="add del">
          <ac:chgData name="kursat ymn" userId="47174fbee67923fe" providerId="LiveId" clId="{27623D0D-9CFC-4C30-9EB7-1C823AF91216}" dt="2022-01-29T21:53:07.939" v="847" actId="21"/>
          <ac:picMkLst>
            <pc:docMk/>
            <pc:sldMk cId="2280421668" sldId="341"/>
            <ac:picMk id="8" creationId="{CCFB14B5-0F26-48FF-BE23-1379ED6AE018}"/>
          </ac:picMkLst>
        </pc:picChg>
        <pc:picChg chg="add mod ord">
          <ac:chgData name="kursat ymn" userId="47174fbee67923fe" providerId="LiveId" clId="{27623D0D-9CFC-4C30-9EB7-1C823AF91216}" dt="2022-01-29T21:53:15.221" v="851" actId="26606"/>
          <ac:picMkLst>
            <pc:docMk/>
            <pc:sldMk cId="2280421668" sldId="341"/>
            <ac:picMk id="9" creationId="{9CDFA6C7-171F-4B1C-96E1-3B039D68A195}"/>
          </ac:picMkLst>
        </pc:picChg>
        <pc:picChg chg="add mod">
          <ac:chgData name="kursat ymn" userId="47174fbee67923fe" providerId="LiveId" clId="{27623D0D-9CFC-4C30-9EB7-1C823AF91216}" dt="2022-01-29T21:53:15.221" v="851" actId="26606"/>
          <ac:picMkLst>
            <pc:docMk/>
            <pc:sldMk cId="2280421668" sldId="341"/>
            <ac:picMk id="10" creationId="{A2D4F364-8FFA-492F-B597-8DE7BB5704DF}"/>
          </ac:picMkLst>
        </pc:picChg>
        <pc:picChg chg="add del mod">
          <ac:chgData name="kursat ymn" userId="47174fbee67923fe" providerId="LiveId" clId="{27623D0D-9CFC-4C30-9EB7-1C823AF91216}" dt="2022-01-29T21:53:29.839" v="854" actId="478"/>
          <ac:picMkLst>
            <pc:docMk/>
            <pc:sldMk cId="2280421668" sldId="341"/>
            <ac:picMk id="18" creationId="{F385B1AF-F1AB-40FA-8192-77E1DCDD42AD}"/>
          </ac:picMkLst>
        </pc:picChg>
        <pc:picChg chg="add mod ord">
          <ac:chgData name="kursat ymn" userId="47174fbee67923fe" providerId="LiveId" clId="{27623D0D-9CFC-4C30-9EB7-1C823AF91216}" dt="2022-01-29T21:53:15.221" v="851" actId="26606"/>
          <ac:picMkLst>
            <pc:docMk/>
            <pc:sldMk cId="2280421668" sldId="341"/>
            <ac:picMk id="14338" creationId="{6D3F9337-6B00-4F8E-B412-09EFDA2B7CD8}"/>
          </ac:picMkLst>
        </pc:picChg>
        <pc:picChg chg="add mod">
          <ac:chgData name="kursat ymn" userId="47174fbee67923fe" providerId="LiveId" clId="{27623D0D-9CFC-4C30-9EB7-1C823AF91216}" dt="2022-01-29T21:53:15.221" v="851" actId="26606"/>
          <ac:picMkLst>
            <pc:docMk/>
            <pc:sldMk cId="2280421668" sldId="341"/>
            <ac:picMk id="14340" creationId="{6AFC4F71-5A15-474D-91CF-2EA24D695043}"/>
          </ac:picMkLst>
        </pc:picChg>
        <pc:picChg chg="add mod ord">
          <ac:chgData name="kursat ymn" userId="47174fbee67923fe" providerId="LiveId" clId="{27623D0D-9CFC-4C30-9EB7-1C823AF91216}" dt="2022-01-29T21:53:15.221" v="851" actId="26606"/>
          <ac:picMkLst>
            <pc:docMk/>
            <pc:sldMk cId="2280421668" sldId="341"/>
            <ac:picMk id="14342" creationId="{7E14B6CF-3D08-478B-B5E5-208B9BA98C4E}"/>
          </ac:picMkLst>
        </pc:picChg>
      </pc:sldChg>
      <pc:sldChg chg="addSp modSp mod setBg">
        <pc:chgData name="kursat ymn" userId="47174fbee67923fe" providerId="LiveId" clId="{27623D0D-9CFC-4C30-9EB7-1C823AF91216}" dt="2022-01-29T22:01:32.554" v="905" actId="113"/>
        <pc:sldMkLst>
          <pc:docMk/>
          <pc:sldMk cId="1240948514" sldId="342"/>
        </pc:sldMkLst>
        <pc:spChg chg="add mod ord">
          <ac:chgData name="kursat ymn" userId="47174fbee67923fe" providerId="LiveId" clId="{27623D0D-9CFC-4C30-9EB7-1C823AF91216}" dt="2022-01-29T22:01:32.554" v="905" actId="113"/>
          <ac:spMkLst>
            <pc:docMk/>
            <pc:sldMk cId="1240948514" sldId="342"/>
            <ac:spMk id="4" creationId="{CFB70FB7-E877-46B4-B6F9-2321886C97C9}"/>
          </ac:spMkLst>
        </pc:spChg>
        <pc:spChg chg="add">
          <ac:chgData name="kursat ymn" userId="47174fbee67923fe" providerId="LiveId" clId="{27623D0D-9CFC-4C30-9EB7-1C823AF91216}" dt="2022-01-29T22:01:13.202" v="900" actId="26606"/>
          <ac:spMkLst>
            <pc:docMk/>
            <pc:sldMk cId="1240948514" sldId="342"/>
            <ac:spMk id="71" creationId="{2C61293E-6EBE-43EF-A52C-9BEBFD7679D4}"/>
          </ac:spMkLst>
        </pc:spChg>
        <pc:spChg chg="add">
          <ac:chgData name="kursat ymn" userId="47174fbee67923fe" providerId="LiveId" clId="{27623D0D-9CFC-4C30-9EB7-1C823AF91216}" dt="2022-01-29T22:01:13.202" v="900" actId="26606"/>
          <ac:spMkLst>
            <pc:docMk/>
            <pc:sldMk cId="1240948514" sldId="342"/>
            <ac:spMk id="73" creationId="{21540236-BFD5-4A9D-8840-4703E7F76825}"/>
          </ac:spMkLst>
        </pc:spChg>
        <pc:picChg chg="ord">
          <ac:chgData name="kursat ymn" userId="47174fbee67923fe" providerId="LiveId" clId="{27623D0D-9CFC-4C30-9EB7-1C823AF91216}" dt="2022-01-29T22:01:13.202" v="900" actId="26606"/>
          <ac:picMkLst>
            <pc:docMk/>
            <pc:sldMk cId="1240948514" sldId="342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01:13.202" v="900" actId="26606"/>
          <ac:picMkLst>
            <pc:docMk/>
            <pc:sldMk cId="1240948514" sldId="342"/>
            <ac:picMk id="16386" creationId="{C4499E0F-27E7-4F10-99E5-3A782950A886}"/>
          </ac:picMkLst>
        </pc:picChg>
      </pc:sldChg>
      <pc:sldChg chg="addSp modSp mod setBg">
        <pc:chgData name="kursat ymn" userId="47174fbee67923fe" providerId="LiveId" clId="{27623D0D-9CFC-4C30-9EB7-1C823AF91216}" dt="2022-01-29T22:02:41.689" v="918" actId="403"/>
        <pc:sldMkLst>
          <pc:docMk/>
          <pc:sldMk cId="4233791866" sldId="343"/>
        </pc:sldMkLst>
        <pc:spChg chg="add mod">
          <ac:chgData name="kursat ymn" userId="47174fbee67923fe" providerId="LiveId" clId="{27623D0D-9CFC-4C30-9EB7-1C823AF91216}" dt="2022-01-29T22:02:41.689" v="918" actId="403"/>
          <ac:spMkLst>
            <pc:docMk/>
            <pc:sldMk cId="4233791866" sldId="343"/>
            <ac:spMk id="4" creationId="{4DB60A0E-43C4-4790-8221-88F00BB3C36C}"/>
          </ac:spMkLst>
        </pc:spChg>
        <pc:spChg chg="add">
          <ac:chgData name="kursat ymn" userId="47174fbee67923fe" providerId="LiveId" clId="{27623D0D-9CFC-4C30-9EB7-1C823AF91216}" dt="2022-01-29T22:02:30.560" v="914" actId="26606"/>
          <ac:spMkLst>
            <pc:docMk/>
            <pc:sldMk cId="4233791866" sldId="343"/>
            <ac:spMk id="73" creationId="{8F7AFB9A-7364-478C-B48B-8523CDD9AE8D}"/>
          </ac:spMkLst>
        </pc:spChg>
        <pc:spChg chg="add">
          <ac:chgData name="kursat ymn" userId="47174fbee67923fe" providerId="LiveId" clId="{27623D0D-9CFC-4C30-9EB7-1C823AF91216}" dt="2022-01-29T22:02:30.560" v="914" actId="26606"/>
          <ac:spMkLst>
            <pc:docMk/>
            <pc:sldMk cId="4233791866" sldId="343"/>
            <ac:spMk id="75" creationId="{36678033-86B6-40E6-BE90-78D8ED4E3A31}"/>
          </ac:spMkLst>
        </pc:spChg>
        <pc:spChg chg="add">
          <ac:chgData name="kursat ymn" userId="47174fbee67923fe" providerId="LiveId" clId="{27623D0D-9CFC-4C30-9EB7-1C823AF91216}" dt="2022-01-29T22:02:30.560" v="914" actId="26606"/>
          <ac:spMkLst>
            <pc:docMk/>
            <pc:sldMk cId="4233791866" sldId="343"/>
            <ac:spMk id="77" creationId="{D2542E1A-076E-4A34-BB67-2BF961754E0C}"/>
          </ac:spMkLst>
        </pc:spChg>
        <pc:spChg chg="add">
          <ac:chgData name="kursat ymn" userId="47174fbee67923fe" providerId="LiveId" clId="{27623D0D-9CFC-4C30-9EB7-1C823AF91216}" dt="2022-01-29T22:02:30.560" v="914" actId="26606"/>
          <ac:spMkLst>
            <pc:docMk/>
            <pc:sldMk cId="4233791866" sldId="343"/>
            <ac:spMk id="79" creationId="{75C56826-D4E5-42ED-8529-079651CB3005}"/>
          </ac:spMkLst>
        </pc:spChg>
        <pc:spChg chg="add">
          <ac:chgData name="kursat ymn" userId="47174fbee67923fe" providerId="LiveId" clId="{27623D0D-9CFC-4C30-9EB7-1C823AF91216}" dt="2022-01-29T22:02:30.560" v="914" actId="26606"/>
          <ac:spMkLst>
            <pc:docMk/>
            <pc:sldMk cId="4233791866" sldId="343"/>
            <ac:spMk id="81" creationId="{82095FCE-EF05-4443-B97A-85DEE3A5CA17}"/>
          </ac:spMkLst>
        </pc:spChg>
        <pc:picChg chg="ord">
          <ac:chgData name="kursat ymn" userId="47174fbee67923fe" providerId="LiveId" clId="{27623D0D-9CFC-4C30-9EB7-1C823AF91216}" dt="2022-01-29T22:02:30.560" v="914" actId="26606"/>
          <ac:picMkLst>
            <pc:docMk/>
            <pc:sldMk cId="4233791866" sldId="343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02:30.560" v="914" actId="26606"/>
          <ac:picMkLst>
            <pc:docMk/>
            <pc:sldMk cId="4233791866" sldId="343"/>
            <ac:picMk id="17410" creationId="{B4EEB27E-29D3-43FF-8FD1-8B1B01874893}"/>
          </ac:picMkLst>
        </pc:picChg>
        <pc:picChg chg="add mod">
          <ac:chgData name="kursat ymn" userId="47174fbee67923fe" providerId="LiveId" clId="{27623D0D-9CFC-4C30-9EB7-1C823AF91216}" dt="2022-01-29T22:02:30.560" v="914" actId="26606"/>
          <ac:picMkLst>
            <pc:docMk/>
            <pc:sldMk cId="4233791866" sldId="343"/>
            <ac:picMk id="17412" creationId="{A2C2A8EE-CD15-4C2A-9713-1BDC86E0504F}"/>
          </ac:picMkLst>
        </pc:picChg>
      </pc:sldChg>
      <pc:sldChg chg="addSp modSp mod setBg">
        <pc:chgData name="kursat ymn" userId="47174fbee67923fe" providerId="LiveId" clId="{27623D0D-9CFC-4C30-9EB7-1C823AF91216}" dt="2022-01-29T22:23:50.830" v="1088" actId="1076"/>
        <pc:sldMkLst>
          <pc:docMk/>
          <pc:sldMk cId="3010814147" sldId="344"/>
        </pc:sldMkLst>
        <pc:spChg chg="add mod">
          <ac:chgData name="kursat ymn" userId="47174fbee67923fe" providerId="LiveId" clId="{27623D0D-9CFC-4C30-9EB7-1C823AF91216}" dt="2022-01-29T22:23:48.222" v="1087" actId="27636"/>
          <ac:spMkLst>
            <pc:docMk/>
            <pc:sldMk cId="3010814147" sldId="344"/>
            <ac:spMk id="4" creationId="{B2275E14-5EB1-44ED-A01E-B15FF6121B49}"/>
          </ac:spMkLst>
        </pc:spChg>
        <pc:spChg chg="add">
          <ac:chgData name="kursat ymn" userId="47174fbee67923fe" providerId="LiveId" clId="{27623D0D-9CFC-4C30-9EB7-1C823AF91216}" dt="2022-01-29T22:23:27.635" v="1070" actId="26606"/>
          <ac:spMkLst>
            <pc:docMk/>
            <pc:sldMk cId="3010814147" sldId="344"/>
            <ac:spMk id="71" creationId="{32AEEBC8-9D30-42EF-95F2-386C2653FBF0}"/>
          </ac:spMkLst>
        </pc:spChg>
        <pc:spChg chg="add">
          <ac:chgData name="kursat ymn" userId="47174fbee67923fe" providerId="LiveId" clId="{27623D0D-9CFC-4C30-9EB7-1C823AF91216}" dt="2022-01-29T22:23:27.635" v="1070" actId="26606"/>
          <ac:spMkLst>
            <pc:docMk/>
            <pc:sldMk cId="3010814147" sldId="344"/>
            <ac:spMk id="73" creationId="{2E92FA66-67D7-4CB4-94D3-E643A9AD4757}"/>
          </ac:spMkLst>
        </pc:spChg>
        <pc:picChg chg="ord">
          <ac:chgData name="kursat ymn" userId="47174fbee67923fe" providerId="LiveId" clId="{27623D0D-9CFC-4C30-9EB7-1C823AF91216}" dt="2022-01-29T22:23:27.635" v="1070" actId="26606"/>
          <ac:picMkLst>
            <pc:docMk/>
            <pc:sldMk cId="3010814147" sldId="344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23:50.830" v="1088" actId="1076"/>
          <ac:picMkLst>
            <pc:docMk/>
            <pc:sldMk cId="3010814147" sldId="344"/>
            <ac:picMk id="27650" creationId="{72AAA3B2-372A-47DD-98C4-207FCCCA3E02}"/>
          </ac:picMkLst>
        </pc:picChg>
      </pc:sldChg>
      <pc:sldChg chg="addSp delSp modSp mod setBg">
        <pc:chgData name="kursat ymn" userId="47174fbee67923fe" providerId="LiveId" clId="{27623D0D-9CFC-4C30-9EB7-1C823AF91216}" dt="2022-01-29T22:27:31.081" v="1112" actId="113"/>
        <pc:sldMkLst>
          <pc:docMk/>
          <pc:sldMk cId="1836183822" sldId="345"/>
        </pc:sldMkLst>
        <pc:spChg chg="add mod">
          <ac:chgData name="kursat ymn" userId="47174fbee67923fe" providerId="LiveId" clId="{27623D0D-9CFC-4C30-9EB7-1C823AF91216}" dt="2022-01-29T22:27:31.081" v="1112" actId="113"/>
          <ac:spMkLst>
            <pc:docMk/>
            <pc:sldMk cId="1836183822" sldId="345"/>
            <ac:spMk id="4" creationId="{5C9636E9-85FA-4990-B470-A7F41C5B6C77}"/>
          </ac:spMkLst>
        </pc:spChg>
        <pc:spChg chg="add del">
          <ac:chgData name="kursat ymn" userId="47174fbee67923fe" providerId="LiveId" clId="{27623D0D-9CFC-4C30-9EB7-1C823AF91216}" dt="2022-01-29T22:26:07.279" v="1091"/>
          <ac:spMkLst>
            <pc:docMk/>
            <pc:sldMk cId="1836183822" sldId="345"/>
            <ac:spMk id="5" creationId="{0C2A771E-CA61-4641-98E4-3F824187054E}"/>
          </ac:spMkLst>
        </pc:spChg>
        <pc:spChg chg="add">
          <ac:chgData name="kursat ymn" userId="47174fbee67923fe" providerId="LiveId" clId="{27623D0D-9CFC-4C30-9EB7-1C823AF91216}" dt="2022-01-29T22:26:57.702" v="1097" actId="26606"/>
          <ac:spMkLst>
            <pc:docMk/>
            <pc:sldMk cId="1836183822" sldId="345"/>
            <ac:spMk id="73" creationId="{0288C6B4-AFC3-407F-A595-EFFD38D4CCAF}"/>
          </ac:spMkLst>
        </pc:spChg>
        <pc:spChg chg="add">
          <ac:chgData name="kursat ymn" userId="47174fbee67923fe" providerId="LiveId" clId="{27623D0D-9CFC-4C30-9EB7-1C823AF91216}" dt="2022-01-29T22:26:57.702" v="1097" actId="26606"/>
          <ac:spMkLst>
            <pc:docMk/>
            <pc:sldMk cId="1836183822" sldId="345"/>
            <ac:spMk id="75" creationId="{CF236821-17FE-429B-8D2C-08E13A64EA40}"/>
          </ac:spMkLst>
        </pc:spChg>
        <pc:spChg chg="add">
          <ac:chgData name="kursat ymn" userId="47174fbee67923fe" providerId="LiveId" clId="{27623D0D-9CFC-4C30-9EB7-1C823AF91216}" dt="2022-01-29T22:26:57.702" v="1097" actId="26606"/>
          <ac:spMkLst>
            <pc:docMk/>
            <pc:sldMk cId="1836183822" sldId="345"/>
            <ac:spMk id="77" creationId="{C0BDBCD2-E081-43AB-9119-C55465E59757}"/>
          </ac:spMkLst>
        </pc:spChg>
        <pc:spChg chg="add">
          <ac:chgData name="kursat ymn" userId="47174fbee67923fe" providerId="LiveId" clId="{27623D0D-9CFC-4C30-9EB7-1C823AF91216}" dt="2022-01-29T22:26:57.702" v="1097" actId="26606"/>
          <ac:spMkLst>
            <pc:docMk/>
            <pc:sldMk cId="1836183822" sldId="345"/>
            <ac:spMk id="79" creationId="{98E79BE4-34FE-485A-98A5-92CE8F7C4743}"/>
          </ac:spMkLst>
        </pc:spChg>
        <pc:spChg chg="add">
          <ac:chgData name="kursat ymn" userId="47174fbee67923fe" providerId="LiveId" clId="{27623D0D-9CFC-4C30-9EB7-1C823AF91216}" dt="2022-01-29T22:26:57.702" v="1097" actId="26606"/>
          <ac:spMkLst>
            <pc:docMk/>
            <pc:sldMk cId="1836183822" sldId="345"/>
            <ac:spMk id="81" creationId="{7A5F0580-5EE9-419F-96EE-B6529EF6E7D0}"/>
          </ac:spMkLst>
        </pc:spChg>
        <pc:picChg chg="ord">
          <ac:chgData name="kursat ymn" userId="47174fbee67923fe" providerId="LiveId" clId="{27623D0D-9CFC-4C30-9EB7-1C823AF91216}" dt="2022-01-29T22:26:57.702" v="1097" actId="26606"/>
          <ac:picMkLst>
            <pc:docMk/>
            <pc:sldMk cId="1836183822" sldId="345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26:57.702" v="1097" actId="26606"/>
          <ac:picMkLst>
            <pc:docMk/>
            <pc:sldMk cId="1836183822" sldId="345"/>
            <ac:picMk id="28676" creationId="{8DE1D419-93E1-4D71-AAC5-C84FB61CB748}"/>
          </ac:picMkLst>
        </pc:picChg>
      </pc:sldChg>
      <pc:sldChg chg="addSp delSp modSp add mod ord setBg setClrOvrMap">
        <pc:chgData name="kursat ymn" userId="47174fbee67923fe" providerId="LiveId" clId="{27623D0D-9CFC-4C30-9EB7-1C823AF91216}" dt="2022-01-29T22:34:31.640" v="1177" actId="113"/>
        <pc:sldMkLst>
          <pc:docMk/>
          <pc:sldMk cId="3003306294" sldId="476"/>
        </pc:sldMkLst>
        <pc:spChg chg="add del">
          <ac:chgData name="kursat ymn" userId="47174fbee67923fe" providerId="LiveId" clId="{27623D0D-9CFC-4C30-9EB7-1C823AF91216}" dt="2022-01-29T20:49:30.536" v="528"/>
          <ac:spMkLst>
            <pc:docMk/>
            <pc:sldMk cId="3003306294" sldId="476"/>
            <ac:spMk id="3" creationId="{7E763F15-C38E-485F-BECC-B4444951815E}"/>
          </ac:spMkLst>
        </pc:spChg>
        <pc:spChg chg="add mod ord">
          <ac:chgData name="kursat ymn" userId="47174fbee67923fe" providerId="LiveId" clId="{27623D0D-9CFC-4C30-9EB7-1C823AF91216}" dt="2022-01-29T22:34:31.640" v="1177" actId="113"/>
          <ac:spMkLst>
            <pc:docMk/>
            <pc:sldMk cId="3003306294" sldId="476"/>
            <ac:spMk id="8" creationId="{BD794D46-7F53-4BEA-9D6A-F0074BB3A79E}"/>
          </ac:spMkLst>
        </pc:spChg>
        <pc:spChg chg="add">
          <ac:chgData name="kursat ymn" userId="47174fbee67923fe" providerId="LiveId" clId="{27623D0D-9CFC-4C30-9EB7-1C823AF91216}" dt="2022-01-29T22:33:09.129" v="1169" actId="26606"/>
          <ac:spMkLst>
            <pc:docMk/>
            <pc:sldMk cId="3003306294" sldId="476"/>
            <ac:spMk id="73" creationId="{9B76D444-2756-434F-AE61-96D69830C13E}"/>
          </ac:spMkLst>
        </pc:spChg>
        <pc:spChg chg="add">
          <ac:chgData name="kursat ymn" userId="47174fbee67923fe" providerId="LiveId" clId="{27623D0D-9CFC-4C30-9EB7-1C823AF91216}" dt="2022-01-29T22:33:09.129" v="1169" actId="26606"/>
          <ac:spMkLst>
            <pc:docMk/>
            <pc:sldMk cId="3003306294" sldId="476"/>
            <ac:spMk id="75" creationId="{A27B6159-7734-4564-9E0F-C4BC43C36E52}"/>
          </ac:spMkLst>
        </pc:spChg>
        <pc:picChg chg="ord">
          <ac:chgData name="kursat ymn" userId="47174fbee67923fe" providerId="LiveId" clId="{27623D0D-9CFC-4C30-9EB7-1C823AF91216}" dt="2022-01-29T22:33:09.129" v="1169" actId="26606"/>
          <ac:picMkLst>
            <pc:docMk/>
            <pc:sldMk cId="3003306294" sldId="476"/>
            <ac:picMk id="2" creationId="{25A466F7-7863-404E-8B48-6B12A2A84034}"/>
          </ac:picMkLst>
        </pc:picChg>
        <pc:picChg chg="add del mod">
          <ac:chgData name="kursat ymn" userId="47174fbee67923fe" providerId="LiveId" clId="{27623D0D-9CFC-4C30-9EB7-1C823AF91216}" dt="2022-01-29T20:53:54.356" v="554" actId="21"/>
          <ac:picMkLst>
            <pc:docMk/>
            <pc:sldMk cId="3003306294" sldId="476"/>
            <ac:picMk id="5" creationId="{48F3703D-1582-4226-BF7D-EF45AB02C774}"/>
          </ac:picMkLst>
        </pc:picChg>
        <pc:picChg chg="add del mod">
          <ac:chgData name="kursat ymn" userId="47174fbee67923fe" providerId="LiveId" clId="{27623D0D-9CFC-4C30-9EB7-1C823AF91216}" dt="2022-01-29T22:29:47.662" v="1134" actId="21"/>
          <ac:picMkLst>
            <pc:docMk/>
            <pc:sldMk cId="3003306294" sldId="476"/>
            <ac:picMk id="1026" creationId="{517010BF-B7B5-4532-BA26-7676546DBCED}"/>
          </ac:picMkLst>
        </pc:picChg>
        <pc:picChg chg="add del mod">
          <ac:chgData name="kursat ymn" userId="47174fbee67923fe" providerId="LiveId" clId="{27623D0D-9CFC-4C30-9EB7-1C823AF91216}" dt="2022-01-29T19:16:12.632" v="272" actId="21"/>
          <ac:picMkLst>
            <pc:docMk/>
            <pc:sldMk cId="3003306294" sldId="476"/>
            <ac:picMk id="1028" creationId="{757B26E5-119A-4430-A36D-1BB7C76DF0BB}"/>
          </ac:picMkLst>
        </pc:picChg>
        <pc:picChg chg="add del mod">
          <ac:chgData name="kursat ymn" userId="47174fbee67923fe" providerId="LiveId" clId="{27623D0D-9CFC-4C30-9EB7-1C823AF91216}" dt="2022-01-29T22:34:06.750" v="1170" actId="478"/>
          <ac:picMkLst>
            <pc:docMk/>
            <pc:sldMk cId="3003306294" sldId="476"/>
            <ac:picMk id="1028" creationId="{8D8600C8-2A3A-4C77-9E09-C462F55D98A5}"/>
          </ac:picMkLst>
        </pc:picChg>
        <pc:picChg chg="add mod">
          <ac:chgData name="kursat ymn" userId="47174fbee67923fe" providerId="LiveId" clId="{27623D0D-9CFC-4C30-9EB7-1C823AF91216}" dt="2022-01-29T22:34:23.227" v="1175" actId="1076"/>
          <ac:picMkLst>
            <pc:docMk/>
            <pc:sldMk cId="3003306294" sldId="476"/>
            <ac:picMk id="1030" creationId="{24F6E631-9AD5-4B6E-B23E-01F8E4E263A2}"/>
          </ac:picMkLst>
        </pc:picChg>
        <pc:cxnChg chg="add">
          <ac:chgData name="kursat ymn" userId="47174fbee67923fe" providerId="LiveId" clId="{27623D0D-9CFC-4C30-9EB7-1C823AF91216}" dt="2022-01-29T22:33:09.129" v="1169" actId="26606"/>
          <ac:cxnSpMkLst>
            <pc:docMk/>
            <pc:sldMk cId="3003306294" sldId="476"/>
            <ac:cxnSpMk id="77" creationId="{E2FFB46B-05BC-4950-B18A-9593FDAE6ED7}"/>
          </ac:cxnSpMkLst>
        </pc:cxnChg>
      </pc:sldChg>
      <pc:sldChg chg="addSp modSp add mod ord setBg">
        <pc:chgData name="kursat ymn" userId="47174fbee67923fe" providerId="LiveId" clId="{27623D0D-9CFC-4C30-9EB7-1C823AF91216}" dt="2022-01-29T18:58:50.563" v="133" actId="1076"/>
        <pc:sldMkLst>
          <pc:docMk/>
          <pc:sldMk cId="2868477523" sldId="477"/>
        </pc:sldMkLst>
        <pc:spChg chg="add mod">
          <ac:chgData name="kursat ymn" userId="47174fbee67923fe" providerId="LiveId" clId="{27623D0D-9CFC-4C30-9EB7-1C823AF91216}" dt="2022-01-29T18:58:50.563" v="133" actId="1076"/>
          <ac:spMkLst>
            <pc:docMk/>
            <pc:sldMk cId="2868477523" sldId="477"/>
            <ac:spMk id="4" creationId="{767AB641-E99D-4398-83E1-2CBEEA04CC01}"/>
          </ac:spMkLst>
        </pc:spChg>
        <pc:spChg chg="add">
          <ac:chgData name="kursat ymn" userId="47174fbee67923fe" providerId="LiveId" clId="{27623D0D-9CFC-4C30-9EB7-1C823AF91216}" dt="2022-01-29T18:57:38.794" v="125" actId="26606"/>
          <ac:spMkLst>
            <pc:docMk/>
            <pc:sldMk cId="2868477523" sldId="477"/>
            <ac:spMk id="71" creationId="{2B566528-1B12-4246-9431-5C2D7D081168}"/>
          </ac:spMkLst>
        </pc:spChg>
        <pc:grpChg chg="add">
          <ac:chgData name="kursat ymn" userId="47174fbee67923fe" providerId="LiveId" clId="{27623D0D-9CFC-4C30-9EB7-1C823AF91216}" dt="2022-01-29T18:57:38.794" v="125" actId="26606"/>
          <ac:grpSpMkLst>
            <pc:docMk/>
            <pc:sldMk cId="2868477523" sldId="477"/>
            <ac:grpSpMk id="73" creationId="{828A5161-06F1-46CF-8AD7-844680A59E13}"/>
          </ac:grpSpMkLst>
        </pc:grpChg>
        <pc:grpChg chg="add">
          <ac:chgData name="kursat ymn" userId="47174fbee67923fe" providerId="LiveId" clId="{27623D0D-9CFC-4C30-9EB7-1C823AF91216}" dt="2022-01-29T18:57:38.794" v="125" actId="26606"/>
          <ac:grpSpMkLst>
            <pc:docMk/>
            <pc:sldMk cId="2868477523" sldId="477"/>
            <ac:grpSpMk id="77" creationId="{5995D10D-E9C9-47DB-AE7E-801FEF38F5C9}"/>
          </ac:grpSpMkLst>
        </pc:grpChg>
        <pc:picChg chg="ord">
          <ac:chgData name="kursat ymn" userId="47174fbee67923fe" providerId="LiveId" clId="{27623D0D-9CFC-4C30-9EB7-1C823AF91216}" dt="2022-01-29T18:57:38.794" v="125" actId="26606"/>
          <ac:picMkLst>
            <pc:docMk/>
            <pc:sldMk cId="2868477523" sldId="477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18:58:48.481" v="132" actId="1076"/>
          <ac:picMkLst>
            <pc:docMk/>
            <pc:sldMk cId="2868477523" sldId="477"/>
            <ac:picMk id="3074" creationId="{6E9E0931-2D22-488F-B7AC-76B6152D5B2A}"/>
          </ac:picMkLst>
        </pc:picChg>
      </pc:sldChg>
      <pc:sldChg chg="addSp modSp add mod ord setBg">
        <pc:chgData name="kursat ymn" userId="47174fbee67923fe" providerId="LiveId" clId="{27623D0D-9CFC-4C30-9EB7-1C823AF91216}" dt="2022-01-29T19:21:13.016" v="316" actId="20577"/>
        <pc:sldMkLst>
          <pc:docMk/>
          <pc:sldMk cId="2944943314" sldId="478"/>
        </pc:sldMkLst>
        <pc:spChg chg="add mod">
          <ac:chgData name="kursat ymn" userId="47174fbee67923fe" providerId="LiveId" clId="{27623D0D-9CFC-4C30-9EB7-1C823AF91216}" dt="2022-01-29T19:21:13.016" v="316" actId="20577"/>
          <ac:spMkLst>
            <pc:docMk/>
            <pc:sldMk cId="2944943314" sldId="478"/>
            <ac:spMk id="4" creationId="{71978338-3066-4306-BF54-53C3942553DD}"/>
          </ac:spMkLst>
        </pc:spChg>
        <pc:spChg chg="add">
          <ac:chgData name="kursat ymn" userId="47174fbee67923fe" providerId="LiveId" clId="{27623D0D-9CFC-4C30-9EB7-1C823AF91216}" dt="2022-01-29T19:20:23.297" v="299" actId="26606"/>
          <ac:spMkLst>
            <pc:docMk/>
            <pc:sldMk cId="2944943314" sldId="478"/>
            <ac:spMk id="71" creationId="{1ECAB1E8-8195-4748-BE71-FF806D86892E}"/>
          </ac:spMkLst>
        </pc:spChg>
        <pc:spChg chg="add">
          <ac:chgData name="kursat ymn" userId="47174fbee67923fe" providerId="LiveId" clId="{27623D0D-9CFC-4C30-9EB7-1C823AF91216}" dt="2022-01-29T19:20:23.297" v="299" actId="26606"/>
          <ac:spMkLst>
            <pc:docMk/>
            <pc:sldMk cId="2944943314" sldId="478"/>
            <ac:spMk id="73" creationId="{57F6BDD4-E066-4008-8011-6CC31AEB4556}"/>
          </ac:spMkLst>
        </pc:spChg>
        <pc:spChg chg="add">
          <ac:chgData name="kursat ymn" userId="47174fbee67923fe" providerId="LiveId" clId="{27623D0D-9CFC-4C30-9EB7-1C823AF91216}" dt="2022-01-29T19:20:23.297" v="299" actId="26606"/>
          <ac:spMkLst>
            <pc:docMk/>
            <pc:sldMk cId="2944943314" sldId="478"/>
            <ac:spMk id="75" creationId="{2711A8FB-68FC-45FC-B01E-38F809E2D439}"/>
          </ac:spMkLst>
        </pc:spChg>
        <pc:spChg chg="add">
          <ac:chgData name="kursat ymn" userId="47174fbee67923fe" providerId="LiveId" clId="{27623D0D-9CFC-4C30-9EB7-1C823AF91216}" dt="2022-01-29T19:20:23.297" v="299" actId="26606"/>
          <ac:spMkLst>
            <pc:docMk/>
            <pc:sldMk cId="2944943314" sldId="478"/>
            <ac:spMk id="77" creationId="{2A865FE3-5FC9-4049-87CF-30019C46C0F5}"/>
          </ac:spMkLst>
        </pc:spChg>
        <pc:picChg chg="ord">
          <ac:chgData name="kursat ymn" userId="47174fbee67923fe" providerId="LiveId" clId="{27623D0D-9CFC-4C30-9EB7-1C823AF91216}" dt="2022-01-29T19:20:23.297" v="299" actId="26606"/>
          <ac:picMkLst>
            <pc:docMk/>
            <pc:sldMk cId="2944943314" sldId="478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19:20:23.297" v="299" actId="26606"/>
          <ac:picMkLst>
            <pc:docMk/>
            <pc:sldMk cId="2944943314" sldId="478"/>
            <ac:picMk id="6146" creationId="{CB082BCE-0F1E-4371-BEAB-EAB23C7C81EA}"/>
          </ac:picMkLst>
        </pc:picChg>
      </pc:sldChg>
      <pc:sldChg chg="addSp modSp add mod setBg">
        <pc:chgData name="kursat ymn" userId="47174fbee67923fe" providerId="LiveId" clId="{27623D0D-9CFC-4C30-9EB7-1C823AF91216}" dt="2022-01-29T19:28:39.399" v="374" actId="1076"/>
        <pc:sldMkLst>
          <pc:docMk/>
          <pc:sldMk cId="2411432510" sldId="479"/>
        </pc:sldMkLst>
        <pc:spChg chg="add mod">
          <ac:chgData name="kursat ymn" userId="47174fbee67923fe" providerId="LiveId" clId="{27623D0D-9CFC-4C30-9EB7-1C823AF91216}" dt="2022-01-29T19:28:39.399" v="374" actId="1076"/>
          <ac:spMkLst>
            <pc:docMk/>
            <pc:sldMk cId="2411432510" sldId="479"/>
            <ac:spMk id="4" creationId="{4ED7440A-8096-43E7-AAA1-38B6061B9D52}"/>
          </ac:spMkLst>
        </pc:spChg>
        <pc:spChg chg="add">
          <ac:chgData name="kursat ymn" userId="47174fbee67923fe" providerId="LiveId" clId="{27623D0D-9CFC-4C30-9EB7-1C823AF91216}" dt="2022-01-29T19:27:33.448" v="350" actId="26606"/>
          <ac:spMkLst>
            <pc:docMk/>
            <pc:sldMk cId="2411432510" sldId="479"/>
            <ac:spMk id="73" creationId="{D2B783EE-0239-4717-BBEA-8C9EAC61C824}"/>
          </ac:spMkLst>
        </pc:spChg>
        <pc:spChg chg="add">
          <ac:chgData name="kursat ymn" userId="47174fbee67923fe" providerId="LiveId" clId="{27623D0D-9CFC-4C30-9EB7-1C823AF91216}" dt="2022-01-29T19:27:33.448" v="350" actId="26606"/>
          <ac:spMkLst>
            <pc:docMk/>
            <pc:sldMk cId="2411432510" sldId="479"/>
            <ac:spMk id="75" creationId="{A7B99495-F43F-4D80-A44F-2CB4764EB90B}"/>
          </ac:spMkLst>
        </pc:spChg>
        <pc:spChg chg="add">
          <ac:chgData name="kursat ymn" userId="47174fbee67923fe" providerId="LiveId" clId="{27623D0D-9CFC-4C30-9EB7-1C823AF91216}" dt="2022-01-29T19:27:33.448" v="350" actId="26606"/>
          <ac:spMkLst>
            <pc:docMk/>
            <pc:sldMk cId="2411432510" sldId="479"/>
            <ac:spMk id="77" creationId="{70BEB1E7-2F88-40BC-B73D-42E5B6F80BFC}"/>
          </ac:spMkLst>
        </pc:spChg>
        <pc:picChg chg="ord">
          <ac:chgData name="kursat ymn" userId="47174fbee67923fe" providerId="LiveId" clId="{27623D0D-9CFC-4C30-9EB7-1C823AF91216}" dt="2022-01-29T19:27:33.448" v="350" actId="26606"/>
          <ac:picMkLst>
            <pc:docMk/>
            <pc:sldMk cId="2411432510" sldId="479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19:27:33.448" v="350" actId="26606"/>
          <ac:picMkLst>
            <pc:docMk/>
            <pc:sldMk cId="2411432510" sldId="479"/>
            <ac:picMk id="8194" creationId="{935073BA-12B1-474E-84FC-71909C8B5203}"/>
          </ac:picMkLst>
        </pc:picChg>
        <pc:picChg chg="add mod">
          <ac:chgData name="kursat ymn" userId="47174fbee67923fe" providerId="LiveId" clId="{27623D0D-9CFC-4C30-9EB7-1C823AF91216}" dt="2022-01-29T19:27:33.448" v="350" actId="26606"/>
          <ac:picMkLst>
            <pc:docMk/>
            <pc:sldMk cId="2411432510" sldId="479"/>
            <ac:picMk id="8196" creationId="{452C8707-29D9-417E-9BCA-5CDAE5B4C6D1}"/>
          </ac:picMkLst>
        </pc:picChg>
      </pc:sldChg>
      <pc:sldChg chg="addSp delSp modSp add mod ord setBg">
        <pc:chgData name="kursat ymn" userId="47174fbee67923fe" providerId="LiveId" clId="{27623D0D-9CFC-4C30-9EB7-1C823AF91216}" dt="2022-01-29T20:52:49.778" v="539" actId="14100"/>
        <pc:sldMkLst>
          <pc:docMk/>
          <pc:sldMk cId="2201631582" sldId="480"/>
        </pc:sldMkLst>
        <pc:spChg chg="add mod">
          <ac:chgData name="kursat ymn" userId="47174fbee67923fe" providerId="LiveId" clId="{27623D0D-9CFC-4C30-9EB7-1C823AF91216}" dt="2022-01-29T20:52:49.778" v="539" actId="14100"/>
          <ac:spMkLst>
            <pc:docMk/>
            <pc:sldMk cId="2201631582" sldId="480"/>
            <ac:spMk id="4" creationId="{5E604E79-A8FE-4EB1-94EB-CA94412B30EE}"/>
          </ac:spMkLst>
        </pc:spChg>
        <pc:spChg chg="add del">
          <ac:chgData name="kursat ymn" userId="47174fbee67923fe" providerId="LiveId" clId="{27623D0D-9CFC-4C30-9EB7-1C823AF91216}" dt="2022-01-29T20:52:34.738" v="533" actId="26606"/>
          <ac:spMkLst>
            <pc:docMk/>
            <pc:sldMk cId="2201631582" sldId="480"/>
            <ac:spMk id="71" creationId="{CEB41C5C-0F34-4DDA-9D7C-5E717F35F60C}"/>
          </ac:spMkLst>
        </pc:spChg>
        <pc:spChg chg="add">
          <ac:chgData name="kursat ymn" userId="47174fbee67923fe" providerId="LiveId" clId="{27623D0D-9CFC-4C30-9EB7-1C823AF91216}" dt="2022-01-29T20:52:34.754" v="534" actId="26606"/>
          <ac:spMkLst>
            <pc:docMk/>
            <pc:sldMk cId="2201631582" sldId="480"/>
            <ac:spMk id="2052" creationId="{CEB41C5C-0F34-4DDA-9D7C-5E717F35F60C}"/>
          </ac:spMkLst>
        </pc:spChg>
        <pc:picChg chg="ord">
          <ac:chgData name="kursat ymn" userId="47174fbee67923fe" providerId="LiveId" clId="{27623D0D-9CFC-4C30-9EB7-1C823AF91216}" dt="2022-01-29T20:52:34.754" v="534" actId="26606"/>
          <ac:picMkLst>
            <pc:docMk/>
            <pc:sldMk cId="2201631582" sldId="480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0:52:34.754" v="534" actId="26606"/>
          <ac:picMkLst>
            <pc:docMk/>
            <pc:sldMk cId="2201631582" sldId="480"/>
            <ac:picMk id="2050" creationId="{1B187265-DC80-4455-B80B-78F583EB4F1D}"/>
          </ac:picMkLst>
        </pc:picChg>
        <pc:cxnChg chg="add del">
          <ac:chgData name="kursat ymn" userId="47174fbee67923fe" providerId="LiveId" clId="{27623D0D-9CFC-4C30-9EB7-1C823AF91216}" dt="2022-01-29T20:52:34.738" v="533" actId="26606"/>
          <ac:cxnSpMkLst>
            <pc:docMk/>
            <pc:sldMk cId="2201631582" sldId="480"/>
            <ac:cxnSpMk id="73" creationId="{57E1E5E6-F385-4E9C-B201-BA5BDE5CAD52}"/>
          </ac:cxnSpMkLst>
        </pc:cxnChg>
        <pc:cxnChg chg="add">
          <ac:chgData name="kursat ymn" userId="47174fbee67923fe" providerId="LiveId" clId="{27623D0D-9CFC-4C30-9EB7-1C823AF91216}" dt="2022-01-29T20:52:34.754" v="534" actId="26606"/>
          <ac:cxnSpMkLst>
            <pc:docMk/>
            <pc:sldMk cId="2201631582" sldId="480"/>
            <ac:cxnSpMk id="2053" creationId="{57E1E5E6-F385-4E9C-B201-BA5BDE5CAD52}"/>
          </ac:cxnSpMkLst>
        </pc:cxnChg>
      </pc:sldChg>
      <pc:sldChg chg="add del">
        <pc:chgData name="kursat ymn" userId="47174fbee67923fe" providerId="LiveId" clId="{27623D0D-9CFC-4C30-9EB7-1C823AF91216}" dt="2022-01-29T18:58:57.083" v="139"/>
        <pc:sldMkLst>
          <pc:docMk/>
          <pc:sldMk cId="1033813158" sldId="481"/>
        </pc:sldMkLst>
      </pc:sldChg>
      <pc:sldChg chg="addSp modSp add mod setBg">
        <pc:chgData name="kursat ymn" userId="47174fbee67923fe" providerId="LiveId" clId="{27623D0D-9CFC-4C30-9EB7-1C823AF91216}" dt="2022-01-29T19:06:23.119" v="164" actId="27636"/>
        <pc:sldMkLst>
          <pc:docMk/>
          <pc:sldMk cId="1634352984" sldId="481"/>
        </pc:sldMkLst>
        <pc:spChg chg="add mod">
          <ac:chgData name="kursat ymn" userId="47174fbee67923fe" providerId="LiveId" clId="{27623D0D-9CFC-4C30-9EB7-1C823AF91216}" dt="2022-01-29T19:06:23.119" v="164" actId="27636"/>
          <ac:spMkLst>
            <pc:docMk/>
            <pc:sldMk cId="1634352984" sldId="481"/>
            <ac:spMk id="4" creationId="{E1277E1A-91EA-4E64-8E1B-27C421BE1750}"/>
          </ac:spMkLst>
        </pc:spChg>
        <pc:spChg chg="add">
          <ac:chgData name="kursat ymn" userId="47174fbee67923fe" providerId="LiveId" clId="{27623D0D-9CFC-4C30-9EB7-1C823AF91216}" dt="2022-01-29T19:06:01.225" v="154" actId="26606"/>
          <ac:spMkLst>
            <pc:docMk/>
            <pc:sldMk cId="1634352984" sldId="481"/>
            <ac:spMk id="11" creationId="{743AA782-23D1-4521-8CAD-47662984AA08}"/>
          </ac:spMkLst>
        </pc:spChg>
        <pc:spChg chg="add">
          <ac:chgData name="kursat ymn" userId="47174fbee67923fe" providerId="LiveId" clId="{27623D0D-9CFC-4C30-9EB7-1C823AF91216}" dt="2022-01-29T19:06:01.225" v="154" actId="26606"/>
          <ac:spMkLst>
            <pc:docMk/>
            <pc:sldMk cId="1634352984" sldId="481"/>
            <ac:spMk id="13" creationId="{71877DBC-BB60-40F0-AC93-2ACDBAAE60CE}"/>
          </ac:spMkLst>
        </pc:spChg>
        <pc:picChg chg="ord">
          <ac:chgData name="kursat ymn" userId="47174fbee67923fe" providerId="LiveId" clId="{27623D0D-9CFC-4C30-9EB7-1C823AF91216}" dt="2022-01-29T19:06:01.225" v="154" actId="26606"/>
          <ac:picMkLst>
            <pc:docMk/>
            <pc:sldMk cId="1634352984" sldId="481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19:06:01.225" v="154" actId="26606"/>
          <ac:picMkLst>
            <pc:docMk/>
            <pc:sldMk cId="1634352984" sldId="481"/>
            <ac:picMk id="6" creationId="{018B34AE-1B32-46A8-B6C6-604A020924D9}"/>
          </ac:picMkLst>
        </pc:picChg>
      </pc:sldChg>
      <pc:sldChg chg="add del">
        <pc:chgData name="kursat ymn" userId="47174fbee67923fe" providerId="LiveId" clId="{27623D0D-9CFC-4C30-9EB7-1C823AF91216}" dt="2022-01-29T18:58:55.734" v="138"/>
        <pc:sldMkLst>
          <pc:docMk/>
          <pc:sldMk cId="2594015130" sldId="482"/>
        </pc:sldMkLst>
      </pc:sldChg>
      <pc:sldChg chg="addSp delSp modSp add mod setBg">
        <pc:chgData name="kursat ymn" userId="47174fbee67923fe" providerId="LiveId" clId="{27623D0D-9CFC-4C30-9EB7-1C823AF91216}" dt="2022-01-29T19:15:48.669" v="262" actId="1076"/>
        <pc:sldMkLst>
          <pc:docMk/>
          <pc:sldMk cId="4261857180" sldId="482"/>
        </pc:sldMkLst>
        <pc:spChg chg="add mod">
          <ac:chgData name="kursat ymn" userId="47174fbee67923fe" providerId="LiveId" clId="{27623D0D-9CFC-4C30-9EB7-1C823AF91216}" dt="2022-01-29T19:14:07.862" v="255" actId="14100"/>
          <ac:spMkLst>
            <pc:docMk/>
            <pc:sldMk cId="4261857180" sldId="482"/>
            <ac:spMk id="4" creationId="{6912832A-0ABF-4467-BC4F-2F2AB1C41178}"/>
          </ac:spMkLst>
        </pc:spChg>
        <pc:spChg chg="add">
          <ac:chgData name="kursat ymn" userId="47174fbee67923fe" providerId="LiveId" clId="{27623D0D-9CFC-4C30-9EB7-1C823AF91216}" dt="2022-01-29T19:13:51.990" v="250" actId="26606"/>
          <ac:spMkLst>
            <pc:docMk/>
            <pc:sldMk cId="4261857180" sldId="482"/>
            <ac:spMk id="71" creationId="{0B9EE3F3-89B7-43C3-8651-C4C96830993D}"/>
          </ac:spMkLst>
        </pc:spChg>
        <pc:spChg chg="add">
          <ac:chgData name="kursat ymn" userId="47174fbee67923fe" providerId="LiveId" clId="{27623D0D-9CFC-4C30-9EB7-1C823AF91216}" dt="2022-01-29T19:13:51.990" v="250" actId="26606"/>
          <ac:spMkLst>
            <pc:docMk/>
            <pc:sldMk cId="4261857180" sldId="482"/>
            <ac:spMk id="73" creationId="{33AE4636-AEEC-45D6-84D4-7AC2DA48ECF8}"/>
          </ac:spMkLst>
        </pc:spChg>
        <pc:spChg chg="add">
          <ac:chgData name="kursat ymn" userId="47174fbee67923fe" providerId="LiveId" clId="{27623D0D-9CFC-4C30-9EB7-1C823AF91216}" dt="2022-01-29T19:13:51.990" v="250" actId="26606"/>
          <ac:spMkLst>
            <pc:docMk/>
            <pc:sldMk cId="4261857180" sldId="482"/>
            <ac:spMk id="75" creationId="{8D9CE0F4-2EB2-4F1F-8AAC-DB3571D9FE10}"/>
          </ac:spMkLst>
        </pc:spChg>
        <pc:picChg chg="ord">
          <ac:chgData name="kursat ymn" userId="47174fbee67923fe" providerId="LiveId" clId="{27623D0D-9CFC-4C30-9EB7-1C823AF91216}" dt="2022-01-29T19:13:51.990" v="250" actId="26606"/>
          <ac:picMkLst>
            <pc:docMk/>
            <pc:sldMk cId="4261857180" sldId="482"/>
            <ac:picMk id="2" creationId="{25A466F7-7863-404E-8B48-6B12A2A84034}"/>
          </ac:picMkLst>
        </pc:picChg>
        <pc:picChg chg="add del mod">
          <ac:chgData name="kursat ymn" userId="47174fbee67923fe" providerId="LiveId" clId="{27623D0D-9CFC-4C30-9EB7-1C823AF91216}" dt="2022-01-29T19:14:28.828" v="256" actId="478"/>
          <ac:picMkLst>
            <pc:docMk/>
            <pc:sldMk cId="4261857180" sldId="482"/>
            <ac:picMk id="4098" creationId="{5C407ECF-5DCA-4243-8AAC-BF0DC1F2C3BC}"/>
          </ac:picMkLst>
        </pc:picChg>
        <pc:picChg chg="add mod">
          <ac:chgData name="kursat ymn" userId="47174fbee67923fe" providerId="LiveId" clId="{27623D0D-9CFC-4C30-9EB7-1C823AF91216}" dt="2022-01-29T19:15:48.669" v="262" actId="1076"/>
          <ac:picMkLst>
            <pc:docMk/>
            <pc:sldMk cId="4261857180" sldId="482"/>
            <ac:picMk id="4100" creationId="{3045BF95-D664-479F-B729-A79AD874D09D}"/>
          </ac:picMkLst>
        </pc:picChg>
      </pc:sldChg>
      <pc:sldChg chg="addSp modSp add mod setBg">
        <pc:chgData name="kursat ymn" userId="47174fbee67923fe" providerId="LiveId" clId="{27623D0D-9CFC-4C30-9EB7-1C823AF91216}" dt="2022-01-29T19:17:58.919" v="284" actId="113"/>
        <pc:sldMkLst>
          <pc:docMk/>
          <pc:sldMk cId="112476812" sldId="483"/>
        </pc:sldMkLst>
        <pc:spChg chg="add mod">
          <ac:chgData name="kursat ymn" userId="47174fbee67923fe" providerId="LiveId" clId="{27623D0D-9CFC-4C30-9EB7-1C823AF91216}" dt="2022-01-29T19:17:58.919" v="284" actId="113"/>
          <ac:spMkLst>
            <pc:docMk/>
            <pc:sldMk cId="112476812" sldId="483"/>
            <ac:spMk id="4" creationId="{AA5890A2-2EA2-47C0-AC02-3731496802D6}"/>
          </ac:spMkLst>
        </pc:spChg>
        <pc:spChg chg="add">
          <ac:chgData name="kursat ymn" userId="47174fbee67923fe" providerId="LiveId" clId="{27623D0D-9CFC-4C30-9EB7-1C823AF91216}" dt="2022-01-29T19:17:12.757" v="278" actId="26606"/>
          <ac:spMkLst>
            <pc:docMk/>
            <pc:sldMk cId="112476812" sldId="483"/>
            <ac:spMk id="71" creationId="{6ECA6DCB-B7E1-40A9-9524-540C6DA40B1B}"/>
          </ac:spMkLst>
        </pc:spChg>
        <pc:spChg chg="add">
          <ac:chgData name="kursat ymn" userId="47174fbee67923fe" providerId="LiveId" clId="{27623D0D-9CFC-4C30-9EB7-1C823AF91216}" dt="2022-01-29T19:17:12.757" v="278" actId="26606"/>
          <ac:spMkLst>
            <pc:docMk/>
            <pc:sldMk cId="112476812" sldId="483"/>
            <ac:spMk id="77" creationId="{3873B707-463F-40B0-8227-E8CC6C67EB25}"/>
          </ac:spMkLst>
        </pc:spChg>
        <pc:spChg chg="add">
          <ac:chgData name="kursat ymn" userId="47174fbee67923fe" providerId="LiveId" clId="{27623D0D-9CFC-4C30-9EB7-1C823AF91216}" dt="2022-01-29T19:17:12.757" v="278" actId="26606"/>
          <ac:spMkLst>
            <pc:docMk/>
            <pc:sldMk cId="112476812" sldId="483"/>
            <ac:spMk id="79" creationId="{C13237C8-E62C-4F0D-A318-BD6FB6C2D138}"/>
          </ac:spMkLst>
        </pc:spChg>
        <pc:spChg chg="add">
          <ac:chgData name="kursat ymn" userId="47174fbee67923fe" providerId="LiveId" clId="{27623D0D-9CFC-4C30-9EB7-1C823AF91216}" dt="2022-01-29T19:17:12.757" v="278" actId="26606"/>
          <ac:spMkLst>
            <pc:docMk/>
            <pc:sldMk cId="112476812" sldId="483"/>
            <ac:spMk id="81" creationId="{19C9EAEA-39D0-4B0E-A0EB-51E7B26740B1}"/>
          </ac:spMkLst>
        </pc:spChg>
        <pc:spChg chg="add">
          <ac:chgData name="kursat ymn" userId="47174fbee67923fe" providerId="LiveId" clId="{27623D0D-9CFC-4C30-9EB7-1C823AF91216}" dt="2022-01-29T19:17:12.757" v="278" actId="26606"/>
          <ac:spMkLst>
            <pc:docMk/>
            <pc:sldMk cId="112476812" sldId="483"/>
            <ac:spMk id="83" creationId="{8CB5D2D7-DF65-4E86-BFBA-FFB9B5ACEB64}"/>
          </ac:spMkLst>
        </pc:spChg>
        <pc:grpChg chg="add">
          <ac:chgData name="kursat ymn" userId="47174fbee67923fe" providerId="LiveId" clId="{27623D0D-9CFC-4C30-9EB7-1C823AF91216}" dt="2022-01-29T19:17:12.757" v="278" actId="26606"/>
          <ac:grpSpMkLst>
            <pc:docMk/>
            <pc:sldMk cId="112476812" sldId="483"/>
            <ac:grpSpMk id="73" creationId="{1DE889C7-FAD6-4397-98E2-05D503484459}"/>
          </ac:grpSpMkLst>
        </pc:grpChg>
        <pc:picChg chg="ord">
          <ac:chgData name="kursat ymn" userId="47174fbee67923fe" providerId="LiveId" clId="{27623D0D-9CFC-4C30-9EB7-1C823AF91216}" dt="2022-01-29T19:17:12.757" v="278" actId="26606"/>
          <ac:picMkLst>
            <pc:docMk/>
            <pc:sldMk cId="112476812" sldId="483"/>
            <ac:picMk id="2" creationId="{25A466F7-7863-404E-8B48-6B12A2A84034}"/>
          </ac:picMkLst>
        </pc:picChg>
        <pc:picChg chg="add mod ord">
          <ac:chgData name="kursat ymn" userId="47174fbee67923fe" providerId="LiveId" clId="{27623D0D-9CFC-4C30-9EB7-1C823AF91216}" dt="2022-01-29T19:17:12.757" v="278" actId="26606"/>
          <ac:picMkLst>
            <pc:docMk/>
            <pc:sldMk cId="112476812" sldId="483"/>
            <ac:picMk id="5" creationId="{F56498E0-94B7-4F5B-9C2D-5B7C15034BAA}"/>
          </ac:picMkLst>
        </pc:picChg>
        <pc:picChg chg="add mod">
          <ac:chgData name="kursat ymn" userId="47174fbee67923fe" providerId="LiveId" clId="{27623D0D-9CFC-4C30-9EB7-1C823AF91216}" dt="2022-01-29T19:17:12.757" v="278" actId="26606"/>
          <ac:picMkLst>
            <pc:docMk/>
            <pc:sldMk cId="112476812" sldId="483"/>
            <ac:picMk id="5122" creationId="{80145358-4127-490E-9E6A-42E670EA6DEC}"/>
          </ac:picMkLst>
        </pc:picChg>
      </pc:sldChg>
      <pc:sldChg chg="addSp modSp add mod setBg">
        <pc:chgData name="kursat ymn" userId="47174fbee67923fe" providerId="LiveId" clId="{27623D0D-9CFC-4C30-9EB7-1C823AF91216}" dt="2022-01-29T19:19:49.503" v="297" actId="403"/>
        <pc:sldMkLst>
          <pc:docMk/>
          <pc:sldMk cId="1010633845" sldId="484"/>
        </pc:sldMkLst>
        <pc:spChg chg="add mod">
          <ac:chgData name="kursat ymn" userId="47174fbee67923fe" providerId="LiveId" clId="{27623D0D-9CFC-4C30-9EB7-1C823AF91216}" dt="2022-01-29T19:19:49.503" v="297" actId="403"/>
          <ac:spMkLst>
            <pc:docMk/>
            <pc:sldMk cId="1010633845" sldId="484"/>
            <ac:spMk id="4" creationId="{2F265849-3664-4E7D-93F7-D6A964CC4BC5}"/>
          </ac:spMkLst>
        </pc:spChg>
        <pc:spChg chg="add">
          <ac:chgData name="kursat ymn" userId="47174fbee67923fe" providerId="LiveId" clId="{27623D0D-9CFC-4C30-9EB7-1C823AF91216}" dt="2022-01-29T19:19:40.453" v="293" actId="26606"/>
          <ac:spMkLst>
            <pc:docMk/>
            <pc:sldMk cId="1010633845" sldId="484"/>
            <ac:spMk id="11" creationId="{1ECAB1E8-8195-4748-BE71-FF806D86892E}"/>
          </ac:spMkLst>
        </pc:spChg>
        <pc:spChg chg="add">
          <ac:chgData name="kursat ymn" userId="47174fbee67923fe" providerId="LiveId" clId="{27623D0D-9CFC-4C30-9EB7-1C823AF91216}" dt="2022-01-29T19:19:40.453" v="293" actId="26606"/>
          <ac:spMkLst>
            <pc:docMk/>
            <pc:sldMk cId="1010633845" sldId="484"/>
            <ac:spMk id="13" creationId="{57F6BDD4-E066-4008-8011-6CC31AEB4556}"/>
          </ac:spMkLst>
        </pc:spChg>
        <pc:spChg chg="add">
          <ac:chgData name="kursat ymn" userId="47174fbee67923fe" providerId="LiveId" clId="{27623D0D-9CFC-4C30-9EB7-1C823AF91216}" dt="2022-01-29T19:19:40.453" v="293" actId="26606"/>
          <ac:spMkLst>
            <pc:docMk/>
            <pc:sldMk cId="1010633845" sldId="484"/>
            <ac:spMk id="15" creationId="{2711A8FB-68FC-45FC-B01E-38F809E2D439}"/>
          </ac:spMkLst>
        </pc:spChg>
        <pc:spChg chg="add">
          <ac:chgData name="kursat ymn" userId="47174fbee67923fe" providerId="LiveId" clId="{27623D0D-9CFC-4C30-9EB7-1C823AF91216}" dt="2022-01-29T19:19:40.453" v="293" actId="26606"/>
          <ac:spMkLst>
            <pc:docMk/>
            <pc:sldMk cId="1010633845" sldId="484"/>
            <ac:spMk id="17" creationId="{2A865FE3-5FC9-4049-87CF-30019C46C0F5}"/>
          </ac:spMkLst>
        </pc:spChg>
        <pc:picChg chg="ord">
          <ac:chgData name="kursat ymn" userId="47174fbee67923fe" providerId="LiveId" clId="{27623D0D-9CFC-4C30-9EB7-1C823AF91216}" dt="2022-01-29T19:19:40.453" v="293" actId="26606"/>
          <ac:picMkLst>
            <pc:docMk/>
            <pc:sldMk cId="1010633845" sldId="484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19:19:40.453" v="293" actId="26606"/>
          <ac:picMkLst>
            <pc:docMk/>
            <pc:sldMk cId="1010633845" sldId="484"/>
            <ac:picMk id="6" creationId="{C72E76D0-DBBA-4F58-A06F-CD7A78836A86}"/>
          </ac:picMkLst>
        </pc:picChg>
      </pc:sldChg>
      <pc:sldChg chg="addSp delSp modSp add mod setBg">
        <pc:chgData name="kursat ymn" userId="47174fbee67923fe" providerId="LiveId" clId="{27623D0D-9CFC-4C30-9EB7-1C823AF91216}" dt="2022-01-29T19:26:02.907" v="347" actId="14100"/>
        <pc:sldMkLst>
          <pc:docMk/>
          <pc:sldMk cId="3483835799" sldId="485"/>
        </pc:sldMkLst>
        <pc:spChg chg="add mod ord">
          <ac:chgData name="kursat ymn" userId="47174fbee67923fe" providerId="LiveId" clId="{27623D0D-9CFC-4C30-9EB7-1C823AF91216}" dt="2022-01-29T19:26:02.907" v="347" actId="14100"/>
          <ac:spMkLst>
            <pc:docMk/>
            <pc:sldMk cId="3483835799" sldId="485"/>
            <ac:spMk id="4" creationId="{D39BC891-A829-49A0-BDE9-DB8F423A0660}"/>
          </ac:spMkLst>
        </pc:spChg>
        <pc:spChg chg="add">
          <ac:chgData name="kursat ymn" userId="47174fbee67923fe" providerId="LiveId" clId="{27623D0D-9CFC-4C30-9EB7-1C823AF91216}" dt="2022-01-29T19:24:37.105" v="334" actId="26606"/>
          <ac:spMkLst>
            <pc:docMk/>
            <pc:sldMk cId="3483835799" sldId="485"/>
            <ac:spMk id="77" creationId="{5BA49487-3FDB-4FB7-9D50-2B4F9454DA91}"/>
          </ac:spMkLst>
        </pc:spChg>
        <pc:spChg chg="add">
          <ac:chgData name="kursat ymn" userId="47174fbee67923fe" providerId="LiveId" clId="{27623D0D-9CFC-4C30-9EB7-1C823AF91216}" dt="2022-01-29T19:24:37.105" v="334" actId="26606"/>
          <ac:spMkLst>
            <pc:docMk/>
            <pc:sldMk cId="3483835799" sldId="485"/>
            <ac:spMk id="79" creationId="{1C938212-FA12-4FF1-87C8-ACDE99D06F69}"/>
          </ac:spMkLst>
        </pc:spChg>
        <pc:spChg chg="add">
          <ac:chgData name="kursat ymn" userId="47174fbee67923fe" providerId="LiveId" clId="{27623D0D-9CFC-4C30-9EB7-1C823AF91216}" dt="2022-01-29T19:24:37.105" v="334" actId="26606"/>
          <ac:spMkLst>
            <pc:docMk/>
            <pc:sldMk cId="3483835799" sldId="485"/>
            <ac:spMk id="81" creationId="{369F152D-E540-4B48-BA11-2ADF043C6111}"/>
          </ac:spMkLst>
        </pc:spChg>
        <pc:spChg chg="add">
          <ac:chgData name="kursat ymn" userId="47174fbee67923fe" providerId="LiveId" clId="{27623D0D-9CFC-4C30-9EB7-1C823AF91216}" dt="2022-01-29T19:24:37.105" v="334" actId="26606"/>
          <ac:spMkLst>
            <pc:docMk/>
            <pc:sldMk cId="3483835799" sldId="485"/>
            <ac:spMk id="83" creationId="{0C059F7E-04C4-4C46-9B3E-E5CE267E347D}"/>
          </ac:spMkLst>
        </pc:spChg>
        <pc:picChg chg="ord">
          <ac:chgData name="kursat ymn" userId="47174fbee67923fe" providerId="LiveId" clId="{27623D0D-9CFC-4C30-9EB7-1C823AF91216}" dt="2022-01-29T19:24:37.105" v="334" actId="26606"/>
          <ac:picMkLst>
            <pc:docMk/>
            <pc:sldMk cId="3483835799" sldId="485"/>
            <ac:picMk id="2" creationId="{25A466F7-7863-404E-8B48-6B12A2A84034}"/>
          </ac:picMkLst>
        </pc:picChg>
        <pc:picChg chg="add del mod">
          <ac:chgData name="kursat ymn" userId="47174fbee67923fe" providerId="LiveId" clId="{27623D0D-9CFC-4C30-9EB7-1C823AF91216}" dt="2022-01-29T19:24:16.907" v="331" actId="21"/>
          <ac:picMkLst>
            <pc:docMk/>
            <pc:sldMk cId="3483835799" sldId="485"/>
            <ac:picMk id="7170" creationId="{C939C443-0B77-4780-81B6-CD9175048CAF}"/>
          </ac:picMkLst>
        </pc:picChg>
        <pc:picChg chg="add mod">
          <ac:chgData name="kursat ymn" userId="47174fbee67923fe" providerId="LiveId" clId="{27623D0D-9CFC-4C30-9EB7-1C823AF91216}" dt="2022-01-29T19:24:37.105" v="334" actId="26606"/>
          <ac:picMkLst>
            <pc:docMk/>
            <pc:sldMk cId="3483835799" sldId="485"/>
            <ac:picMk id="7172" creationId="{3379C707-E87C-426D-A16F-705FC39EFA6B}"/>
          </ac:picMkLst>
        </pc:picChg>
        <pc:picChg chg="add mod">
          <ac:chgData name="kursat ymn" userId="47174fbee67923fe" providerId="LiveId" clId="{27623D0D-9CFC-4C30-9EB7-1C823AF91216}" dt="2022-01-29T19:24:37.105" v="334" actId="26606"/>
          <ac:picMkLst>
            <pc:docMk/>
            <pc:sldMk cId="3483835799" sldId="485"/>
            <ac:picMk id="7174" creationId="{4F44E4B0-D00B-4C19-9D65-2BD964CF8AB9}"/>
          </ac:picMkLst>
        </pc:picChg>
        <pc:picChg chg="add mod ord">
          <ac:chgData name="kursat ymn" userId="47174fbee67923fe" providerId="LiveId" clId="{27623D0D-9CFC-4C30-9EB7-1C823AF91216}" dt="2022-01-29T19:24:37.105" v="334" actId="26606"/>
          <ac:picMkLst>
            <pc:docMk/>
            <pc:sldMk cId="3483835799" sldId="485"/>
            <ac:picMk id="7176" creationId="{87335CB7-E405-4E25-B3ED-13A866E4C361}"/>
          </ac:picMkLst>
        </pc:picChg>
      </pc:sldChg>
      <pc:sldChg chg="addSp modSp add mod ord modAnim">
        <pc:chgData name="kursat ymn" userId="47174fbee67923fe" providerId="LiveId" clId="{27623D0D-9CFC-4C30-9EB7-1C823AF91216}" dt="2022-01-29T19:28:17.510" v="361" actId="14100"/>
        <pc:sldMkLst>
          <pc:docMk/>
          <pc:sldMk cId="2529434063" sldId="486"/>
        </pc:sldMkLst>
        <pc:spChg chg="add mod">
          <ac:chgData name="kursat ymn" userId="47174fbee67923fe" providerId="LiveId" clId="{27623D0D-9CFC-4C30-9EB7-1C823AF91216}" dt="2022-01-29T19:27:39.884" v="354" actId="1076"/>
          <ac:spMkLst>
            <pc:docMk/>
            <pc:sldMk cId="2529434063" sldId="486"/>
            <ac:spMk id="4" creationId="{1A129044-9626-4A78-8D83-B6D033C1CFC8}"/>
          </ac:spMkLst>
        </pc:spChg>
        <pc:spChg chg="add mod">
          <ac:chgData name="kursat ymn" userId="47174fbee67923fe" providerId="LiveId" clId="{27623D0D-9CFC-4C30-9EB7-1C823AF91216}" dt="2022-01-29T19:27:57.283" v="357" actId="113"/>
          <ac:spMkLst>
            <pc:docMk/>
            <pc:sldMk cId="2529434063" sldId="486"/>
            <ac:spMk id="6" creationId="{C70CB6D4-549C-44BA-9228-68EEF047F7D3}"/>
          </ac:spMkLst>
        </pc:spChg>
        <pc:picChg chg="add mod">
          <ac:chgData name="kursat ymn" userId="47174fbee67923fe" providerId="LiveId" clId="{27623D0D-9CFC-4C30-9EB7-1C823AF91216}" dt="2022-01-29T19:28:17.510" v="361" actId="14100"/>
          <ac:picMkLst>
            <pc:docMk/>
            <pc:sldMk cId="2529434063" sldId="486"/>
            <ac:picMk id="7" creationId="{003FFE4C-92B1-4079-85E1-5321460D78B9}"/>
          </ac:picMkLst>
        </pc:picChg>
      </pc:sldChg>
      <pc:sldChg chg="addSp modSp add mod setBg">
        <pc:chgData name="kursat ymn" userId="47174fbee67923fe" providerId="LiveId" clId="{27623D0D-9CFC-4C30-9EB7-1C823AF91216}" dt="2022-01-29T19:30:50.940" v="401" actId="1076"/>
        <pc:sldMkLst>
          <pc:docMk/>
          <pc:sldMk cId="2261240669" sldId="487"/>
        </pc:sldMkLst>
        <pc:spChg chg="add mod">
          <ac:chgData name="kursat ymn" userId="47174fbee67923fe" providerId="LiveId" clId="{27623D0D-9CFC-4C30-9EB7-1C823AF91216}" dt="2022-01-29T19:30:50.940" v="401" actId="1076"/>
          <ac:spMkLst>
            <pc:docMk/>
            <pc:sldMk cId="2261240669" sldId="487"/>
            <ac:spMk id="4" creationId="{9E822EE9-30C2-4A25-BDF4-9953C4085FD2}"/>
          </ac:spMkLst>
        </pc:spChg>
        <pc:spChg chg="add">
          <ac:chgData name="kursat ymn" userId="47174fbee67923fe" providerId="LiveId" clId="{27623D0D-9CFC-4C30-9EB7-1C823AF91216}" dt="2022-01-29T19:30:25.454" v="386" actId="26606"/>
          <ac:spMkLst>
            <pc:docMk/>
            <pc:sldMk cId="2261240669" sldId="487"/>
            <ac:spMk id="11" creationId="{201CC55D-ED54-4C5C-95E6-10947BD1103B}"/>
          </ac:spMkLst>
        </pc:spChg>
        <pc:spChg chg="add">
          <ac:chgData name="kursat ymn" userId="47174fbee67923fe" providerId="LiveId" clId="{27623D0D-9CFC-4C30-9EB7-1C823AF91216}" dt="2022-01-29T19:30:25.454" v="386" actId="26606"/>
          <ac:spMkLst>
            <pc:docMk/>
            <pc:sldMk cId="2261240669" sldId="487"/>
            <ac:spMk id="17" creationId="{3873B707-463F-40B0-8227-E8CC6C67EB25}"/>
          </ac:spMkLst>
        </pc:spChg>
        <pc:spChg chg="add">
          <ac:chgData name="kursat ymn" userId="47174fbee67923fe" providerId="LiveId" clId="{27623D0D-9CFC-4C30-9EB7-1C823AF91216}" dt="2022-01-29T19:30:25.454" v="386" actId="26606"/>
          <ac:spMkLst>
            <pc:docMk/>
            <pc:sldMk cId="2261240669" sldId="487"/>
            <ac:spMk id="19" creationId="{C13237C8-E62C-4F0D-A318-BD6FB6C2D138}"/>
          </ac:spMkLst>
        </pc:spChg>
        <pc:spChg chg="add">
          <ac:chgData name="kursat ymn" userId="47174fbee67923fe" providerId="LiveId" clId="{27623D0D-9CFC-4C30-9EB7-1C823AF91216}" dt="2022-01-29T19:30:25.454" v="386" actId="26606"/>
          <ac:spMkLst>
            <pc:docMk/>
            <pc:sldMk cId="2261240669" sldId="487"/>
            <ac:spMk id="21" creationId="{19C9EAEA-39D0-4B0E-A0EB-51E7B26740B1}"/>
          </ac:spMkLst>
        </pc:spChg>
        <pc:grpChg chg="add">
          <ac:chgData name="kursat ymn" userId="47174fbee67923fe" providerId="LiveId" clId="{27623D0D-9CFC-4C30-9EB7-1C823AF91216}" dt="2022-01-29T19:30:25.454" v="386" actId="26606"/>
          <ac:grpSpMkLst>
            <pc:docMk/>
            <pc:sldMk cId="2261240669" sldId="487"/>
            <ac:grpSpMk id="13" creationId="{1DE889C7-FAD6-4397-98E2-05D503484459}"/>
          </ac:grpSpMkLst>
        </pc:grpChg>
        <pc:picChg chg="ord">
          <ac:chgData name="kursat ymn" userId="47174fbee67923fe" providerId="LiveId" clId="{27623D0D-9CFC-4C30-9EB7-1C823AF91216}" dt="2022-01-29T19:30:25.454" v="386" actId="26606"/>
          <ac:picMkLst>
            <pc:docMk/>
            <pc:sldMk cId="2261240669" sldId="487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19:30:25.454" v="386" actId="26606"/>
          <ac:picMkLst>
            <pc:docMk/>
            <pc:sldMk cId="2261240669" sldId="487"/>
            <ac:picMk id="6" creationId="{A8CB7003-818A-4F5C-A6E9-24944E37EAFF}"/>
          </ac:picMkLst>
        </pc:picChg>
      </pc:sldChg>
      <pc:sldChg chg="addSp modSp add mod setBg">
        <pc:chgData name="kursat ymn" userId="47174fbee67923fe" providerId="LiveId" clId="{27623D0D-9CFC-4C30-9EB7-1C823AF91216}" dt="2022-01-29T21:31:35.616" v="655" actId="1076"/>
        <pc:sldMkLst>
          <pc:docMk/>
          <pc:sldMk cId="3856626797" sldId="488"/>
        </pc:sldMkLst>
        <pc:spChg chg="add mod ord">
          <ac:chgData name="kursat ymn" userId="47174fbee67923fe" providerId="LiveId" clId="{27623D0D-9CFC-4C30-9EB7-1C823AF91216}" dt="2022-01-29T21:31:35.616" v="655" actId="1076"/>
          <ac:spMkLst>
            <pc:docMk/>
            <pc:sldMk cId="3856626797" sldId="488"/>
            <ac:spMk id="4" creationId="{64AF0836-81C3-4336-A117-75AA153E4F5F}"/>
          </ac:spMkLst>
        </pc:spChg>
        <pc:spChg chg="add">
          <ac:chgData name="kursat ymn" userId="47174fbee67923fe" providerId="LiveId" clId="{27623D0D-9CFC-4C30-9EB7-1C823AF91216}" dt="2022-01-29T21:31:19.557" v="646" actId="26606"/>
          <ac:spMkLst>
            <pc:docMk/>
            <pc:sldMk cId="3856626797" sldId="488"/>
            <ac:spMk id="75" creationId="{114C78B5-EC6B-4A39-8860-705100867457}"/>
          </ac:spMkLst>
        </pc:spChg>
        <pc:grpChg chg="add">
          <ac:chgData name="kursat ymn" userId="47174fbee67923fe" providerId="LiveId" clId="{27623D0D-9CFC-4C30-9EB7-1C823AF91216}" dt="2022-01-29T21:31:19.557" v="646" actId="26606"/>
          <ac:grpSpMkLst>
            <pc:docMk/>
            <pc:sldMk cId="3856626797" sldId="488"/>
            <ac:grpSpMk id="77" creationId="{A50943B0-FDF7-4C2C-B784-9208C945A8C3}"/>
          </ac:grpSpMkLst>
        </pc:grpChg>
        <pc:picChg chg="ord">
          <ac:chgData name="kursat ymn" userId="47174fbee67923fe" providerId="LiveId" clId="{27623D0D-9CFC-4C30-9EB7-1C823AF91216}" dt="2022-01-29T21:31:19.557" v="646" actId="26606"/>
          <ac:picMkLst>
            <pc:docMk/>
            <pc:sldMk cId="3856626797" sldId="488"/>
            <ac:picMk id="2" creationId="{25A466F7-7863-404E-8B48-6B12A2A84034}"/>
          </ac:picMkLst>
        </pc:picChg>
        <pc:picChg chg="add mod ord">
          <ac:chgData name="kursat ymn" userId="47174fbee67923fe" providerId="LiveId" clId="{27623D0D-9CFC-4C30-9EB7-1C823AF91216}" dt="2022-01-29T21:31:19.557" v="646" actId="26606"/>
          <ac:picMkLst>
            <pc:docMk/>
            <pc:sldMk cId="3856626797" sldId="488"/>
            <ac:picMk id="9218" creationId="{820C64C3-8461-4164-993C-C3781F99F4E5}"/>
          </ac:picMkLst>
        </pc:picChg>
        <pc:picChg chg="add mod">
          <ac:chgData name="kursat ymn" userId="47174fbee67923fe" providerId="LiveId" clId="{27623D0D-9CFC-4C30-9EB7-1C823AF91216}" dt="2022-01-29T21:31:19.557" v="646" actId="26606"/>
          <ac:picMkLst>
            <pc:docMk/>
            <pc:sldMk cId="3856626797" sldId="488"/>
            <ac:picMk id="9220" creationId="{6A59D583-3B6A-4D19-B523-0FAB308C1757}"/>
          </ac:picMkLst>
        </pc:picChg>
        <pc:picChg chg="add mod">
          <ac:chgData name="kursat ymn" userId="47174fbee67923fe" providerId="LiveId" clId="{27623D0D-9CFC-4C30-9EB7-1C823AF91216}" dt="2022-01-29T21:31:19.557" v="646" actId="26606"/>
          <ac:picMkLst>
            <pc:docMk/>
            <pc:sldMk cId="3856626797" sldId="488"/>
            <ac:picMk id="9222" creationId="{27BEE3E3-ED37-423D-9152-F2CA1D06EA27}"/>
          </ac:picMkLst>
        </pc:picChg>
      </pc:sldChg>
      <pc:sldChg chg="addSp modSp add mod setBg setClrOvrMap">
        <pc:chgData name="kursat ymn" userId="47174fbee67923fe" providerId="LiveId" clId="{27623D0D-9CFC-4C30-9EB7-1C823AF91216}" dt="2022-01-29T21:32:23.939" v="666" actId="1076"/>
        <pc:sldMkLst>
          <pc:docMk/>
          <pc:sldMk cId="2196420549" sldId="489"/>
        </pc:sldMkLst>
        <pc:spChg chg="add mod ord">
          <ac:chgData name="kursat ymn" userId="47174fbee67923fe" providerId="LiveId" clId="{27623D0D-9CFC-4C30-9EB7-1C823AF91216}" dt="2022-01-29T21:32:23.939" v="666" actId="1076"/>
          <ac:spMkLst>
            <pc:docMk/>
            <pc:sldMk cId="2196420549" sldId="489"/>
            <ac:spMk id="4" creationId="{5FB68A79-BD01-4AC9-8174-8F0306444751}"/>
          </ac:spMkLst>
        </pc:spChg>
        <pc:spChg chg="add">
          <ac:chgData name="kursat ymn" userId="47174fbee67923fe" providerId="LiveId" clId="{27623D0D-9CFC-4C30-9EB7-1C823AF91216}" dt="2022-01-29T21:32:08.801" v="658" actId="26606"/>
          <ac:spMkLst>
            <pc:docMk/>
            <pc:sldMk cId="2196420549" sldId="489"/>
            <ac:spMk id="71" creationId="{9AA72BD9-2C5A-4EDC-931F-5AA08EACA0F3}"/>
          </ac:spMkLst>
        </pc:spChg>
        <pc:spChg chg="add">
          <ac:chgData name="kursat ymn" userId="47174fbee67923fe" providerId="LiveId" clId="{27623D0D-9CFC-4C30-9EB7-1C823AF91216}" dt="2022-01-29T21:32:08.801" v="658" actId="26606"/>
          <ac:spMkLst>
            <pc:docMk/>
            <pc:sldMk cId="2196420549" sldId="489"/>
            <ac:spMk id="73" creationId="{DD3981AC-7B61-4947-BCF3-F7AA7FA385B9}"/>
          </ac:spMkLst>
        </pc:spChg>
        <pc:spChg chg="add">
          <ac:chgData name="kursat ymn" userId="47174fbee67923fe" providerId="LiveId" clId="{27623D0D-9CFC-4C30-9EB7-1C823AF91216}" dt="2022-01-29T21:32:08.801" v="658" actId="26606"/>
          <ac:spMkLst>
            <pc:docMk/>
            <pc:sldMk cId="2196420549" sldId="489"/>
            <ac:spMk id="75" creationId="{55D4142C-5077-457F-A6AD-3FECFDB39685}"/>
          </ac:spMkLst>
        </pc:spChg>
        <pc:spChg chg="add">
          <ac:chgData name="kursat ymn" userId="47174fbee67923fe" providerId="LiveId" clId="{27623D0D-9CFC-4C30-9EB7-1C823AF91216}" dt="2022-01-29T21:32:08.801" v="658" actId="26606"/>
          <ac:spMkLst>
            <pc:docMk/>
            <pc:sldMk cId="2196420549" sldId="489"/>
            <ac:spMk id="77" creationId="{7A5F0580-5EE9-419F-96EE-B6529EF6E7D0}"/>
          </ac:spMkLst>
        </pc:spChg>
        <pc:picChg chg="ord">
          <ac:chgData name="kursat ymn" userId="47174fbee67923fe" providerId="LiveId" clId="{27623D0D-9CFC-4C30-9EB7-1C823AF91216}" dt="2022-01-29T21:32:08.801" v="658" actId="26606"/>
          <ac:picMkLst>
            <pc:docMk/>
            <pc:sldMk cId="2196420549" sldId="489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1:32:08.801" v="658" actId="26606"/>
          <ac:picMkLst>
            <pc:docMk/>
            <pc:sldMk cId="2196420549" sldId="489"/>
            <ac:picMk id="10242" creationId="{3EDE7106-0201-486D-8098-3092D224ADA0}"/>
          </ac:picMkLst>
        </pc:picChg>
      </pc:sldChg>
      <pc:sldChg chg="addSp delSp modSp add mod setBg">
        <pc:chgData name="kursat ymn" userId="47174fbee67923fe" providerId="LiveId" clId="{27623D0D-9CFC-4C30-9EB7-1C823AF91216}" dt="2022-01-29T21:36:33.320" v="720" actId="27636"/>
        <pc:sldMkLst>
          <pc:docMk/>
          <pc:sldMk cId="1741096882" sldId="490"/>
        </pc:sldMkLst>
        <pc:spChg chg="add mod">
          <ac:chgData name="kursat ymn" userId="47174fbee67923fe" providerId="LiveId" clId="{27623D0D-9CFC-4C30-9EB7-1C823AF91216}" dt="2022-01-29T21:36:33.320" v="720" actId="27636"/>
          <ac:spMkLst>
            <pc:docMk/>
            <pc:sldMk cId="1741096882" sldId="490"/>
            <ac:spMk id="4" creationId="{0B650A68-508D-4399-9CB8-864145635220}"/>
          </ac:spMkLst>
        </pc:spChg>
        <pc:spChg chg="add">
          <ac:chgData name="kursat ymn" userId="47174fbee67923fe" providerId="LiveId" clId="{27623D0D-9CFC-4C30-9EB7-1C823AF91216}" dt="2022-01-29T21:36:11.234" v="703" actId="26606"/>
          <ac:spMkLst>
            <pc:docMk/>
            <pc:sldMk cId="1741096882" sldId="490"/>
            <ac:spMk id="75" creationId="{07977D39-626F-40D7-B00F-16E02602DD5A}"/>
          </ac:spMkLst>
        </pc:spChg>
        <pc:spChg chg="add">
          <ac:chgData name="kursat ymn" userId="47174fbee67923fe" providerId="LiveId" clId="{27623D0D-9CFC-4C30-9EB7-1C823AF91216}" dt="2022-01-29T21:36:11.234" v="703" actId="26606"/>
          <ac:spMkLst>
            <pc:docMk/>
            <pc:sldMk cId="1741096882" sldId="490"/>
            <ac:spMk id="77" creationId="{B905CDE4-B751-4B3E-B625-6E59F8903414}"/>
          </ac:spMkLst>
        </pc:spChg>
        <pc:spChg chg="add">
          <ac:chgData name="kursat ymn" userId="47174fbee67923fe" providerId="LiveId" clId="{27623D0D-9CFC-4C30-9EB7-1C823AF91216}" dt="2022-01-29T21:36:11.234" v="703" actId="26606"/>
          <ac:spMkLst>
            <pc:docMk/>
            <pc:sldMk cId="1741096882" sldId="490"/>
            <ac:spMk id="79" creationId="{08108C16-F4C0-44AA-999D-17BD39219B24}"/>
          </ac:spMkLst>
        </pc:spChg>
        <pc:spChg chg="add">
          <ac:chgData name="kursat ymn" userId="47174fbee67923fe" providerId="LiveId" clId="{27623D0D-9CFC-4C30-9EB7-1C823AF91216}" dt="2022-01-29T21:36:11.234" v="703" actId="26606"/>
          <ac:spMkLst>
            <pc:docMk/>
            <pc:sldMk cId="1741096882" sldId="490"/>
            <ac:spMk id="81" creationId="{CDC29AC1-2821-4FCC-B597-88DAF39C36FE}"/>
          </ac:spMkLst>
        </pc:spChg>
        <pc:spChg chg="add">
          <ac:chgData name="kursat ymn" userId="47174fbee67923fe" providerId="LiveId" clId="{27623D0D-9CFC-4C30-9EB7-1C823AF91216}" dt="2022-01-29T21:36:11.234" v="703" actId="26606"/>
          <ac:spMkLst>
            <pc:docMk/>
            <pc:sldMk cId="1741096882" sldId="490"/>
            <ac:spMk id="83" creationId="{0640CCAE-325C-4DD0-BB26-38BF690F3BBB}"/>
          </ac:spMkLst>
        </pc:spChg>
        <pc:spChg chg="add">
          <ac:chgData name="kursat ymn" userId="47174fbee67923fe" providerId="LiveId" clId="{27623D0D-9CFC-4C30-9EB7-1C823AF91216}" dt="2022-01-29T21:36:11.234" v="703" actId="26606"/>
          <ac:spMkLst>
            <pc:docMk/>
            <pc:sldMk cId="1741096882" sldId="490"/>
            <ac:spMk id="85" creationId="{C8F10CB3-3B5E-4C7A-98CF-B87454DDFA39}"/>
          </ac:spMkLst>
        </pc:spChg>
        <pc:picChg chg="mod ord">
          <ac:chgData name="kursat ymn" userId="47174fbee67923fe" providerId="LiveId" clId="{27623D0D-9CFC-4C30-9EB7-1C823AF91216}" dt="2022-01-29T21:36:13.625" v="704" actId="1076"/>
          <ac:picMkLst>
            <pc:docMk/>
            <pc:sldMk cId="1741096882" sldId="490"/>
            <ac:picMk id="2" creationId="{25A466F7-7863-404E-8B48-6B12A2A84034}"/>
          </ac:picMkLst>
        </pc:picChg>
        <pc:picChg chg="add del">
          <ac:chgData name="kursat ymn" userId="47174fbee67923fe" providerId="LiveId" clId="{27623D0D-9CFC-4C30-9EB7-1C823AF91216}" dt="2022-01-29T21:34:14.069" v="696" actId="478"/>
          <ac:picMkLst>
            <pc:docMk/>
            <pc:sldMk cId="1741096882" sldId="490"/>
            <ac:picMk id="6" creationId="{F5EF8139-5067-4A1C-933C-8852D415AE82}"/>
          </ac:picMkLst>
        </pc:picChg>
        <pc:picChg chg="add mod ord">
          <ac:chgData name="kursat ymn" userId="47174fbee67923fe" providerId="LiveId" clId="{27623D0D-9CFC-4C30-9EB7-1C823AF91216}" dt="2022-01-29T21:36:11.234" v="703" actId="26606"/>
          <ac:picMkLst>
            <pc:docMk/>
            <pc:sldMk cId="1741096882" sldId="490"/>
            <ac:picMk id="8" creationId="{59BFC791-B4BB-4574-97F6-8576B4C72F48}"/>
          </ac:picMkLst>
        </pc:picChg>
        <pc:picChg chg="add mod">
          <ac:chgData name="kursat ymn" userId="47174fbee67923fe" providerId="LiveId" clId="{27623D0D-9CFC-4C30-9EB7-1C823AF91216}" dt="2022-01-29T21:36:11.234" v="703" actId="26606"/>
          <ac:picMkLst>
            <pc:docMk/>
            <pc:sldMk cId="1741096882" sldId="490"/>
            <ac:picMk id="9" creationId="{5413FBF0-1838-4044-8D52-445B87C60A33}"/>
          </ac:picMkLst>
        </pc:picChg>
        <pc:picChg chg="add mod">
          <ac:chgData name="kursat ymn" userId="47174fbee67923fe" providerId="LiveId" clId="{27623D0D-9CFC-4C30-9EB7-1C823AF91216}" dt="2022-01-29T21:36:11.234" v="703" actId="26606"/>
          <ac:picMkLst>
            <pc:docMk/>
            <pc:sldMk cId="1741096882" sldId="490"/>
            <ac:picMk id="10" creationId="{287352F1-508E-40E3-9E75-BA5E0BCDF995}"/>
          </ac:picMkLst>
        </pc:picChg>
        <pc:picChg chg="add mod ord">
          <ac:chgData name="kursat ymn" userId="47174fbee67923fe" providerId="LiveId" clId="{27623D0D-9CFC-4C30-9EB7-1C823AF91216}" dt="2022-01-29T21:36:11.234" v="703" actId="26606"/>
          <ac:picMkLst>
            <pc:docMk/>
            <pc:sldMk cId="1741096882" sldId="490"/>
            <ac:picMk id="11266" creationId="{71FF95E9-D407-4CA1-AED5-2D0ADA26D613}"/>
          </ac:picMkLst>
        </pc:picChg>
        <pc:picChg chg="add mod ord">
          <ac:chgData name="kursat ymn" userId="47174fbee67923fe" providerId="LiveId" clId="{27623D0D-9CFC-4C30-9EB7-1C823AF91216}" dt="2022-01-29T21:36:11.234" v="703" actId="26606"/>
          <ac:picMkLst>
            <pc:docMk/>
            <pc:sldMk cId="1741096882" sldId="490"/>
            <ac:picMk id="11268" creationId="{CC4089D3-DDDD-4FDB-8EB4-B6FCAA953DA7}"/>
          </ac:picMkLst>
        </pc:picChg>
        <pc:picChg chg="add mod ord">
          <ac:chgData name="kursat ymn" userId="47174fbee67923fe" providerId="LiveId" clId="{27623D0D-9CFC-4C30-9EB7-1C823AF91216}" dt="2022-01-29T21:36:11.234" v="703" actId="26606"/>
          <ac:picMkLst>
            <pc:docMk/>
            <pc:sldMk cId="1741096882" sldId="490"/>
            <ac:picMk id="11270" creationId="{60683590-5B91-4197-B788-5FA65F70E89B}"/>
          </ac:picMkLst>
        </pc:picChg>
      </pc:sldChg>
      <pc:sldChg chg="addSp delSp modSp add mod setBg setClrOvrMap">
        <pc:chgData name="kursat ymn" userId="47174fbee67923fe" providerId="LiveId" clId="{27623D0D-9CFC-4C30-9EB7-1C823AF91216}" dt="2022-01-29T21:40:38.883" v="783" actId="27636"/>
        <pc:sldMkLst>
          <pc:docMk/>
          <pc:sldMk cId="2828647328" sldId="491"/>
        </pc:sldMkLst>
        <pc:spChg chg="add mod ord">
          <ac:chgData name="kursat ymn" userId="47174fbee67923fe" providerId="LiveId" clId="{27623D0D-9CFC-4C30-9EB7-1C823AF91216}" dt="2022-01-29T21:40:38.883" v="783" actId="27636"/>
          <ac:spMkLst>
            <pc:docMk/>
            <pc:sldMk cId="2828647328" sldId="491"/>
            <ac:spMk id="4" creationId="{414C3B64-B9A0-40D3-94F6-0C7D0317BCF9}"/>
          </ac:spMkLst>
        </pc:spChg>
        <pc:spChg chg="add del">
          <ac:chgData name="kursat ymn" userId="47174fbee67923fe" providerId="LiveId" clId="{27623D0D-9CFC-4C30-9EB7-1C823AF91216}" dt="2022-01-29T21:39:52.454" v="753" actId="26606"/>
          <ac:spMkLst>
            <pc:docMk/>
            <pc:sldMk cId="2828647328" sldId="491"/>
            <ac:spMk id="77" creationId="{0EFD753D-6A49-46DD-9E82-AA6E2C62B461}"/>
          </ac:spMkLst>
        </pc:spChg>
        <pc:spChg chg="add del">
          <ac:chgData name="kursat ymn" userId="47174fbee67923fe" providerId="LiveId" clId="{27623D0D-9CFC-4C30-9EB7-1C823AF91216}" dt="2022-01-29T21:39:52.454" v="753" actId="26606"/>
          <ac:spMkLst>
            <pc:docMk/>
            <pc:sldMk cId="2828647328" sldId="491"/>
            <ac:spMk id="79" creationId="{138A5824-1F4A-4EE7-BC13-5BB48FC0809B}"/>
          </ac:spMkLst>
        </pc:spChg>
        <pc:spChg chg="add">
          <ac:chgData name="kursat ymn" userId="47174fbee67923fe" providerId="LiveId" clId="{27623D0D-9CFC-4C30-9EB7-1C823AF91216}" dt="2022-01-29T21:39:52.470" v="754" actId="26606"/>
          <ac:spMkLst>
            <pc:docMk/>
            <pc:sldMk cId="2828647328" sldId="491"/>
            <ac:spMk id="12298" creationId="{4513F69C-3D6D-4E72-9289-5BC3584D6D3B}"/>
          </ac:spMkLst>
        </pc:spChg>
        <pc:picChg chg="ord">
          <ac:chgData name="kursat ymn" userId="47174fbee67923fe" providerId="LiveId" clId="{27623D0D-9CFC-4C30-9EB7-1C823AF91216}" dt="2022-01-29T21:39:52.470" v="754" actId="26606"/>
          <ac:picMkLst>
            <pc:docMk/>
            <pc:sldMk cId="2828647328" sldId="491"/>
            <ac:picMk id="2" creationId="{25A466F7-7863-404E-8B48-6B12A2A84034}"/>
          </ac:picMkLst>
        </pc:picChg>
        <pc:picChg chg="add mod ord modCrop">
          <ac:chgData name="kursat ymn" userId="47174fbee67923fe" providerId="LiveId" clId="{27623D0D-9CFC-4C30-9EB7-1C823AF91216}" dt="2022-01-29T21:40:13.153" v="759" actId="732"/>
          <ac:picMkLst>
            <pc:docMk/>
            <pc:sldMk cId="2828647328" sldId="491"/>
            <ac:picMk id="6" creationId="{736FEDA0-7117-4C70-B26C-D2169CFAF574}"/>
          </ac:picMkLst>
        </pc:picChg>
        <pc:picChg chg="add mod">
          <ac:chgData name="kursat ymn" userId="47174fbee67923fe" providerId="LiveId" clId="{27623D0D-9CFC-4C30-9EB7-1C823AF91216}" dt="2022-01-29T21:39:52.470" v="754" actId="26606"/>
          <ac:picMkLst>
            <pc:docMk/>
            <pc:sldMk cId="2828647328" sldId="491"/>
            <ac:picMk id="12290" creationId="{76530839-02B3-47FE-AC29-2BA6E4C91D01}"/>
          </ac:picMkLst>
        </pc:picChg>
        <pc:picChg chg="add mod ord">
          <ac:chgData name="kursat ymn" userId="47174fbee67923fe" providerId="LiveId" clId="{27623D0D-9CFC-4C30-9EB7-1C823AF91216}" dt="2022-01-29T21:39:52.470" v="754" actId="26606"/>
          <ac:picMkLst>
            <pc:docMk/>
            <pc:sldMk cId="2828647328" sldId="491"/>
            <ac:picMk id="12292" creationId="{3650762A-576F-4773-A06C-C0553CA54183}"/>
          </ac:picMkLst>
        </pc:picChg>
        <pc:picChg chg="add mod">
          <ac:chgData name="kursat ymn" userId="47174fbee67923fe" providerId="LiveId" clId="{27623D0D-9CFC-4C30-9EB7-1C823AF91216}" dt="2022-01-29T21:39:52.470" v="754" actId="26606"/>
          <ac:picMkLst>
            <pc:docMk/>
            <pc:sldMk cId="2828647328" sldId="491"/>
            <ac:picMk id="12294" creationId="{CBD3905B-90C4-4E68-95FD-5C5EF7E11938}"/>
          </ac:picMkLst>
        </pc:picChg>
        <pc:picChg chg="add mod ord">
          <ac:chgData name="kursat ymn" userId="47174fbee67923fe" providerId="LiveId" clId="{27623D0D-9CFC-4C30-9EB7-1C823AF91216}" dt="2022-01-29T21:39:52.470" v="754" actId="26606"/>
          <ac:picMkLst>
            <pc:docMk/>
            <pc:sldMk cId="2828647328" sldId="491"/>
            <ac:picMk id="12296" creationId="{6F206048-0F08-4A1A-8E96-9A53CCF2CC3A}"/>
          </ac:picMkLst>
        </pc:picChg>
      </pc:sldChg>
      <pc:sldChg chg="addSp delSp modSp add mod setBg">
        <pc:chgData name="kursat ymn" userId="47174fbee67923fe" providerId="LiveId" clId="{27623D0D-9CFC-4C30-9EB7-1C823AF91216}" dt="2022-01-29T21:44:45.034" v="794" actId="20577"/>
        <pc:sldMkLst>
          <pc:docMk/>
          <pc:sldMk cId="3655904932" sldId="492"/>
        </pc:sldMkLst>
        <pc:spChg chg="add mod">
          <ac:chgData name="kursat ymn" userId="47174fbee67923fe" providerId="LiveId" clId="{27623D0D-9CFC-4C30-9EB7-1C823AF91216}" dt="2022-01-29T21:44:45.034" v="794" actId="20577"/>
          <ac:spMkLst>
            <pc:docMk/>
            <pc:sldMk cId="3655904932" sldId="492"/>
            <ac:spMk id="6" creationId="{1C077E88-49CD-4967-8E7A-7DA3BB76E55C}"/>
          </ac:spMkLst>
        </pc:spChg>
        <pc:spChg chg="add">
          <ac:chgData name="kursat ymn" userId="47174fbee67923fe" providerId="LiveId" clId="{27623D0D-9CFC-4C30-9EB7-1C823AF91216}" dt="2022-01-29T21:44:34.384" v="789" actId="26606"/>
          <ac:spMkLst>
            <pc:docMk/>
            <pc:sldMk cId="3655904932" sldId="492"/>
            <ac:spMk id="71" creationId="{1A95671B-3CC6-4792-9114-B74FAEA224E6}"/>
          </ac:spMkLst>
        </pc:spChg>
        <pc:picChg chg="ord">
          <ac:chgData name="kursat ymn" userId="47174fbee67923fe" providerId="LiveId" clId="{27623D0D-9CFC-4C30-9EB7-1C823AF91216}" dt="2022-01-29T21:44:34.384" v="789" actId="26606"/>
          <ac:picMkLst>
            <pc:docMk/>
            <pc:sldMk cId="3655904932" sldId="492"/>
            <ac:picMk id="2" creationId="{25A466F7-7863-404E-8B48-6B12A2A84034}"/>
          </ac:picMkLst>
        </pc:picChg>
        <pc:picChg chg="add del">
          <ac:chgData name="kursat ymn" userId="47174fbee67923fe" providerId="LiveId" clId="{27623D0D-9CFC-4C30-9EB7-1C823AF91216}" dt="2022-01-29T21:40:51.401" v="785" actId="22"/>
          <ac:picMkLst>
            <pc:docMk/>
            <pc:sldMk cId="3655904932" sldId="492"/>
            <ac:picMk id="4" creationId="{C8B3BFC2-DD68-4DA6-B370-4507D535F5CD}"/>
          </ac:picMkLst>
        </pc:picChg>
        <pc:picChg chg="add mod">
          <ac:chgData name="kursat ymn" userId="47174fbee67923fe" providerId="LiveId" clId="{27623D0D-9CFC-4C30-9EB7-1C823AF91216}" dt="2022-01-29T21:44:34.384" v="789" actId="26606"/>
          <ac:picMkLst>
            <pc:docMk/>
            <pc:sldMk cId="3655904932" sldId="492"/>
            <ac:picMk id="13314" creationId="{A0D4315B-A1CA-4171-95BB-768D98D47B6D}"/>
          </ac:picMkLst>
        </pc:picChg>
      </pc:sldChg>
      <pc:sldChg chg="delSp modSp add mod ord setBg delDesignElem">
        <pc:chgData name="kursat ymn" userId="47174fbee67923fe" providerId="LiveId" clId="{27623D0D-9CFC-4C30-9EB7-1C823AF91216}" dt="2022-01-29T21:45:21.484" v="814" actId="18131"/>
        <pc:sldMkLst>
          <pc:docMk/>
          <pc:sldMk cId="3787485616" sldId="493"/>
        </pc:sldMkLst>
        <pc:spChg chg="mod">
          <ac:chgData name="kursat ymn" userId="47174fbee67923fe" providerId="LiveId" clId="{27623D0D-9CFC-4C30-9EB7-1C823AF91216}" dt="2022-01-29T21:45:15.056" v="813" actId="20577"/>
          <ac:spMkLst>
            <pc:docMk/>
            <pc:sldMk cId="3787485616" sldId="493"/>
            <ac:spMk id="6" creationId="{1C077E88-49CD-4967-8E7A-7DA3BB76E55C}"/>
          </ac:spMkLst>
        </pc:spChg>
        <pc:spChg chg="del">
          <ac:chgData name="kursat ymn" userId="47174fbee67923fe" providerId="LiveId" clId="{27623D0D-9CFC-4C30-9EB7-1C823AF91216}" dt="2022-01-29T21:45:06.952" v="799"/>
          <ac:spMkLst>
            <pc:docMk/>
            <pc:sldMk cId="3787485616" sldId="493"/>
            <ac:spMk id="71" creationId="{1A95671B-3CC6-4792-9114-B74FAEA224E6}"/>
          </ac:spMkLst>
        </pc:spChg>
        <pc:picChg chg="mod">
          <ac:chgData name="kursat ymn" userId="47174fbee67923fe" providerId="LiveId" clId="{27623D0D-9CFC-4C30-9EB7-1C823AF91216}" dt="2022-01-29T21:45:21.484" v="814" actId="18131"/>
          <ac:picMkLst>
            <pc:docMk/>
            <pc:sldMk cId="3787485616" sldId="493"/>
            <ac:picMk id="13314" creationId="{A0D4315B-A1CA-4171-95BB-768D98D47B6D}"/>
          </ac:picMkLst>
        </pc:picChg>
      </pc:sldChg>
      <pc:sldChg chg="addSp modSp add mod setBg">
        <pc:chgData name="kursat ymn" userId="47174fbee67923fe" providerId="LiveId" clId="{27623D0D-9CFC-4C30-9EB7-1C823AF91216}" dt="2022-01-29T22:04:46.724" v="940" actId="1076"/>
        <pc:sldMkLst>
          <pc:docMk/>
          <pc:sldMk cId="3306052899" sldId="494"/>
        </pc:sldMkLst>
        <pc:spChg chg="add mod ord">
          <ac:chgData name="kursat ymn" userId="47174fbee67923fe" providerId="LiveId" clId="{27623D0D-9CFC-4C30-9EB7-1C823AF91216}" dt="2022-01-29T22:04:44.409" v="939" actId="12"/>
          <ac:spMkLst>
            <pc:docMk/>
            <pc:sldMk cId="3306052899" sldId="494"/>
            <ac:spMk id="4" creationId="{44A67EBF-4B38-4C5B-A698-A008E098B422}"/>
          </ac:spMkLst>
        </pc:spChg>
        <pc:spChg chg="add">
          <ac:chgData name="kursat ymn" userId="47174fbee67923fe" providerId="LiveId" clId="{27623D0D-9CFC-4C30-9EB7-1C823AF91216}" dt="2022-01-29T22:04:22.620" v="928" actId="26606"/>
          <ac:spMkLst>
            <pc:docMk/>
            <pc:sldMk cId="3306052899" sldId="494"/>
            <ac:spMk id="71" creationId="{42A5316D-ED2F-4F89-B4B4-8D9240B1A348}"/>
          </ac:spMkLst>
        </pc:spChg>
        <pc:picChg chg="ord">
          <ac:chgData name="kursat ymn" userId="47174fbee67923fe" providerId="LiveId" clId="{27623D0D-9CFC-4C30-9EB7-1C823AF91216}" dt="2022-01-29T22:04:22.620" v="928" actId="26606"/>
          <ac:picMkLst>
            <pc:docMk/>
            <pc:sldMk cId="3306052899" sldId="494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04:46.724" v="940" actId="1076"/>
          <ac:picMkLst>
            <pc:docMk/>
            <pc:sldMk cId="3306052899" sldId="494"/>
            <ac:picMk id="18434" creationId="{C955B249-34AD-4561-A0A3-73109A3C83CE}"/>
          </ac:picMkLst>
        </pc:picChg>
      </pc:sldChg>
      <pc:sldChg chg="addSp delSp modSp add mod setBg">
        <pc:chgData name="kursat ymn" userId="47174fbee67923fe" providerId="LiveId" clId="{27623D0D-9CFC-4C30-9EB7-1C823AF91216}" dt="2022-01-29T22:30:39.580" v="1150" actId="14100"/>
        <pc:sldMkLst>
          <pc:docMk/>
          <pc:sldMk cId="4173653812" sldId="495"/>
        </pc:sldMkLst>
        <pc:spChg chg="add mod">
          <ac:chgData name="kursat ymn" userId="47174fbee67923fe" providerId="LiveId" clId="{27623D0D-9CFC-4C30-9EB7-1C823AF91216}" dt="2022-01-29T22:30:39.580" v="1150" actId="14100"/>
          <ac:spMkLst>
            <pc:docMk/>
            <pc:sldMk cId="4173653812" sldId="495"/>
            <ac:spMk id="4" creationId="{DE112287-BBDF-4D32-8300-89205D6C4CDC}"/>
          </ac:spMkLst>
        </pc:spChg>
        <pc:spChg chg="add del">
          <ac:chgData name="kursat ymn" userId="47174fbee67923fe" providerId="LiveId" clId="{27623D0D-9CFC-4C30-9EB7-1C823AF91216}" dt="2022-01-29T22:30:20.797" v="1141" actId="26606"/>
          <ac:spMkLst>
            <pc:docMk/>
            <pc:sldMk cId="4173653812" sldId="495"/>
            <ac:spMk id="11" creationId="{CEB41C5C-0F34-4DDA-9D7C-5E717F35F60C}"/>
          </ac:spMkLst>
        </pc:spChg>
        <pc:spChg chg="add">
          <ac:chgData name="kursat ymn" userId="47174fbee67923fe" providerId="LiveId" clId="{27623D0D-9CFC-4C30-9EB7-1C823AF91216}" dt="2022-01-29T22:30:20.797" v="1141" actId="26606"/>
          <ac:spMkLst>
            <pc:docMk/>
            <pc:sldMk cId="4173653812" sldId="495"/>
            <ac:spMk id="18" creationId="{AAAE94E3-A7DB-4868-B1E3-E49703488BBC}"/>
          </ac:spMkLst>
        </pc:spChg>
        <pc:spChg chg="add">
          <ac:chgData name="kursat ymn" userId="47174fbee67923fe" providerId="LiveId" clId="{27623D0D-9CFC-4C30-9EB7-1C823AF91216}" dt="2022-01-29T22:30:20.797" v="1141" actId="26606"/>
          <ac:spMkLst>
            <pc:docMk/>
            <pc:sldMk cId="4173653812" sldId="495"/>
            <ac:spMk id="24" creationId="{3873B707-463F-40B0-8227-E8CC6C67EB25}"/>
          </ac:spMkLst>
        </pc:spChg>
        <pc:spChg chg="add">
          <ac:chgData name="kursat ymn" userId="47174fbee67923fe" providerId="LiveId" clId="{27623D0D-9CFC-4C30-9EB7-1C823AF91216}" dt="2022-01-29T22:30:20.797" v="1141" actId="26606"/>
          <ac:spMkLst>
            <pc:docMk/>
            <pc:sldMk cId="4173653812" sldId="495"/>
            <ac:spMk id="26" creationId="{C13237C8-E62C-4F0D-A318-BD6FB6C2D138}"/>
          </ac:spMkLst>
        </pc:spChg>
        <pc:spChg chg="add">
          <ac:chgData name="kursat ymn" userId="47174fbee67923fe" providerId="LiveId" clId="{27623D0D-9CFC-4C30-9EB7-1C823AF91216}" dt="2022-01-29T22:30:20.797" v="1141" actId="26606"/>
          <ac:spMkLst>
            <pc:docMk/>
            <pc:sldMk cId="4173653812" sldId="495"/>
            <ac:spMk id="28" creationId="{19C9EAEA-39D0-4B0E-A0EB-51E7B26740B1}"/>
          </ac:spMkLst>
        </pc:spChg>
        <pc:spChg chg="add">
          <ac:chgData name="kursat ymn" userId="47174fbee67923fe" providerId="LiveId" clId="{27623D0D-9CFC-4C30-9EB7-1C823AF91216}" dt="2022-01-29T22:30:20.797" v="1141" actId="26606"/>
          <ac:spMkLst>
            <pc:docMk/>
            <pc:sldMk cId="4173653812" sldId="495"/>
            <ac:spMk id="30" creationId="{8CB5D2D7-DF65-4E86-BFBA-FFB9B5ACEB64}"/>
          </ac:spMkLst>
        </pc:spChg>
        <pc:grpChg chg="add">
          <ac:chgData name="kursat ymn" userId="47174fbee67923fe" providerId="LiveId" clId="{27623D0D-9CFC-4C30-9EB7-1C823AF91216}" dt="2022-01-29T22:30:20.797" v="1141" actId="26606"/>
          <ac:grpSpMkLst>
            <pc:docMk/>
            <pc:sldMk cId="4173653812" sldId="495"/>
            <ac:grpSpMk id="20" creationId="{1DE889C7-FAD6-4397-98E2-05D503484459}"/>
          </ac:grpSpMkLst>
        </pc:grpChg>
        <pc:picChg chg="ord">
          <ac:chgData name="kursat ymn" userId="47174fbee67923fe" providerId="LiveId" clId="{27623D0D-9CFC-4C30-9EB7-1C823AF91216}" dt="2022-01-29T22:30:20.797" v="1141" actId="26606"/>
          <ac:picMkLst>
            <pc:docMk/>
            <pc:sldMk cId="4173653812" sldId="495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30:20.797" v="1141" actId="26606"/>
          <ac:picMkLst>
            <pc:docMk/>
            <pc:sldMk cId="4173653812" sldId="495"/>
            <ac:picMk id="6" creationId="{0055B7AA-FC7B-4D0C-A228-F0BAE06C328E}"/>
          </ac:picMkLst>
        </pc:picChg>
        <pc:picChg chg="add mod">
          <ac:chgData name="kursat ymn" userId="47174fbee67923fe" providerId="LiveId" clId="{27623D0D-9CFC-4C30-9EB7-1C823AF91216}" dt="2022-01-29T22:30:24.840" v="1143" actId="962"/>
          <ac:picMkLst>
            <pc:docMk/>
            <pc:sldMk cId="4173653812" sldId="495"/>
            <ac:picMk id="9" creationId="{A6DBC79D-457D-4EC3-B20B-21F6F0C9973D}"/>
          </ac:picMkLst>
        </pc:picChg>
        <pc:picChg chg="add del">
          <ac:chgData name="kursat ymn" userId="47174fbee67923fe" providerId="LiveId" clId="{27623D0D-9CFC-4C30-9EB7-1C823AF91216}" dt="2022-01-29T22:06:22.163" v="968" actId="21"/>
          <ac:picMkLst>
            <pc:docMk/>
            <pc:sldMk cId="4173653812" sldId="495"/>
            <ac:picMk id="19458" creationId="{29D1268F-8D44-47C2-9022-51EC79D100EE}"/>
          </ac:picMkLst>
        </pc:picChg>
        <pc:cxnChg chg="add del">
          <ac:chgData name="kursat ymn" userId="47174fbee67923fe" providerId="LiveId" clId="{27623D0D-9CFC-4C30-9EB7-1C823AF91216}" dt="2022-01-29T22:30:20.797" v="1141" actId="26606"/>
          <ac:cxnSpMkLst>
            <pc:docMk/>
            <pc:sldMk cId="4173653812" sldId="495"/>
            <ac:cxnSpMk id="13" creationId="{57E1E5E6-F385-4E9C-B201-BA5BDE5CAD52}"/>
          </ac:cxnSpMkLst>
        </pc:cxnChg>
      </pc:sldChg>
      <pc:sldChg chg="addSp modSp add mod setBg">
        <pc:chgData name="kursat ymn" userId="47174fbee67923fe" providerId="LiveId" clId="{27623D0D-9CFC-4C30-9EB7-1C823AF91216}" dt="2022-01-29T22:17:29.949" v="1046" actId="113"/>
        <pc:sldMkLst>
          <pc:docMk/>
          <pc:sldMk cId="2885245531" sldId="496"/>
        </pc:sldMkLst>
        <pc:spChg chg="add mod">
          <ac:chgData name="kursat ymn" userId="47174fbee67923fe" providerId="LiveId" clId="{27623D0D-9CFC-4C30-9EB7-1C823AF91216}" dt="2022-01-29T22:17:29.949" v="1046" actId="113"/>
          <ac:spMkLst>
            <pc:docMk/>
            <pc:sldMk cId="2885245531" sldId="496"/>
            <ac:spMk id="4" creationId="{0E8C9CC4-C502-4A60-A0F4-5A985F11F0A9}"/>
          </ac:spMkLst>
        </pc:spChg>
        <pc:spChg chg="add">
          <ac:chgData name="kursat ymn" userId="47174fbee67923fe" providerId="LiveId" clId="{27623D0D-9CFC-4C30-9EB7-1C823AF91216}" dt="2022-01-29T22:17:15.052" v="1042" actId="26606"/>
          <ac:spMkLst>
            <pc:docMk/>
            <pc:sldMk cId="2885245531" sldId="496"/>
            <ac:spMk id="71" creationId="{CEB41C5C-0F34-4DDA-9D7C-5E717F35F60C}"/>
          </ac:spMkLst>
        </pc:spChg>
        <pc:picChg chg="ord">
          <ac:chgData name="kursat ymn" userId="47174fbee67923fe" providerId="LiveId" clId="{27623D0D-9CFC-4C30-9EB7-1C823AF91216}" dt="2022-01-29T22:17:15.052" v="1042" actId="26606"/>
          <ac:picMkLst>
            <pc:docMk/>
            <pc:sldMk cId="2885245531" sldId="496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17:15.052" v="1042" actId="26606"/>
          <ac:picMkLst>
            <pc:docMk/>
            <pc:sldMk cId="2885245531" sldId="496"/>
            <ac:picMk id="24578" creationId="{29F0C28A-53CB-441F-ACD0-E2620BFDC015}"/>
          </ac:picMkLst>
        </pc:picChg>
        <pc:cxnChg chg="add">
          <ac:chgData name="kursat ymn" userId="47174fbee67923fe" providerId="LiveId" clId="{27623D0D-9CFC-4C30-9EB7-1C823AF91216}" dt="2022-01-29T22:17:15.052" v="1042" actId="26606"/>
          <ac:cxnSpMkLst>
            <pc:docMk/>
            <pc:sldMk cId="2885245531" sldId="496"/>
            <ac:cxnSpMk id="73" creationId="{57E1E5E6-F385-4E9C-B201-BA5BDE5CAD52}"/>
          </ac:cxnSpMkLst>
        </pc:cxnChg>
      </pc:sldChg>
      <pc:sldChg chg="addSp delSp modSp add mod setBg">
        <pc:chgData name="kursat ymn" userId="47174fbee67923fe" providerId="LiveId" clId="{27623D0D-9CFC-4C30-9EB7-1C823AF91216}" dt="2022-01-29T22:19:15.686" v="1056" actId="2710"/>
        <pc:sldMkLst>
          <pc:docMk/>
          <pc:sldMk cId="2240870360" sldId="497"/>
        </pc:sldMkLst>
        <pc:spChg chg="add mod">
          <ac:chgData name="kursat ymn" userId="47174fbee67923fe" providerId="LiveId" clId="{27623D0D-9CFC-4C30-9EB7-1C823AF91216}" dt="2022-01-29T22:19:15.686" v="1056" actId="2710"/>
          <ac:spMkLst>
            <pc:docMk/>
            <pc:sldMk cId="2240870360" sldId="497"/>
            <ac:spMk id="4" creationId="{0C34FB93-FCE8-4A35-A79E-B9AD76885352}"/>
          </ac:spMkLst>
        </pc:spChg>
        <pc:spChg chg="add del">
          <ac:chgData name="kursat ymn" userId="47174fbee67923fe" providerId="LiveId" clId="{27623D0D-9CFC-4C30-9EB7-1C823AF91216}" dt="2022-01-29T22:19:11.667" v="1054" actId="26606"/>
          <ac:spMkLst>
            <pc:docMk/>
            <pc:sldMk cId="2240870360" sldId="497"/>
            <ac:spMk id="71" creationId="{CEB41C5C-0F34-4DDA-9D7C-5E717F35F60C}"/>
          </ac:spMkLst>
        </pc:spChg>
        <pc:spChg chg="add">
          <ac:chgData name="kursat ymn" userId="47174fbee67923fe" providerId="LiveId" clId="{27623D0D-9CFC-4C30-9EB7-1C823AF91216}" dt="2022-01-29T22:19:11.667" v="1054" actId="26606"/>
          <ac:spMkLst>
            <pc:docMk/>
            <pc:sldMk cId="2240870360" sldId="497"/>
            <ac:spMk id="135" creationId="{CEB41C5C-0F34-4DDA-9D7C-5E717F35F60C}"/>
          </ac:spMkLst>
        </pc:spChg>
        <pc:picChg chg="ord">
          <ac:chgData name="kursat ymn" userId="47174fbee67923fe" providerId="LiveId" clId="{27623D0D-9CFC-4C30-9EB7-1C823AF91216}" dt="2022-01-29T22:18:53.314" v="1049" actId="26606"/>
          <ac:picMkLst>
            <pc:docMk/>
            <pc:sldMk cId="2240870360" sldId="497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19:11.667" v="1054" actId="26606"/>
          <ac:picMkLst>
            <pc:docMk/>
            <pc:sldMk cId="2240870360" sldId="497"/>
            <ac:picMk id="25602" creationId="{EEBE4164-521B-4E80-97C5-1FDAF38FAE2D}"/>
          </ac:picMkLst>
        </pc:picChg>
        <pc:cxnChg chg="add del">
          <ac:chgData name="kursat ymn" userId="47174fbee67923fe" providerId="LiveId" clId="{27623D0D-9CFC-4C30-9EB7-1C823AF91216}" dt="2022-01-29T22:19:11.667" v="1054" actId="26606"/>
          <ac:cxnSpMkLst>
            <pc:docMk/>
            <pc:sldMk cId="2240870360" sldId="497"/>
            <ac:cxnSpMk id="73" creationId="{57E1E5E6-F385-4E9C-B201-BA5BDE5CAD52}"/>
          </ac:cxnSpMkLst>
        </pc:cxnChg>
        <pc:cxnChg chg="add">
          <ac:chgData name="kursat ymn" userId="47174fbee67923fe" providerId="LiveId" clId="{27623D0D-9CFC-4C30-9EB7-1C823AF91216}" dt="2022-01-29T22:19:11.667" v="1054" actId="26606"/>
          <ac:cxnSpMkLst>
            <pc:docMk/>
            <pc:sldMk cId="2240870360" sldId="497"/>
            <ac:cxnSpMk id="137" creationId="{57E1E5E6-F385-4E9C-B201-BA5BDE5CAD52}"/>
          </ac:cxnSpMkLst>
        </pc:cxnChg>
      </pc:sldChg>
      <pc:sldChg chg="addSp modSp add mod setBg">
        <pc:chgData name="kursat ymn" userId="47174fbee67923fe" providerId="LiveId" clId="{27623D0D-9CFC-4C30-9EB7-1C823AF91216}" dt="2022-01-29T22:21:05.184" v="1067" actId="403"/>
        <pc:sldMkLst>
          <pc:docMk/>
          <pc:sldMk cId="261449883" sldId="498"/>
        </pc:sldMkLst>
        <pc:spChg chg="add mod">
          <ac:chgData name="kursat ymn" userId="47174fbee67923fe" providerId="LiveId" clId="{27623D0D-9CFC-4C30-9EB7-1C823AF91216}" dt="2022-01-29T22:21:05.184" v="1067" actId="403"/>
          <ac:spMkLst>
            <pc:docMk/>
            <pc:sldMk cId="261449883" sldId="498"/>
            <ac:spMk id="4" creationId="{C9EE3320-ACBF-441F-8AAB-CF9E0BC284A7}"/>
          </ac:spMkLst>
        </pc:spChg>
        <pc:spChg chg="add">
          <ac:chgData name="kursat ymn" userId="47174fbee67923fe" providerId="LiveId" clId="{27623D0D-9CFC-4C30-9EB7-1C823AF91216}" dt="2022-01-29T22:20:59.830" v="1062" actId="26606"/>
          <ac:spMkLst>
            <pc:docMk/>
            <pc:sldMk cId="261449883" sldId="498"/>
            <ac:spMk id="75" creationId="{9A42C7B2-7BD6-433A-95AB-5AA4F44B5819}"/>
          </ac:spMkLst>
        </pc:spChg>
        <pc:spChg chg="add">
          <ac:chgData name="kursat ymn" userId="47174fbee67923fe" providerId="LiveId" clId="{27623D0D-9CFC-4C30-9EB7-1C823AF91216}" dt="2022-01-29T22:20:59.830" v="1062" actId="26606"/>
          <ac:spMkLst>
            <pc:docMk/>
            <pc:sldMk cId="261449883" sldId="498"/>
            <ac:spMk id="77" creationId="{0ADDB668-2CA4-4D2B-9C34-3487CA330BA8}"/>
          </ac:spMkLst>
        </pc:spChg>
        <pc:spChg chg="add">
          <ac:chgData name="kursat ymn" userId="47174fbee67923fe" providerId="LiveId" clId="{27623D0D-9CFC-4C30-9EB7-1C823AF91216}" dt="2022-01-29T22:20:59.830" v="1062" actId="26606"/>
          <ac:spMkLst>
            <pc:docMk/>
            <pc:sldMk cId="261449883" sldId="498"/>
            <ac:spMk id="79" creationId="{2568BC19-F052-4108-93E1-6A3D1DEC072F}"/>
          </ac:spMkLst>
        </pc:spChg>
        <pc:spChg chg="add">
          <ac:chgData name="kursat ymn" userId="47174fbee67923fe" providerId="LiveId" clId="{27623D0D-9CFC-4C30-9EB7-1C823AF91216}" dt="2022-01-29T22:20:59.830" v="1062" actId="26606"/>
          <ac:spMkLst>
            <pc:docMk/>
            <pc:sldMk cId="261449883" sldId="498"/>
            <ac:spMk id="81" creationId="{D5FD337D-4D6B-4C8B-B6F5-121097E09881}"/>
          </ac:spMkLst>
        </pc:spChg>
        <pc:picChg chg="ord">
          <ac:chgData name="kursat ymn" userId="47174fbee67923fe" providerId="LiveId" clId="{27623D0D-9CFC-4C30-9EB7-1C823AF91216}" dt="2022-01-29T22:20:59.830" v="1062" actId="26606"/>
          <ac:picMkLst>
            <pc:docMk/>
            <pc:sldMk cId="261449883" sldId="498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20:59.830" v="1062" actId="26606"/>
          <ac:picMkLst>
            <pc:docMk/>
            <pc:sldMk cId="261449883" sldId="498"/>
            <ac:picMk id="26626" creationId="{C492B4F4-24EE-4EDE-B49E-ABF744E7BF36}"/>
          </ac:picMkLst>
        </pc:picChg>
        <pc:picChg chg="add mod ord">
          <ac:chgData name="kursat ymn" userId="47174fbee67923fe" providerId="LiveId" clId="{27623D0D-9CFC-4C30-9EB7-1C823AF91216}" dt="2022-01-29T22:20:59.830" v="1062" actId="26606"/>
          <ac:picMkLst>
            <pc:docMk/>
            <pc:sldMk cId="261449883" sldId="498"/>
            <ac:picMk id="26628" creationId="{151E993E-D1FD-4A8A-AEDF-5670FD6B036F}"/>
          </ac:picMkLst>
        </pc:picChg>
        <pc:picChg chg="add mod ord">
          <ac:chgData name="kursat ymn" userId="47174fbee67923fe" providerId="LiveId" clId="{27623D0D-9CFC-4C30-9EB7-1C823AF91216}" dt="2022-01-29T22:20:59.830" v="1062" actId="26606"/>
          <ac:picMkLst>
            <pc:docMk/>
            <pc:sldMk cId="261449883" sldId="498"/>
            <ac:picMk id="26630" creationId="{92663C71-28A0-4A65-8610-F8BE76405FDF}"/>
          </ac:picMkLst>
        </pc:picChg>
      </pc:sldChg>
      <pc:sldChg chg="addSp modSp add mod setBg">
        <pc:chgData name="kursat ymn" userId="47174fbee67923fe" providerId="LiveId" clId="{27623D0D-9CFC-4C30-9EB7-1C823AF91216}" dt="2022-01-29T22:12:03.188" v="1010" actId="1035"/>
        <pc:sldMkLst>
          <pc:docMk/>
          <pc:sldMk cId="891608863" sldId="499"/>
        </pc:sldMkLst>
        <pc:spChg chg="add mod">
          <ac:chgData name="kursat ymn" userId="47174fbee67923fe" providerId="LiveId" clId="{27623D0D-9CFC-4C30-9EB7-1C823AF91216}" dt="2022-01-29T22:11:16.417" v="982" actId="113"/>
          <ac:spMkLst>
            <pc:docMk/>
            <pc:sldMk cId="891608863" sldId="499"/>
            <ac:spMk id="4" creationId="{4E47D652-24EC-4333-A7FC-8ACF37F6A9A9}"/>
          </ac:spMkLst>
        </pc:spChg>
        <pc:spChg chg="add mod">
          <ac:chgData name="kursat ymn" userId="47174fbee67923fe" providerId="LiveId" clId="{27623D0D-9CFC-4C30-9EB7-1C823AF91216}" dt="2022-01-29T22:12:03.188" v="1010" actId="1035"/>
          <ac:spMkLst>
            <pc:docMk/>
            <pc:sldMk cId="891608863" sldId="499"/>
            <ac:spMk id="5" creationId="{B3D2F778-CEEA-4C39-8F9B-8C34FBC6E77C}"/>
          </ac:spMkLst>
        </pc:spChg>
        <pc:spChg chg="add mod">
          <ac:chgData name="kursat ymn" userId="47174fbee67923fe" providerId="LiveId" clId="{27623D0D-9CFC-4C30-9EB7-1C823AF91216}" dt="2022-01-29T22:11:53.352" v="1003"/>
          <ac:spMkLst>
            <pc:docMk/>
            <pc:sldMk cId="891608863" sldId="499"/>
            <ac:spMk id="9" creationId="{53851284-FB68-4949-9AC4-F2C1DB758566}"/>
          </ac:spMkLst>
        </pc:spChg>
        <pc:spChg chg="add mod">
          <ac:chgData name="kursat ymn" userId="47174fbee67923fe" providerId="LiveId" clId="{27623D0D-9CFC-4C30-9EB7-1C823AF91216}" dt="2022-01-29T22:11:59.643" v="1008" actId="20577"/>
          <ac:spMkLst>
            <pc:docMk/>
            <pc:sldMk cId="891608863" sldId="499"/>
            <ac:spMk id="10" creationId="{2A84A8EA-AF36-4229-9B02-D0079FBBBDE9}"/>
          </ac:spMkLst>
        </pc:spChg>
        <pc:spChg chg="add">
          <ac:chgData name="kursat ymn" userId="47174fbee67923fe" providerId="LiveId" clId="{27623D0D-9CFC-4C30-9EB7-1C823AF91216}" dt="2022-01-29T22:11:07.099" v="979" actId="26606"/>
          <ac:spMkLst>
            <pc:docMk/>
            <pc:sldMk cId="891608863" sldId="499"/>
            <ac:spMk id="71" creationId="{CEB41C5C-0F34-4DDA-9D7C-5E717F35F60C}"/>
          </ac:spMkLst>
        </pc:spChg>
        <pc:picChg chg="ord">
          <ac:chgData name="kursat ymn" userId="47174fbee67923fe" providerId="LiveId" clId="{27623D0D-9CFC-4C30-9EB7-1C823AF91216}" dt="2022-01-29T22:11:07.099" v="979" actId="26606"/>
          <ac:picMkLst>
            <pc:docMk/>
            <pc:sldMk cId="891608863" sldId="499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11:07.099" v="979" actId="26606"/>
          <ac:picMkLst>
            <pc:docMk/>
            <pc:sldMk cId="891608863" sldId="499"/>
            <ac:picMk id="20482" creationId="{FD53DEDB-49F1-4E9E-A55B-5756E8F99925}"/>
          </ac:picMkLst>
        </pc:picChg>
        <pc:cxnChg chg="add">
          <ac:chgData name="kursat ymn" userId="47174fbee67923fe" providerId="LiveId" clId="{27623D0D-9CFC-4C30-9EB7-1C823AF91216}" dt="2022-01-29T22:11:07.099" v="979" actId="26606"/>
          <ac:cxnSpMkLst>
            <pc:docMk/>
            <pc:sldMk cId="891608863" sldId="499"/>
            <ac:cxnSpMk id="73" creationId="{57E1E5E6-F385-4E9C-B201-BA5BDE5CAD52}"/>
          </ac:cxnSpMkLst>
        </pc:cxnChg>
      </pc:sldChg>
      <pc:sldChg chg="addSp modSp add mod setBg">
        <pc:chgData name="kursat ymn" userId="47174fbee67923fe" providerId="LiveId" clId="{27623D0D-9CFC-4C30-9EB7-1C823AF91216}" dt="2022-01-29T22:13:58.893" v="1024" actId="113"/>
        <pc:sldMkLst>
          <pc:docMk/>
          <pc:sldMk cId="4014163598" sldId="500"/>
        </pc:sldMkLst>
        <pc:spChg chg="add mod">
          <ac:chgData name="kursat ymn" userId="47174fbee67923fe" providerId="LiveId" clId="{27623D0D-9CFC-4C30-9EB7-1C823AF91216}" dt="2022-01-29T22:13:58.893" v="1024" actId="113"/>
          <ac:spMkLst>
            <pc:docMk/>
            <pc:sldMk cId="4014163598" sldId="500"/>
            <ac:spMk id="4" creationId="{B36ABE7D-A850-4220-9D6A-E621CEA9459C}"/>
          </ac:spMkLst>
        </pc:spChg>
        <pc:spChg chg="add mod">
          <ac:chgData name="kursat ymn" userId="47174fbee67923fe" providerId="LiveId" clId="{27623D0D-9CFC-4C30-9EB7-1C823AF91216}" dt="2022-01-29T22:13:40.513" v="1020" actId="1076"/>
          <ac:spMkLst>
            <pc:docMk/>
            <pc:sldMk cId="4014163598" sldId="500"/>
            <ac:spMk id="8" creationId="{A16FCFB9-84DC-42D5-B7CB-1312A6F64259}"/>
          </ac:spMkLst>
        </pc:spChg>
        <pc:spChg chg="add mod">
          <ac:chgData name="kursat ymn" userId="47174fbee67923fe" providerId="LiveId" clId="{27623D0D-9CFC-4C30-9EB7-1C823AF91216}" dt="2022-01-29T22:13:40.513" v="1020" actId="1076"/>
          <ac:spMkLst>
            <pc:docMk/>
            <pc:sldMk cId="4014163598" sldId="500"/>
            <ac:spMk id="9" creationId="{68A64C54-93FA-41EA-A989-0C473314FECB}"/>
          </ac:spMkLst>
        </pc:spChg>
        <pc:spChg chg="add mod">
          <ac:chgData name="kursat ymn" userId="47174fbee67923fe" providerId="LiveId" clId="{27623D0D-9CFC-4C30-9EB7-1C823AF91216}" dt="2022-01-29T22:13:40.513" v="1020" actId="1076"/>
          <ac:spMkLst>
            <pc:docMk/>
            <pc:sldMk cId="4014163598" sldId="500"/>
            <ac:spMk id="10" creationId="{E6E39EBD-ED95-469D-9860-8A851A876BB5}"/>
          </ac:spMkLst>
        </pc:spChg>
        <pc:spChg chg="add">
          <ac:chgData name="kursat ymn" userId="47174fbee67923fe" providerId="LiveId" clId="{27623D0D-9CFC-4C30-9EB7-1C823AF91216}" dt="2022-01-29T22:13:13.125" v="1014" actId="26606"/>
          <ac:spMkLst>
            <pc:docMk/>
            <pc:sldMk cId="4014163598" sldId="500"/>
            <ac:spMk id="71" creationId="{CEB41C5C-0F34-4DDA-9D7C-5E717F35F60C}"/>
          </ac:spMkLst>
        </pc:spChg>
        <pc:picChg chg="ord">
          <ac:chgData name="kursat ymn" userId="47174fbee67923fe" providerId="LiveId" clId="{27623D0D-9CFC-4C30-9EB7-1C823AF91216}" dt="2022-01-29T22:13:13.125" v="1014" actId="26606"/>
          <ac:picMkLst>
            <pc:docMk/>
            <pc:sldMk cId="4014163598" sldId="500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13:13.125" v="1014" actId="26606"/>
          <ac:picMkLst>
            <pc:docMk/>
            <pc:sldMk cId="4014163598" sldId="500"/>
            <ac:picMk id="21506" creationId="{1DD1E78A-FC36-4220-AAEB-320E6609DC00}"/>
          </ac:picMkLst>
        </pc:picChg>
        <pc:cxnChg chg="add">
          <ac:chgData name="kursat ymn" userId="47174fbee67923fe" providerId="LiveId" clId="{27623D0D-9CFC-4C30-9EB7-1C823AF91216}" dt="2022-01-29T22:13:13.125" v="1014" actId="26606"/>
          <ac:cxnSpMkLst>
            <pc:docMk/>
            <pc:sldMk cId="4014163598" sldId="500"/>
            <ac:cxnSpMk id="73" creationId="{57E1E5E6-F385-4E9C-B201-BA5BDE5CAD52}"/>
          </ac:cxnSpMkLst>
        </pc:cxnChg>
      </pc:sldChg>
      <pc:sldChg chg="addSp modSp add mod setBg">
        <pc:chgData name="kursat ymn" userId="47174fbee67923fe" providerId="LiveId" clId="{27623D0D-9CFC-4C30-9EB7-1C823AF91216}" dt="2022-01-29T22:30:07.750" v="1139" actId="403"/>
        <pc:sldMkLst>
          <pc:docMk/>
          <pc:sldMk cId="3747880142" sldId="501"/>
        </pc:sldMkLst>
        <pc:spChg chg="add mod ord">
          <ac:chgData name="kursat ymn" userId="47174fbee67923fe" providerId="LiveId" clId="{27623D0D-9CFC-4C30-9EB7-1C823AF91216}" dt="2022-01-29T22:30:07.750" v="1139" actId="403"/>
          <ac:spMkLst>
            <pc:docMk/>
            <pc:sldMk cId="3747880142" sldId="501"/>
            <ac:spMk id="4" creationId="{0B475776-F8E9-4137-9C21-B357E305140C}"/>
          </ac:spMkLst>
        </pc:spChg>
        <pc:spChg chg="add">
          <ac:chgData name="kursat ymn" userId="47174fbee67923fe" providerId="LiveId" clId="{27623D0D-9CFC-4C30-9EB7-1C823AF91216}" dt="2022-01-29T22:29:58.266" v="1135" actId="26606"/>
          <ac:spMkLst>
            <pc:docMk/>
            <pc:sldMk cId="3747880142" sldId="501"/>
            <ac:spMk id="71" creationId="{B1595A09-E336-4D1B-9B3A-06A2287A54E2}"/>
          </ac:spMkLst>
        </pc:spChg>
        <pc:spChg chg="add">
          <ac:chgData name="kursat ymn" userId="47174fbee67923fe" providerId="LiveId" clId="{27623D0D-9CFC-4C30-9EB7-1C823AF91216}" dt="2022-01-29T22:29:58.266" v="1135" actId="26606"/>
          <ac:spMkLst>
            <pc:docMk/>
            <pc:sldMk cId="3747880142" sldId="501"/>
            <ac:spMk id="73" creationId="{3540989C-C7B8-473B-BF87-6F2DA6A90006}"/>
          </ac:spMkLst>
        </pc:spChg>
        <pc:picChg chg="ord">
          <ac:chgData name="kursat ymn" userId="47174fbee67923fe" providerId="LiveId" clId="{27623D0D-9CFC-4C30-9EB7-1C823AF91216}" dt="2022-01-29T22:29:58.266" v="1135" actId="26606"/>
          <ac:picMkLst>
            <pc:docMk/>
            <pc:sldMk cId="3747880142" sldId="501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29:58.266" v="1135" actId="26606"/>
          <ac:picMkLst>
            <pc:docMk/>
            <pc:sldMk cId="3747880142" sldId="501"/>
            <ac:picMk id="22530" creationId="{34DAB1E6-BC8D-4AD6-996B-D95FDF7E9989}"/>
          </ac:picMkLst>
        </pc:picChg>
      </pc:sldChg>
      <pc:sldChg chg="addSp modSp add mod setBg">
        <pc:chgData name="kursat ymn" userId="47174fbee67923fe" providerId="LiveId" clId="{27623D0D-9CFC-4C30-9EB7-1C823AF91216}" dt="2022-01-29T22:16:08.161" v="1039" actId="113"/>
        <pc:sldMkLst>
          <pc:docMk/>
          <pc:sldMk cId="3190613305" sldId="502"/>
        </pc:sldMkLst>
        <pc:spChg chg="add mod ord">
          <ac:chgData name="kursat ymn" userId="47174fbee67923fe" providerId="LiveId" clId="{27623D0D-9CFC-4C30-9EB7-1C823AF91216}" dt="2022-01-29T22:16:08.161" v="1039" actId="113"/>
          <ac:spMkLst>
            <pc:docMk/>
            <pc:sldMk cId="3190613305" sldId="502"/>
            <ac:spMk id="4" creationId="{CF65B915-FC05-4241-B71F-D70AA329F9EB}"/>
          </ac:spMkLst>
        </pc:spChg>
        <pc:picChg chg="ord">
          <ac:chgData name="kursat ymn" userId="47174fbee67923fe" providerId="LiveId" clId="{27623D0D-9CFC-4C30-9EB7-1C823AF91216}" dt="2022-01-29T22:15:50.704" v="1030" actId="26606"/>
          <ac:picMkLst>
            <pc:docMk/>
            <pc:sldMk cId="3190613305" sldId="502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15:50.704" v="1030" actId="26606"/>
          <ac:picMkLst>
            <pc:docMk/>
            <pc:sldMk cId="3190613305" sldId="502"/>
            <ac:picMk id="23554" creationId="{CB1F0EEA-EBEE-44EF-834B-5918AA3BD254}"/>
          </ac:picMkLst>
        </pc:picChg>
      </pc:sldChg>
      <pc:sldChg chg="delSp modSp add mod setBg delDesignElem">
        <pc:chgData name="kursat ymn" userId="47174fbee67923fe" providerId="LiveId" clId="{27623D0D-9CFC-4C30-9EB7-1C823AF91216}" dt="2022-01-29T22:28:33.306" v="1124" actId="18131"/>
        <pc:sldMkLst>
          <pc:docMk/>
          <pc:sldMk cId="2913897585" sldId="503"/>
        </pc:sldMkLst>
        <pc:spChg chg="mod">
          <ac:chgData name="kursat ymn" userId="47174fbee67923fe" providerId="LiveId" clId="{27623D0D-9CFC-4C30-9EB7-1C823AF91216}" dt="2022-01-29T22:28:24.317" v="1123" actId="1076"/>
          <ac:spMkLst>
            <pc:docMk/>
            <pc:sldMk cId="2913897585" sldId="503"/>
            <ac:spMk id="4" creationId="{5C9636E9-85FA-4990-B470-A7F41C5B6C77}"/>
          </ac:spMkLst>
        </pc:spChg>
        <pc:spChg chg="del">
          <ac:chgData name="kursat ymn" userId="47174fbee67923fe" providerId="LiveId" clId="{27623D0D-9CFC-4C30-9EB7-1C823AF91216}" dt="2022-01-29T22:27:34.369" v="1114"/>
          <ac:spMkLst>
            <pc:docMk/>
            <pc:sldMk cId="2913897585" sldId="503"/>
            <ac:spMk id="73" creationId="{0288C6B4-AFC3-407F-A595-EFFD38D4CCAF}"/>
          </ac:spMkLst>
        </pc:spChg>
        <pc:spChg chg="del">
          <ac:chgData name="kursat ymn" userId="47174fbee67923fe" providerId="LiveId" clId="{27623D0D-9CFC-4C30-9EB7-1C823AF91216}" dt="2022-01-29T22:27:34.369" v="1114"/>
          <ac:spMkLst>
            <pc:docMk/>
            <pc:sldMk cId="2913897585" sldId="503"/>
            <ac:spMk id="75" creationId="{CF236821-17FE-429B-8D2C-08E13A64EA40}"/>
          </ac:spMkLst>
        </pc:spChg>
        <pc:spChg chg="del">
          <ac:chgData name="kursat ymn" userId="47174fbee67923fe" providerId="LiveId" clId="{27623D0D-9CFC-4C30-9EB7-1C823AF91216}" dt="2022-01-29T22:27:34.369" v="1114"/>
          <ac:spMkLst>
            <pc:docMk/>
            <pc:sldMk cId="2913897585" sldId="503"/>
            <ac:spMk id="77" creationId="{C0BDBCD2-E081-43AB-9119-C55465E59757}"/>
          </ac:spMkLst>
        </pc:spChg>
        <pc:spChg chg="del">
          <ac:chgData name="kursat ymn" userId="47174fbee67923fe" providerId="LiveId" clId="{27623D0D-9CFC-4C30-9EB7-1C823AF91216}" dt="2022-01-29T22:27:34.369" v="1114"/>
          <ac:spMkLst>
            <pc:docMk/>
            <pc:sldMk cId="2913897585" sldId="503"/>
            <ac:spMk id="79" creationId="{98E79BE4-34FE-485A-98A5-92CE8F7C4743}"/>
          </ac:spMkLst>
        </pc:spChg>
        <pc:spChg chg="del">
          <ac:chgData name="kursat ymn" userId="47174fbee67923fe" providerId="LiveId" clId="{27623D0D-9CFC-4C30-9EB7-1C823AF91216}" dt="2022-01-29T22:27:34.369" v="1114"/>
          <ac:spMkLst>
            <pc:docMk/>
            <pc:sldMk cId="2913897585" sldId="503"/>
            <ac:spMk id="81" creationId="{7A5F0580-5EE9-419F-96EE-B6529EF6E7D0}"/>
          </ac:spMkLst>
        </pc:spChg>
        <pc:picChg chg="mod">
          <ac:chgData name="kursat ymn" userId="47174fbee67923fe" providerId="LiveId" clId="{27623D0D-9CFC-4C30-9EB7-1C823AF91216}" dt="2022-01-29T22:28:33.306" v="1124" actId="18131"/>
          <ac:picMkLst>
            <pc:docMk/>
            <pc:sldMk cId="2913897585" sldId="503"/>
            <ac:picMk id="28676" creationId="{8DE1D419-93E1-4D71-AAC5-C84FB61CB748}"/>
          </ac:picMkLst>
        </pc:picChg>
      </pc:sldChg>
      <pc:sldChg chg="modSp add mod">
        <pc:chgData name="kursat ymn" userId="47174fbee67923fe" providerId="LiveId" clId="{27623D0D-9CFC-4C30-9EB7-1C823AF91216}" dt="2022-01-29T22:29:43.466" v="1133" actId="113"/>
        <pc:sldMkLst>
          <pc:docMk/>
          <pc:sldMk cId="1872004538" sldId="504"/>
        </pc:sldMkLst>
        <pc:spChg chg="mod">
          <ac:chgData name="kursat ymn" userId="47174fbee67923fe" providerId="LiveId" clId="{27623D0D-9CFC-4C30-9EB7-1C823AF91216}" dt="2022-01-29T22:29:43.466" v="1133" actId="113"/>
          <ac:spMkLst>
            <pc:docMk/>
            <pc:sldMk cId="1872004538" sldId="504"/>
            <ac:spMk id="4" creationId="{5C9636E9-85FA-4990-B470-A7F41C5B6C77}"/>
          </ac:spMkLst>
        </pc:spChg>
      </pc:sldChg>
      <pc:sldChg chg="addSp modSp add mod setBg">
        <pc:chgData name="kursat ymn" userId="47174fbee67923fe" providerId="LiveId" clId="{27623D0D-9CFC-4C30-9EB7-1C823AF91216}" dt="2022-01-29T22:36:20.171" v="1189" actId="27636"/>
        <pc:sldMkLst>
          <pc:docMk/>
          <pc:sldMk cId="2152581677" sldId="505"/>
        </pc:sldMkLst>
        <pc:spChg chg="add mod ord">
          <ac:chgData name="kursat ymn" userId="47174fbee67923fe" providerId="LiveId" clId="{27623D0D-9CFC-4C30-9EB7-1C823AF91216}" dt="2022-01-29T22:36:20.171" v="1189" actId="27636"/>
          <ac:spMkLst>
            <pc:docMk/>
            <pc:sldMk cId="2152581677" sldId="505"/>
            <ac:spMk id="4" creationId="{D2DE02C4-8046-48A8-8034-135289EABA4D}"/>
          </ac:spMkLst>
        </pc:spChg>
        <pc:spChg chg="add">
          <ac:chgData name="kursat ymn" userId="47174fbee67923fe" providerId="LiveId" clId="{27623D0D-9CFC-4C30-9EB7-1C823AF91216}" dt="2022-01-29T22:35:59.416" v="1181" actId="26606"/>
          <ac:spMkLst>
            <pc:docMk/>
            <pc:sldMk cId="2152581677" sldId="505"/>
            <ac:spMk id="71" creationId="{79BB35BC-D5C2-4C8B-A22A-A71E6191913B}"/>
          </ac:spMkLst>
        </pc:spChg>
        <pc:picChg chg="ord">
          <ac:chgData name="kursat ymn" userId="47174fbee67923fe" providerId="LiveId" clId="{27623D0D-9CFC-4C30-9EB7-1C823AF91216}" dt="2022-01-29T22:35:59.416" v="1181" actId="26606"/>
          <ac:picMkLst>
            <pc:docMk/>
            <pc:sldMk cId="2152581677" sldId="505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35:59.416" v="1181" actId="26606"/>
          <ac:picMkLst>
            <pc:docMk/>
            <pc:sldMk cId="2152581677" sldId="505"/>
            <ac:picMk id="43010" creationId="{89CB564F-F968-455F-8F0A-5FEAC33E66B0}"/>
          </ac:picMkLst>
        </pc:picChg>
      </pc:sldChg>
      <pc:sldChg chg="addSp delSp modSp add mod setBg">
        <pc:chgData name="kursat ymn" userId="47174fbee67923fe" providerId="LiveId" clId="{27623D0D-9CFC-4C30-9EB7-1C823AF91216}" dt="2022-01-29T22:46:05.742" v="1202" actId="12"/>
        <pc:sldMkLst>
          <pc:docMk/>
          <pc:sldMk cId="1201986883" sldId="506"/>
        </pc:sldMkLst>
        <pc:spChg chg="add mod ord">
          <ac:chgData name="kursat ymn" userId="47174fbee67923fe" providerId="LiveId" clId="{27623D0D-9CFC-4C30-9EB7-1C823AF91216}" dt="2022-01-29T22:46:05.742" v="1202" actId="12"/>
          <ac:spMkLst>
            <pc:docMk/>
            <pc:sldMk cId="1201986883" sldId="506"/>
            <ac:spMk id="4" creationId="{B7A9BF6E-CF18-4014-AFCE-17C8BBBC3D57}"/>
          </ac:spMkLst>
        </pc:spChg>
        <pc:spChg chg="add del">
          <ac:chgData name="kursat ymn" userId="47174fbee67923fe" providerId="LiveId" clId="{27623D0D-9CFC-4C30-9EB7-1C823AF91216}" dt="2022-01-29T22:45:52.264" v="1195" actId="26606"/>
          <ac:spMkLst>
            <pc:docMk/>
            <pc:sldMk cId="1201986883" sldId="506"/>
            <ac:spMk id="71" creationId="{2B1D4F77-A17C-43D7-B7FA-545148E4E93D}"/>
          </ac:spMkLst>
        </pc:spChg>
        <pc:spChg chg="add">
          <ac:chgData name="kursat ymn" userId="47174fbee67923fe" providerId="LiveId" clId="{27623D0D-9CFC-4C30-9EB7-1C823AF91216}" dt="2022-01-29T22:45:52.264" v="1196" actId="26606"/>
          <ac:spMkLst>
            <pc:docMk/>
            <pc:sldMk cId="1201986883" sldId="506"/>
            <ac:spMk id="73" creationId="{907741FC-B544-4A6E-B831-6789D042333D}"/>
          </ac:spMkLst>
        </pc:spChg>
        <pc:spChg chg="add">
          <ac:chgData name="kursat ymn" userId="47174fbee67923fe" providerId="LiveId" clId="{27623D0D-9CFC-4C30-9EB7-1C823AF91216}" dt="2022-01-29T22:45:52.264" v="1196" actId="26606"/>
          <ac:spMkLst>
            <pc:docMk/>
            <pc:sldMk cId="1201986883" sldId="506"/>
            <ac:spMk id="75" creationId="{3F0BE7ED-7814-4273-B18A-F26CC0380380}"/>
          </ac:spMkLst>
        </pc:spChg>
        <pc:spChg chg="add">
          <ac:chgData name="kursat ymn" userId="47174fbee67923fe" providerId="LiveId" clId="{27623D0D-9CFC-4C30-9EB7-1C823AF91216}" dt="2022-01-29T22:45:52.264" v="1196" actId="26606"/>
          <ac:spMkLst>
            <pc:docMk/>
            <pc:sldMk cId="1201986883" sldId="506"/>
            <ac:spMk id="41988" creationId="{3AFE8227-C443-417B-BA91-520EB1EF4559}"/>
          </ac:spMkLst>
        </pc:spChg>
        <pc:picChg chg="ord">
          <ac:chgData name="kursat ymn" userId="47174fbee67923fe" providerId="LiveId" clId="{27623D0D-9CFC-4C30-9EB7-1C823AF91216}" dt="2022-01-29T22:45:52.264" v="1196" actId="26606"/>
          <ac:picMkLst>
            <pc:docMk/>
            <pc:sldMk cId="1201986883" sldId="506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45:52.264" v="1196" actId="26606"/>
          <ac:picMkLst>
            <pc:docMk/>
            <pc:sldMk cId="1201986883" sldId="506"/>
            <ac:picMk id="41986" creationId="{321A261C-85C9-4511-BD4A-33FD8F93B8FF}"/>
          </ac:picMkLst>
        </pc:picChg>
      </pc:sldChg>
      <pc:sldChg chg="addSp modSp add mod setBg">
        <pc:chgData name="kursat ymn" userId="47174fbee67923fe" providerId="LiveId" clId="{27623D0D-9CFC-4C30-9EB7-1C823AF91216}" dt="2022-01-29T22:46:41.135" v="1209" actId="27636"/>
        <pc:sldMkLst>
          <pc:docMk/>
          <pc:sldMk cId="2596957993" sldId="507"/>
        </pc:sldMkLst>
        <pc:spChg chg="add mod ord">
          <ac:chgData name="kursat ymn" userId="47174fbee67923fe" providerId="LiveId" clId="{27623D0D-9CFC-4C30-9EB7-1C823AF91216}" dt="2022-01-29T22:46:41.135" v="1209" actId="27636"/>
          <ac:spMkLst>
            <pc:docMk/>
            <pc:sldMk cId="2596957993" sldId="507"/>
            <ac:spMk id="4" creationId="{258810B5-A44D-453A-9933-2EC169BE185D}"/>
          </ac:spMkLst>
        </pc:spChg>
        <pc:spChg chg="add">
          <ac:chgData name="kursat ymn" userId="47174fbee67923fe" providerId="LiveId" clId="{27623D0D-9CFC-4C30-9EB7-1C823AF91216}" dt="2022-01-29T22:46:35.632" v="1204" actId="26606"/>
          <ac:spMkLst>
            <pc:docMk/>
            <pc:sldMk cId="2596957993" sldId="507"/>
            <ac:spMk id="71" creationId="{3AFE8227-C443-417B-BA91-520EB1EF4559}"/>
          </ac:spMkLst>
        </pc:spChg>
        <pc:spChg chg="add">
          <ac:chgData name="kursat ymn" userId="47174fbee67923fe" providerId="LiveId" clId="{27623D0D-9CFC-4C30-9EB7-1C823AF91216}" dt="2022-01-29T22:46:35.632" v="1204" actId="26606"/>
          <ac:spMkLst>
            <pc:docMk/>
            <pc:sldMk cId="2596957993" sldId="507"/>
            <ac:spMk id="73" creationId="{907741FC-B544-4A6E-B831-6789D042333D}"/>
          </ac:spMkLst>
        </pc:spChg>
        <pc:spChg chg="add">
          <ac:chgData name="kursat ymn" userId="47174fbee67923fe" providerId="LiveId" clId="{27623D0D-9CFC-4C30-9EB7-1C823AF91216}" dt="2022-01-29T22:46:35.632" v="1204" actId="26606"/>
          <ac:spMkLst>
            <pc:docMk/>
            <pc:sldMk cId="2596957993" sldId="507"/>
            <ac:spMk id="75" creationId="{3F0BE7ED-7814-4273-B18A-F26CC0380380}"/>
          </ac:spMkLst>
        </pc:spChg>
        <pc:picChg chg="ord">
          <ac:chgData name="kursat ymn" userId="47174fbee67923fe" providerId="LiveId" clId="{27623D0D-9CFC-4C30-9EB7-1C823AF91216}" dt="2022-01-29T22:46:35.632" v="1204" actId="26606"/>
          <ac:picMkLst>
            <pc:docMk/>
            <pc:sldMk cId="2596957993" sldId="507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46:35.632" v="1204" actId="26606"/>
          <ac:picMkLst>
            <pc:docMk/>
            <pc:sldMk cId="2596957993" sldId="507"/>
            <ac:picMk id="40962" creationId="{B9EAD39A-E064-4FFF-95CE-32ACCDC62281}"/>
          </ac:picMkLst>
        </pc:picChg>
      </pc:sldChg>
      <pc:sldChg chg="addSp modSp add mod setBg">
        <pc:chgData name="kursat ymn" userId="47174fbee67923fe" providerId="LiveId" clId="{27623D0D-9CFC-4C30-9EB7-1C823AF91216}" dt="2022-01-29T22:49:06.849" v="1232" actId="1076"/>
        <pc:sldMkLst>
          <pc:docMk/>
          <pc:sldMk cId="4258335673" sldId="508"/>
        </pc:sldMkLst>
        <pc:spChg chg="add mod ord">
          <ac:chgData name="kursat ymn" userId="47174fbee67923fe" providerId="LiveId" clId="{27623D0D-9CFC-4C30-9EB7-1C823AF91216}" dt="2022-01-29T22:49:06.849" v="1232" actId="1076"/>
          <ac:spMkLst>
            <pc:docMk/>
            <pc:sldMk cId="4258335673" sldId="508"/>
            <ac:spMk id="4" creationId="{FF493C79-893F-49AB-A4FC-951D224DC8D8}"/>
          </ac:spMkLst>
        </pc:spChg>
        <pc:spChg chg="add">
          <ac:chgData name="kursat ymn" userId="47174fbee67923fe" providerId="LiveId" clId="{27623D0D-9CFC-4C30-9EB7-1C823AF91216}" dt="2022-01-29T22:48:39.812" v="1217" actId="26606"/>
          <ac:spMkLst>
            <pc:docMk/>
            <pc:sldMk cId="4258335673" sldId="508"/>
            <ac:spMk id="71" creationId="{3346177D-ADC4-4968-B747-5CFCD390B5B9}"/>
          </ac:spMkLst>
        </pc:spChg>
        <pc:spChg chg="add">
          <ac:chgData name="kursat ymn" userId="47174fbee67923fe" providerId="LiveId" clId="{27623D0D-9CFC-4C30-9EB7-1C823AF91216}" dt="2022-01-29T22:48:39.812" v="1217" actId="26606"/>
          <ac:spMkLst>
            <pc:docMk/>
            <pc:sldMk cId="4258335673" sldId="508"/>
            <ac:spMk id="73" creationId="{0844A943-BF79-4FEA-ABB1-3BD54D236606}"/>
          </ac:spMkLst>
        </pc:spChg>
        <pc:spChg chg="add">
          <ac:chgData name="kursat ymn" userId="47174fbee67923fe" providerId="LiveId" clId="{27623D0D-9CFC-4C30-9EB7-1C823AF91216}" dt="2022-01-29T22:48:39.812" v="1217" actId="26606"/>
          <ac:spMkLst>
            <pc:docMk/>
            <pc:sldMk cId="4258335673" sldId="508"/>
            <ac:spMk id="75" creationId="{6437CC72-F4A8-4DC3-AFAB-D22C482C8100}"/>
          </ac:spMkLst>
        </pc:spChg>
        <pc:picChg chg="ord">
          <ac:chgData name="kursat ymn" userId="47174fbee67923fe" providerId="LiveId" clId="{27623D0D-9CFC-4C30-9EB7-1C823AF91216}" dt="2022-01-29T22:48:39.812" v="1217" actId="26606"/>
          <ac:picMkLst>
            <pc:docMk/>
            <pc:sldMk cId="4258335673" sldId="508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1-29T22:48:39.812" v="1217" actId="26606"/>
          <ac:picMkLst>
            <pc:docMk/>
            <pc:sldMk cId="4258335673" sldId="508"/>
            <ac:picMk id="39938" creationId="{4247F409-7FA5-467A-9FC5-F8DEE0CD1F68}"/>
          </ac:picMkLst>
        </pc:picChg>
      </pc:sldChg>
      <pc:sldChg chg="addSp delSp modSp add mod setBg">
        <pc:chgData name="kursat ymn" userId="47174fbee67923fe" providerId="LiveId" clId="{27623D0D-9CFC-4C30-9EB7-1C823AF91216}" dt="2022-01-29T23:00:31.168" v="1268" actId="113"/>
        <pc:sldMkLst>
          <pc:docMk/>
          <pc:sldMk cId="3678709983" sldId="509"/>
        </pc:sldMkLst>
        <pc:spChg chg="add mod ord">
          <ac:chgData name="kursat ymn" userId="47174fbee67923fe" providerId="LiveId" clId="{27623D0D-9CFC-4C30-9EB7-1C823AF91216}" dt="2022-01-29T23:00:31.168" v="1268" actId="113"/>
          <ac:spMkLst>
            <pc:docMk/>
            <pc:sldMk cId="3678709983" sldId="509"/>
            <ac:spMk id="4" creationId="{8E1E7C01-86BB-4039-94D7-2BD667B8D1A9}"/>
          </ac:spMkLst>
        </pc:spChg>
        <pc:spChg chg="add del">
          <ac:chgData name="kursat ymn" userId="47174fbee67923fe" providerId="LiveId" clId="{27623D0D-9CFC-4C30-9EB7-1C823AF91216}" dt="2022-01-29T23:00:00.155" v="1252" actId="26606"/>
          <ac:spMkLst>
            <pc:docMk/>
            <pc:sldMk cId="3678709983" sldId="509"/>
            <ac:spMk id="73" creationId="{5AA03EDC-7067-4DFF-B672-541D016AAAB8}"/>
          </ac:spMkLst>
        </pc:spChg>
        <pc:spChg chg="add del">
          <ac:chgData name="kursat ymn" userId="47174fbee67923fe" providerId="LiveId" clId="{27623D0D-9CFC-4C30-9EB7-1C823AF91216}" dt="2022-01-29T23:00:00.155" v="1252" actId="26606"/>
          <ac:spMkLst>
            <pc:docMk/>
            <pc:sldMk cId="3678709983" sldId="509"/>
            <ac:spMk id="75" creationId="{0EBF3E39-B0BE-496A-8604-9007470FFA3A}"/>
          </ac:spMkLst>
        </pc:spChg>
        <pc:spChg chg="add">
          <ac:chgData name="kursat ymn" userId="47174fbee67923fe" providerId="LiveId" clId="{27623D0D-9CFC-4C30-9EB7-1C823AF91216}" dt="2022-01-29T23:00:00.171" v="1253" actId="26606"/>
          <ac:spMkLst>
            <pc:docMk/>
            <pc:sldMk cId="3678709983" sldId="509"/>
            <ac:spMk id="77" creationId="{3F0BE7ED-7814-4273-B18A-F26CC0380380}"/>
          </ac:spMkLst>
        </pc:spChg>
        <pc:spChg chg="add">
          <ac:chgData name="kursat ymn" userId="47174fbee67923fe" providerId="LiveId" clId="{27623D0D-9CFC-4C30-9EB7-1C823AF91216}" dt="2022-01-29T23:00:00.171" v="1253" actId="26606"/>
          <ac:spMkLst>
            <pc:docMk/>
            <pc:sldMk cId="3678709983" sldId="509"/>
            <ac:spMk id="38918" creationId="{3AFE8227-C443-417B-BA91-520EB1EF4559}"/>
          </ac:spMkLst>
        </pc:spChg>
        <pc:spChg chg="add">
          <ac:chgData name="kursat ymn" userId="47174fbee67923fe" providerId="LiveId" clId="{27623D0D-9CFC-4C30-9EB7-1C823AF91216}" dt="2022-01-29T23:00:00.171" v="1253" actId="26606"/>
          <ac:spMkLst>
            <pc:docMk/>
            <pc:sldMk cId="3678709983" sldId="509"/>
            <ac:spMk id="38919" creationId="{907741FC-B544-4A6E-B831-6789D042333D}"/>
          </ac:spMkLst>
        </pc:spChg>
        <pc:picChg chg="ord">
          <ac:chgData name="kursat ymn" userId="47174fbee67923fe" providerId="LiveId" clId="{27623D0D-9CFC-4C30-9EB7-1C823AF91216}" dt="2022-01-29T23:00:00.171" v="1253" actId="26606"/>
          <ac:picMkLst>
            <pc:docMk/>
            <pc:sldMk cId="3678709983" sldId="509"/>
            <ac:picMk id="2" creationId="{25A466F7-7863-404E-8B48-6B12A2A84034}"/>
          </ac:picMkLst>
        </pc:picChg>
        <pc:picChg chg="add del">
          <ac:chgData name="kursat ymn" userId="47174fbee67923fe" providerId="LiveId" clId="{27623D0D-9CFC-4C30-9EB7-1C823AF91216}" dt="2022-01-29T22:59:43.072" v="1249" actId="21"/>
          <ac:picMkLst>
            <pc:docMk/>
            <pc:sldMk cId="3678709983" sldId="509"/>
            <ac:picMk id="38914" creationId="{2A7875A9-71FD-4D90-A3B6-B6862464313C}"/>
          </ac:picMkLst>
        </pc:picChg>
        <pc:picChg chg="add mod">
          <ac:chgData name="kursat ymn" userId="47174fbee67923fe" providerId="LiveId" clId="{27623D0D-9CFC-4C30-9EB7-1C823AF91216}" dt="2022-01-29T23:00:00.171" v="1253" actId="26606"/>
          <ac:picMkLst>
            <pc:docMk/>
            <pc:sldMk cId="3678709983" sldId="509"/>
            <ac:picMk id="38916" creationId="{3F48C2ED-5CF3-4CE4-96BD-7B16C3F7F2DB}"/>
          </ac:picMkLst>
        </pc:picChg>
      </pc:sldChg>
      <pc:sldChg chg="addSp modSp add mod setBg">
        <pc:chgData name="kursat ymn" userId="47174fbee67923fe" providerId="LiveId" clId="{27623D0D-9CFC-4C30-9EB7-1C823AF91216}" dt="2022-01-29T23:06:07.968" v="1308" actId="14100"/>
        <pc:sldMkLst>
          <pc:docMk/>
          <pc:sldMk cId="1870278027" sldId="510"/>
        </pc:sldMkLst>
        <pc:spChg chg="add mod">
          <ac:chgData name="kursat ymn" userId="47174fbee67923fe" providerId="LiveId" clId="{27623D0D-9CFC-4C30-9EB7-1C823AF91216}" dt="2022-01-29T23:06:07.968" v="1308" actId="14100"/>
          <ac:spMkLst>
            <pc:docMk/>
            <pc:sldMk cId="1870278027" sldId="510"/>
            <ac:spMk id="5" creationId="{6D39BF62-D831-466E-BC76-62C827FA0158}"/>
          </ac:spMkLst>
        </pc:spChg>
        <pc:spChg chg="add">
          <ac:chgData name="kursat ymn" userId="47174fbee67923fe" providerId="LiveId" clId="{27623D0D-9CFC-4C30-9EB7-1C823AF91216}" dt="2022-01-29T23:01:53.391" v="1270" actId="26606"/>
          <ac:spMkLst>
            <pc:docMk/>
            <pc:sldMk cId="1870278027" sldId="510"/>
            <ac:spMk id="10" creationId="{201CC55D-ED54-4C5C-95E6-10947BD1103B}"/>
          </ac:spMkLst>
        </pc:spChg>
        <pc:spChg chg="add">
          <ac:chgData name="kursat ymn" userId="47174fbee67923fe" providerId="LiveId" clId="{27623D0D-9CFC-4C30-9EB7-1C823AF91216}" dt="2022-01-29T23:01:53.391" v="1270" actId="26606"/>
          <ac:spMkLst>
            <pc:docMk/>
            <pc:sldMk cId="1870278027" sldId="510"/>
            <ac:spMk id="16" creationId="{3873B707-463F-40B0-8227-E8CC6C67EB25}"/>
          </ac:spMkLst>
        </pc:spChg>
        <pc:spChg chg="add">
          <ac:chgData name="kursat ymn" userId="47174fbee67923fe" providerId="LiveId" clId="{27623D0D-9CFC-4C30-9EB7-1C823AF91216}" dt="2022-01-29T23:01:53.391" v="1270" actId="26606"/>
          <ac:spMkLst>
            <pc:docMk/>
            <pc:sldMk cId="1870278027" sldId="510"/>
            <ac:spMk id="18" creationId="{C13237C8-E62C-4F0D-A318-BD6FB6C2D138}"/>
          </ac:spMkLst>
        </pc:spChg>
        <pc:spChg chg="add">
          <ac:chgData name="kursat ymn" userId="47174fbee67923fe" providerId="LiveId" clId="{27623D0D-9CFC-4C30-9EB7-1C823AF91216}" dt="2022-01-29T23:01:53.391" v="1270" actId="26606"/>
          <ac:spMkLst>
            <pc:docMk/>
            <pc:sldMk cId="1870278027" sldId="510"/>
            <ac:spMk id="20" creationId="{19C9EAEA-39D0-4B0E-A0EB-51E7B26740B1}"/>
          </ac:spMkLst>
        </pc:spChg>
        <pc:grpChg chg="add">
          <ac:chgData name="kursat ymn" userId="47174fbee67923fe" providerId="LiveId" clId="{27623D0D-9CFC-4C30-9EB7-1C823AF91216}" dt="2022-01-29T23:01:53.391" v="1270" actId="26606"/>
          <ac:grpSpMkLst>
            <pc:docMk/>
            <pc:sldMk cId="1870278027" sldId="510"/>
            <ac:grpSpMk id="12" creationId="{1DE889C7-FAD6-4397-98E2-05D503484459}"/>
          </ac:grpSpMkLst>
        </pc:grpChg>
        <pc:picChg chg="ord">
          <ac:chgData name="kursat ymn" userId="47174fbee67923fe" providerId="LiveId" clId="{27623D0D-9CFC-4C30-9EB7-1C823AF91216}" dt="2022-01-29T23:01:53.391" v="1270" actId="26606"/>
          <ac:picMkLst>
            <pc:docMk/>
            <pc:sldMk cId="1870278027" sldId="510"/>
            <ac:picMk id="2" creationId="{25A466F7-7863-404E-8B48-6B12A2A84034}"/>
          </ac:picMkLst>
        </pc:picChg>
        <pc:picChg chg="add mod ord">
          <ac:chgData name="kursat ymn" userId="47174fbee67923fe" providerId="LiveId" clId="{27623D0D-9CFC-4C30-9EB7-1C823AF91216}" dt="2022-01-29T23:01:53.391" v="1270" actId="26606"/>
          <ac:picMkLst>
            <pc:docMk/>
            <pc:sldMk cId="1870278027" sldId="510"/>
            <ac:picMk id="3" creationId="{D2CD5E6A-C722-4083-9F0B-6F7DF5564489}"/>
          </ac:picMkLst>
        </pc:picChg>
      </pc:sldChg>
      <pc:sldChg chg="addSp delSp modSp add mod setBg setClrOvrMap">
        <pc:chgData name="kursat ymn" userId="47174fbee67923fe" providerId="LiveId" clId="{27623D0D-9CFC-4C30-9EB7-1C823AF91216}" dt="2022-01-29T23:10:20.995" v="1335" actId="113"/>
        <pc:sldMkLst>
          <pc:docMk/>
          <pc:sldMk cId="1622825738" sldId="511"/>
        </pc:sldMkLst>
        <pc:spChg chg="add mod ord">
          <ac:chgData name="kursat ymn" userId="47174fbee67923fe" providerId="LiveId" clId="{27623D0D-9CFC-4C30-9EB7-1C823AF91216}" dt="2022-01-29T23:10:20.995" v="1335" actId="113"/>
          <ac:spMkLst>
            <pc:docMk/>
            <pc:sldMk cId="1622825738" sldId="511"/>
            <ac:spMk id="4" creationId="{5AA22085-FC79-4F27-9687-F08A770C1E57}"/>
          </ac:spMkLst>
        </pc:spChg>
        <pc:spChg chg="add del">
          <ac:chgData name="kursat ymn" userId="47174fbee67923fe" providerId="LiveId" clId="{27623D0D-9CFC-4C30-9EB7-1C823AF91216}" dt="2022-01-29T23:10:04.303" v="1328" actId="26606"/>
          <ac:spMkLst>
            <pc:docMk/>
            <pc:sldMk cId="1622825738" sldId="511"/>
            <ac:spMk id="77" creationId="{A3C210E6-A35A-4F68-8D60-801A019C75B8}"/>
          </ac:spMkLst>
        </pc:spChg>
        <pc:spChg chg="add del">
          <ac:chgData name="kursat ymn" userId="47174fbee67923fe" providerId="LiveId" clId="{27623D0D-9CFC-4C30-9EB7-1C823AF91216}" dt="2022-01-29T23:10:04.303" v="1328" actId="26606"/>
          <ac:spMkLst>
            <pc:docMk/>
            <pc:sldMk cId="1622825738" sldId="511"/>
            <ac:spMk id="79" creationId="{AC0D06B0-F19C-459E-B221-A34B506FB5E3}"/>
          </ac:spMkLst>
        </pc:spChg>
        <pc:spChg chg="add del">
          <ac:chgData name="kursat ymn" userId="47174fbee67923fe" providerId="LiveId" clId="{27623D0D-9CFC-4C30-9EB7-1C823AF91216}" dt="2022-01-29T23:10:04.303" v="1328" actId="26606"/>
          <ac:spMkLst>
            <pc:docMk/>
            <pc:sldMk cId="1622825738" sldId="511"/>
            <ac:spMk id="81" creationId="{345B26DA-1C6B-4C66-81C9-9C1877FC2DB1}"/>
          </ac:spMkLst>
        </pc:spChg>
        <pc:spChg chg="add del">
          <ac:chgData name="kursat ymn" userId="47174fbee67923fe" providerId="LiveId" clId="{27623D0D-9CFC-4C30-9EB7-1C823AF91216}" dt="2022-01-29T23:10:04.303" v="1328" actId="26606"/>
          <ac:spMkLst>
            <pc:docMk/>
            <pc:sldMk cId="1622825738" sldId="511"/>
            <ac:spMk id="83" creationId="{98DE6C44-43F8-4DE4-AB81-66853FFEA09A}"/>
          </ac:spMkLst>
        </pc:spChg>
        <pc:spChg chg="add del">
          <ac:chgData name="kursat ymn" userId="47174fbee67923fe" providerId="LiveId" clId="{27623D0D-9CFC-4C30-9EB7-1C823AF91216}" dt="2022-01-29T23:10:04.303" v="1328" actId="26606"/>
          <ac:spMkLst>
            <pc:docMk/>
            <pc:sldMk cId="1622825738" sldId="511"/>
            <ac:spMk id="85" creationId="{2409529B-9B56-4F10-BE4D-F934DB89E57E}"/>
          </ac:spMkLst>
        </pc:spChg>
        <pc:spChg chg="add">
          <ac:chgData name="kursat ymn" userId="47174fbee67923fe" providerId="LiveId" clId="{27623D0D-9CFC-4C30-9EB7-1C823AF91216}" dt="2022-01-29T23:10:04.303" v="1328" actId="26606"/>
          <ac:spMkLst>
            <pc:docMk/>
            <pc:sldMk cId="1622825738" sldId="511"/>
            <ac:spMk id="141" creationId="{0ED52484-C939-4951-85D6-79046BBC644D}"/>
          </ac:spMkLst>
        </pc:spChg>
        <pc:spChg chg="add">
          <ac:chgData name="kursat ymn" userId="47174fbee67923fe" providerId="LiveId" clId="{27623D0D-9CFC-4C30-9EB7-1C823AF91216}" dt="2022-01-29T23:10:04.303" v="1328" actId="26606"/>
          <ac:spMkLst>
            <pc:docMk/>
            <pc:sldMk cId="1622825738" sldId="511"/>
            <ac:spMk id="143" creationId="{123AC743-1CAC-4594-8F81-8E5C1E45BA7B}"/>
          </ac:spMkLst>
        </pc:spChg>
        <pc:spChg chg="add">
          <ac:chgData name="kursat ymn" userId="47174fbee67923fe" providerId="LiveId" clId="{27623D0D-9CFC-4C30-9EB7-1C823AF91216}" dt="2022-01-29T23:10:04.303" v="1328" actId="26606"/>
          <ac:spMkLst>
            <pc:docMk/>
            <pc:sldMk cId="1622825738" sldId="511"/>
            <ac:spMk id="145" creationId="{3DF8EA8C-4EAB-49EE-BBAB-78BE910D2232}"/>
          </ac:spMkLst>
        </pc:spChg>
        <pc:spChg chg="add">
          <ac:chgData name="kursat ymn" userId="47174fbee67923fe" providerId="LiveId" clId="{27623D0D-9CFC-4C30-9EB7-1C823AF91216}" dt="2022-01-29T23:10:04.303" v="1328" actId="26606"/>
          <ac:spMkLst>
            <pc:docMk/>
            <pc:sldMk cId="1622825738" sldId="511"/>
            <ac:spMk id="147" creationId="{9973AF05-1CBD-4B57-BB0F-EAEF9F8FB679}"/>
          </ac:spMkLst>
        </pc:spChg>
        <pc:picChg chg="ord">
          <ac:chgData name="kursat ymn" userId="47174fbee67923fe" providerId="LiveId" clId="{27623D0D-9CFC-4C30-9EB7-1C823AF91216}" dt="2022-01-29T23:09:48.181" v="1324" actId="26606"/>
          <ac:picMkLst>
            <pc:docMk/>
            <pc:sldMk cId="1622825738" sldId="511"/>
            <ac:picMk id="2" creationId="{25A466F7-7863-404E-8B48-6B12A2A84034}"/>
          </ac:picMkLst>
        </pc:picChg>
        <pc:picChg chg="add mod ord">
          <ac:chgData name="kursat ymn" userId="47174fbee67923fe" providerId="LiveId" clId="{27623D0D-9CFC-4C30-9EB7-1C823AF91216}" dt="2022-01-29T23:10:04.303" v="1328" actId="26606"/>
          <ac:picMkLst>
            <pc:docMk/>
            <pc:sldMk cId="1622825738" sldId="511"/>
            <ac:picMk id="36866" creationId="{7598B498-EC8A-4F03-8C8C-9F2B05BE5F66}"/>
          </ac:picMkLst>
        </pc:picChg>
        <pc:picChg chg="add mod ord">
          <ac:chgData name="kursat ymn" userId="47174fbee67923fe" providerId="LiveId" clId="{27623D0D-9CFC-4C30-9EB7-1C823AF91216}" dt="2022-01-29T23:10:04.303" v="1328" actId="26606"/>
          <ac:picMkLst>
            <pc:docMk/>
            <pc:sldMk cId="1622825738" sldId="511"/>
            <ac:picMk id="36868" creationId="{F319AE1B-0198-42F7-BD64-1286DAB97AA9}"/>
          </ac:picMkLst>
        </pc:picChg>
        <pc:picChg chg="add mod ord">
          <ac:chgData name="kursat ymn" userId="47174fbee67923fe" providerId="LiveId" clId="{27623D0D-9CFC-4C30-9EB7-1C823AF91216}" dt="2022-01-29T23:10:04.303" v="1328" actId="26606"/>
          <ac:picMkLst>
            <pc:docMk/>
            <pc:sldMk cId="1622825738" sldId="511"/>
            <ac:picMk id="36870" creationId="{28C6E4A0-0746-4735-8F86-D9443F49E66E}"/>
          </ac:picMkLst>
        </pc:picChg>
        <pc:picChg chg="add mod">
          <ac:chgData name="kursat ymn" userId="47174fbee67923fe" providerId="LiveId" clId="{27623D0D-9CFC-4C30-9EB7-1C823AF91216}" dt="2022-01-29T23:10:04.303" v="1328" actId="26606"/>
          <ac:picMkLst>
            <pc:docMk/>
            <pc:sldMk cId="1622825738" sldId="511"/>
            <ac:picMk id="36872" creationId="{190B3020-A427-4E57-8453-FCF617885479}"/>
          </ac:picMkLst>
        </pc:picChg>
      </pc:sldChg>
      <pc:sldChg chg="addSp modSp add mod setBg setClrOvrMap">
        <pc:chgData name="kursat ymn" userId="47174fbee67923fe" providerId="LiveId" clId="{27623D0D-9CFC-4C30-9EB7-1C823AF91216}" dt="2022-01-29T23:12:13.356" v="1347" actId="403"/>
        <pc:sldMkLst>
          <pc:docMk/>
          <pc:sldMk cId="55679375" sldId="512"/>
        </pc:sldMkLst>
        <pc:spChg chg="add mod ord">
          <ac:chgData name="kursat ymn" userId="47174fbee67923fe" providerId="LiveId" clId="{27623D0D-9CFC-4C30-9EB7-1C823AF91216}" dt="2022-01-29T23:12:13.356" v="1347" actId="403"/>
          <ac:spMkLst>
            <pc:docMk/>
            <pc:sldMk cId="55679375" sldId="512"/>
            <ac:spMk id="4" creationId="{96D4BCA5-4DC4-4B12-A7F5-5AE1689A0784}"/>
          </ac:spMkLst>
        </pc:spChg>
        <pc:spChg chg="add">
          <ac:chgData name="kursat ymn" userId="47174fbee67923fe" providerId="LiveId" clId="{27623D0D-9CFC-4C30-9EB7-1C823AF91216}" dt="2022-01-29T23:12:00.993" v="1340" actId="26606"/>
          <ac:spMkLst>
            <pc:docMk/>
            <pc:sldMk cId="55679375" sldId="512"/>
            <ac:spMk id="75" creationId="{2EEE8F11-3582-44B7-9869-F2D26D7DD9D4}"/>
          </ac:spMkLst>
        </pc:spChg>
        <pc:spChg chg="add">
          <ac:chgData name="kursat ymn" userId="47174fbee67923fe" providerId="LiveId" clId="{27623D0D-9CFC-4C30-9EB7-1C823AF91216}" dt="2022-01-29T23:12:00.993" v="1340" actId="26606"/>
          <ac:spMkLst>
            <pc:docMk/>
            <pc:sldMk cId="55679375" sldId="512"/>
            <ac:spMk id="77" creationId="{2141F1CC-6A53-4BCF-9127-AABB52E2497E}"/>
          </ac:spMkLst>
        </pc:spChg>
        <pc:spChg chg="add">
          <ac:chgData name="kursat ymn" userId="47174fbee67923fe" providerId="LiveId" clId="{27623D0D-9CFC-4C30-9EB7-1C823AF91216}" dt="2022-01-29T23:12:00.993" v="1340" actId="26606"/>
          <ac:spMkLst>
            <pc:docMk/>
            <pc:sldMk cId="55679375" sldId="512"/>
            <ac:spMk id="79" creationId="{561B2B49-7142-4CA8-A929-4671548E6A5A}"/>
          </ac:spMkLst>
        </pc:spChg>
        <pc:picChg chg="ord">
          <ac:chgData name="kursat ymn" userId="47174fbee67923fe" providerId="LiveId" clId="{27623D0D-9CFC-4C30-9EB7-1C823AF91216}" dt="2022-01-29T23:12:00.993" v="1340" actId="26606"/>
          <ac:picMkLst>
            <pc:docMk/>
            <pc:sldMk cId="55679375" sldId="512"/>
            <ac:picMk id="2" creationId="{25A466F7-7863-404E-8B48-6B12A2A84034}"/>
          </ac:picMkLst>
        </pc:picChg>
        <pc:picChg chg="add mod ord">
          <ac:chgData name="kursat ymn" userId="47174fbee67923fe" providerId="LiveId" clId="{27623D0D-9CFC-4C30-9EB7-1C823AF91216}" dt="2022-01-29T23:12:00.993" v="1340" actId="26606"/>
          <ac:picMkLst>
            <pc:docMk/>
            <pc:sldMk cId="55679375" sldId="512"/>
            <ac:picMk id="35842" creationId="{9688991F-B413-4A9A-8F60-2B53E42B3BAD}"/>
          </ac:picMkLst>
        </pc:picChg>
        <pc:picChg chg="add mod ord">
          <ac:chgData name="kursat ymn" userId="47174fbee67923fe" providerId="LiveId" clId="{27623D0D-9CFC-4C30-9EB7-1C823AF91216}" dt="2022-01-29T23:12:00.993" v="1340" actId="26606"/>
          <ac:picMkLst>
            <pc:docMk/>
            <pc:sldMk cId="55679375" sldId="512"/>
            <ac:picMk id="35844" creationId="{696E4B14-37B1-4AC5-A62F-3E89A4D69BDD}"/>
          </ac:picMkLst>
        </pc:picChg>
        <pc:picChg chg="add mod">
          <ac:chgData name="kursat ymn" userId="47174fbee67923fe" providerId="LiveId" clId="{27623D0D-9CFC-4C30-9EB7-1C823AF91216}" dt="2022-01-29T23:12:00.993" v="1340" actId="26606"/>
          <ac:picMkLst>
            <pc:docMk/>
            <pc:sldMk cId="55679375" sldId="512"/>
            <ac:picMk id="35846" creationId="{2A4045CA-7FAD-44E7-A010-DFEF39EE054E}"/>
          </ac:picMkLst>
        </pc:picChg>
      </pc:sldChg>
      <pc:sldChg chg="addSp modSp add mod setBg">
        <pc:chgData name="kursat ymn" userId="47174fbee67923fe" providerId="LiveId" clId="{27623D0D-9CFC-4C30-9EB7-1C823AF91216}" dt="2022-02-07T21:08:42.745" v="1538" actId="26606"/>
        <pc:sldMkLst>
          <pc:docMk/>
          <pc:sldMk cId="1390547782" sldId="513"/>
        </pc:sldMkLst>
        <pc:picChg chg="ord">
          <ac:chgData name="kursat ymn" userId="47174fbee67923fe" providerId="LiveId" clId="{27623D0D-9CFC-4C30-9EB7-1C823AF91216}" dt="2022-02-07T21:08:42.745" v="1538" actId="26606"/>
          <ac:picMkLst>
            <pc:docMk/>
            <pc:sldMk cId="1390547782" sldId="513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2-07T21:08:42.745" v="1538" actId="26606"/>
          <ac:picMkLst>
            <pc:docMk/>
            <pc:sldMk cId="1390547782" sldId="513"/>
            <ac:picMk id="4" creationId="{0B84BD8E-47D9-474D-B6F6-62FF8F1DDF4F}"/>
          </ac:picMkLst>
        </pc:picChg>
      </pc:sldChg>
      <pc:sldChg chg="add del">
        <pc:chgData name="kursat ymn" userId="47174fbee67923fe" providerId="LiveId" clId="{27623D0D-9CFC-4C30-9EB7-1C823AF91216}" dt="2022-01-29T23:12:28.820" v="1348" actId="2696"/>
        <pc:sldMkLst>
          <pc:docMk/>
          <pc:sldMk cId="3532813346" sldId="513"/>
        </pc:sldMkLst>
      </pc:sldChg>
      <pc:sldChg chg="add del">
        <pc:chgData name="kursat ymn" userId="47174fbee67923fe" providerId="LiveId" clId="{27623D0D-9CFC-4C30-9EB7-1C823AF91216}" dt="2022-01-29T23:12:28.820" v="1348" actId="2696"/>
        <pc:sldMkLst>
          <pc:docMk/>
          <pc:sldMk cId="3080930350" sldId="514"/>
        </pc:sldMkLst>
      </pc:sldChg>
      <pc:sldChg chg="addSp modSp add mod setBg">
        <pc:chgData name="kursat ymn" userId="47174fbee67923fe" providerId="LiveId" clId="{27623D0D-9CFC-4C30-9EB7-1C823AF91216}" dt="2022-02-07T21:11:50.459" v="1557" actId="26606"/>
        <pc:sldMkLst>
          <pc:docMk/>
          <pc:sldMk cId="3221673619" sldId="514"/>
        </pc:sldMkLst>
        <pc:picChg chg="ord">
          <ac:chgData name="kursat ymn" userId="47174fbee67923fe" providerId="LiveId" clId="{27623D0D-9CFC-4C30-9EB7-1C823AF91216}" dt="2022-02-07T21:11:50.459" v="1557" actId="26606"/>
          <ac:picMkLst>
            <pc:docMk/>
            <pc:sldMk cId="3221673619" sldId="514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2-07T21:11:50.459" v="1557" actId="26606"/>
          <ac:picMkLst>
            <pc:docMk/>
            <pc:sldMk cId="3221673619" sldId="514"/>
            <ac:picMk id="4" creationId="{2B2BBB38-FFDC-46B4-B987-3F60B730D55C}"/>
          </ac:picMkLst>
        </pc:picChg>
      </pc:sldChg>
      <pc:sldChg chg="addSp modSp add mod setBg">
        <pc:chgData name="kursat ymn" userId="47174fbee67923fe" providerId="LiveId" clId="{27623D0D-9CFC-4C30-9EB7-1C823AF91216}" dt="2022-02-07T21:12:53.361" v="1559" actId="26606"/>
        <pc:sldMkLst>
          <pc:docMk/>
          <pc:sldMk cId="728337150" sldId="515"/>
        </pc:sldMkLst>
        <pc:spChg chg="add">
          <ac:chgData name="kursat ymn" userId="47174fbee67923fe" providerId="LiveId" clId="{27623D0D-9CFC-4C30-9EB7-1C823AF91216}" dt="2022-02-07T21:12:53.361" v="1559" actId="26606"/>
          <ac:spMkLst>
            <pc:docMk/>
            <pc:sldMk cId="728337150" sldId="515"/>
            <ac:spMk id="9" creationId="{B9FF99BD-075F-4761-A995-6FC574BD25EA}"/>
          </ac:spMkLst>
        </pc:spChg>
        <pc:spChg chg="add">
          <ac:chgData name="kursat ymn" userId="47174fbee67923fe" providerId="LiveId" clId="{27623D0D-9CFC-4C30-9EB7-1C823AF91216}" dt="2022-02-07T21:12:53.361" v="1559" actId="26606"/>
          <ac:spMkLst>
            <pc:docMk/>
            <pc:sldMk cId="728337150" sldId="515"/>
            <ac:spMk id="11" creationId="{A7B21A54-9BA3-4EA9-B460-5A829ADD9051}"/>
          </ac:spMkLst>
        </pc:spChg>
        <pc:spChg chg="add">
          <ac:chgData name="kursat ymn" userId="47174fbee67923fe" providerId="LiveId" clId="{27623D0D-9CFC-4C30-9EB7-1C823AF91216}" dt="2022-02-07T21:12:53.361" v="1559" actId="26606"/>
          <ac:spMkLst>
            <pc:docMk/>
            <pc:sldMk cId="728337150" sldId="515"/>
            <ac:spMk id="13" creationId="{6FA8F714-B9D8-488A-8CCA-E9948FF913A9}"/>
          </ac:spMkLst>
        </pc:spChg>
        <pc:picChg chg="ord">
          <ac:chgData name="kursat ymn" userId="47174fbee67923fe" providerId="LiveId" clId="{27623D0D-9CFC-4C30-9EB7-1C823AF91216}" dt="2022-02-07T21:12:53.361" v="1559" actId="26606"/>
          <ac:picMkLst>
            <pc:docMk/>
            <pc:sldMk cId="728337150" sldId="515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2-07T21:12:53.361" v="1559" actId="26606"/>
          <ac:picMkLst>
            <pc:docMk/>
            <pc:sldMk cId="728337150" sldId="515"/>
            <ac:picMk id="4" creationId="{75818821-3245-4B31-9BAE-3B6194746611}"/>
          </ac:picMkLst>
        </pc:picChg>
      </pc:sldChg>
      <pc:sldChg chg="add del">
        <pc:chgData name="kursat ymn" userId="47174fbee67923fe" providerId="LiveId" clId="{27623D0D-9CFC-4C30-9EB7-1C823AF91216}" dt="2022-01-29T23:12:28.820" v="1348" actId="2696"/>
        <pc:sldMkLst>
          <pc:docMk/>
          <pc:sldMk cId="2028191997" sldId="515"/>
        </pc:sldMkLst>
      </pc:sldChg>
      <pc:sldChg chg="add del">
        <pc:chgData name="kursat ymn" userId="47174fbee67923fe" providerId="LiveId" clId="{27623D0D-9CFC-4C30-9EB7-1C823AF91216}" dt="2022-01-29T23:12:28.820" v="1348" actId="2696"/>
        <pc:sldMkLst>
          <pc:docMk/>
          <pc:sldMk cId="2408586934" sldId="516"/>
        </pc:sldMkLst>
      </pc:sldChg>
      <pc:sldChg chg="addSp modSp add mod setBg">
        <pc:chgData name="kursat ymn" userId="47174fbee67923fe" providerId="LiveId" clId="{27623D0D-9CFC-4C30-9EB7-1C823AF91216}" dt="2022-02-07T21:13:05.055" v="1564" actId="1076"/>
        <pc:sldMkLst>
          <pc:docMk/>
          <pc:sldMk cId="2825128610" sldId="516"/>
        </pc:sldMkLst>
        <pc:picChg chg="ord">
          <ac:chgData name="kursat ymn" userId="47174fbee67923fe" providerId="LiveId" clId="{27623D0D-9CFC-4C30-9EB7-1C823AF91216}" dt="2022-02-07T21:12:57.462" v="1561" actId="26606"/>
          <ac:picMkLst>
            <pc:docMk/>
            <pc:sldMk cId="2825128610" sldId="516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2-07T21:13:05.055" v="1564" actId="1076"/>
          <ac:picMkLst>
            <pc:docMk/>
            <pc:sldMk cId="2825128610" sldId="516"/>
            <ac:picMk id="4" creationId="{80FCD596-9708-4894-B698-FD64B534DFFF}"/>
          </ac:picMkLst>
        </pc:picChg>
      </pc:sldChg>
      <pc:sldChg chg="addSp modSp add mod">
        <pc:chgData name="kursat ymn" userId="47174fbee67923fe" providerId="LiveId" clId="{27623D0D-9CFC-4C30-9EB7-1C823AF91216}" dt="2022-02-07T21:14:38.868" v="1591" actId="1076"/>
        <pc:sldMkLst>
          <pc:docMk/>
          <pc:sldMk cId="488227959" sldId="517"/>
        </pc:sldMkLst>
        <pc:spChg chg="add mod">
          <ac:chgData name="kursat ymn" userId="47174fbee67923fe" providerId="LiveId" clId="{27623D0D-9CFC-4C30-9EB7-1C823AF91216}" dt="2022-02-07T21:14:38.868" v="1591" actId="1076"/>
          <ac:spMkLst>
            <pc:docMk/>
            <pc:sldMk cId="488227959" sldId="517"/>
            <ac:spMk id="4" creationId="{C4B8DB30-3A79-4535-BD6C-7AF6F0A04F1F}"/>
          </ac:spMkLst>
        </pc:spChg>
      </pc:sldChg>
      <pc:sldChg chg="add del">
        <pc:chgData name="kursat ymn" userId="47174fbee67923fe" providerId="LiveId" clId="{27623D0D-9CFC-4C30-9EB7-1C823AF91216}" dt="2022-01-29T23:12:28.820" v="1348" actId="2696"/>
        <pc:sldMkLst>
          <pc:docMk/>
          <pc:sldMk cId="1010960736" sldId="517"/>
        </pc:sldMkLst>
      </pc:sldChg>
      <pc:sldChg chg="addSp modSp add mod setBg">
        <pc:chgData name="kursat ymn" userId="47174fbee67923fe" providerId="LiveId" clId="{27623D0D-9CFC-4C30-9EB7-1C823AF91216}" dt="2022-02-07T21:15:11.415" v="1595" actId="1076"/>
        <pc:sldMkLst>
          <pc:docMk/>
          <pc:sldMk cId="409661047" sldId="518"/>
        </pc:sldMkLst>
        <pc:picChg chg="ord">
          <ac:chgData name="kursat ymn" userId="47174fbee67923fe" providerId="LiveId" clId="{27623D0D-9CFC-4C30-9EB7-1C823AF91216}" dt="2022-02-07T21:15:08.232" v="1593" actId="26606"/>
          <ac:picMkLst>
            <pc:docMk/>
            <pc:sldMk cId="409661047" sldId="518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2-07T21:15:11.415" v="1595" actId="1076"/>
          <ac:picMkLst>
            <pc:docMk/>
            <pc:sldMk cId="409661047" sldId="518"/>
            <ac:picMk id="4" creationId="{9EF925A1-11FB-4F2D-B160-748A010A1258}"/>
          </ac:picMkLst>
        </pc:picChg>
      </pc:sldChg>
      <pc:sldChg chg="add del">
        <pc:chgData name="kursat ymn" userId="47174fbee67923fe" providerId="LiveId" clId="{27623D0D-9CFC-4C30-9EB7-1C823AF91216}" dt="2022-01-29T23:12:28.820" v="1348" actId="2696"/>
        <pc:sldMkLst>
          <pc:docMk/>
          <pc:sldMk cId="3080746576" sldId="518"/>
        </pc:sldMkLst>
      </pc:sldChg>
      <pc:sldChg chg="addSp modSp new mod modAnim">
        <pc:chgData name="kursat ymn" userId="47174fbee67923fe" providerId="LiveId" clId="{27623D0D-9CFC-4C30-9EB7-1C823AF91216}" dt="2022-02-07T20:47:13.709" v="1358" actId="14100"/>
        <pc:sldMkLst>
          <pc:docMk/>
          <pc:sldMk cId="1169546629" sldId="519"/>
        </pc:sldMkLst>
        <pc:spChg chg="add mod">
          <ac:chgData name="kursat ymn" userId="47174fbee67923fe" providerId="LiveId" clId="{27623D0D-9CFC-4C30-9EB7-1C823AF91216}" dt="2022-02-07T20:46:51.033" v="1353" actId="113"/>
          <ac:spMkLst>
            <pc:docMk/>
            <pc:sldMk cId="1169546629" sldId="519"/>
            <ac:spMk id="3" creationId="{DBB5B158-C0D3-497E-8438-5B130983FA47}"/>
          </ac:spMkLst>
        </pc:spChg>
        <pc:spChg chg="add mod">
          <ac:chgData name="kursat ymn" userId="47174fbee67923fe" providerId="LiveId" clId="{27623D0D-9CFC-4C30-9EB7-1C823AF91216}" dt="2022-02-07T20:47:09.834" v="1356" actId="1076"/>
          <ac:spMkLst>
            <pc:docMk/>
            <pc:sldMk cId="1169546629" sldId="519"/>
            <ac:spMk id="6" creationId="{51BDE1C5-6649-4ECD-B7E4-9C3E95CCCE28}"/>
          </ac:spMkLst>
        </pc:spChg>
        <pc:picChg chg="add mod">
          <ac:chgData name="kursat ymn" userId="47174fbee67923fe" providerId="LiveId" clId="{27623D0D-9CFC-4C30-9EB7-1C823AF91216}" dt="2022-02-07T20:47:13.709" v="1358" actId="14100"/>
          <ac:picMkLst>
            <pc:docMk/>
            <pc:sldMk cId="1169546629" sldId="519"/>
            <ac:picMk id="4" creationId="{3D654572-0866-4395-B451-9F98C87553B6}"/>
          </ac:picMkLst>
        </pc:picChg>
      </pc:sldChg>
      <pc:sldChg chg="addSp modSp new mod modAnim">
        <pc:chgData name="kursat ymn" userId="47174fbee67923fe" providerId="LiveId" clId="{27623D0D-9CFC-4C30-9EB7-1C823AF91216}" dt="2022-02-07T20:48:04.962" v="1370" actId="1076"/>
        <pc:sldMkLst>
          <pc:docMk/>
          <pc:sldMk cId="1309378240" sldId="520"/>
        </pc:sldMkLst>
        <pc:spChg chg="add mod">
          <ac:chgData name="kursat ymn" userId="47174fbee67923fe" providerId="LiveId" clId="{27623D0D-9CFC-4C30-9EB7-1C823AF91216}" dt="2022-02-07T20:47:36.993" v="1362" actId="113"/>
          <ac:spMkLst>
            <pc:docMk/>
            <pc:sldMk cId="1309378240" sldId="520"/>
            <ac:spMk id="3" creationId="{94C088F9-8239-4317-96B0-0E22D057D7C8}"/>
          </ac:spMkLst>
        </pc:spChg>
        <pc:spChg chg="add mod">
          <ac:chgData name="kursat ymn" userId="47174fbee67923fe" providerId="LiveId" clId="{27623D0D-9CFC-4C30-9EB7-1C823AF91216}" dt="2022-02-07T20:47:58.870" v="1366" actId="1076"/>
          <ac:spMkLst>
            <pc:docMk/>
            <pc:sldMk cId="1309378240" sldId="520"/>
            <ac:spMk id="6" creationId="{089285F5-5BC0-4933-847A-BA5EBEACE3B7}"/>
          </ac:spMkLst>
        </pc:spChg>
        <pc:picChg chg="add mod">
          <ac:chgData name="kursat ymn" userId="47174fbee67923fe" providerId="LiveId" clId="{27623D0D-9CFC-4C30-9EB7-1C823AF91216}" dt="2022-02-07T20:48:04.962" v="1370" actId="1076"/>
          <ac:picMkLst>
            <pc:docMk/>
            <pc:sldMk cId="1309378240" sldId="520"/>
            <ac:picMk id="4" creationId="{23859277-9A9E-4E70-954D-7AA0FBA57A21}"/>
          </ac:picMkLst>
        </pc:picChg>
      </pc:sldChg>
      <pc:sldChg chg="addSp modSp new mod modAnim">
        <pc:chgData name="kursat ymn" userId="47174fbee67923fe" providerId="LiveId" clId="{27623D0D-9CFC-4C30-9EB7-1C823AF91216}" dt="2022-02-07T20:49:04.502" v="1381" actId="1076"/>
        <pc:sldMkLst>
          <pc:docMk/>
          <pc:sldMk cId="1074453176" sldId="521"/>
        </pc:sldMkLst>
        <pc:spChg chg="add mod">
          <ac:chgData name="kursat ymn" userId="47174fbee67923fe" providerId="LiveId" clId="{27623D0D-9CFC-4C30-9EB7-1C823AF91216}" dt="2022-02-07T20:48:39.325" v="1374" actId="113"/>
          <ac:spMkLst>
            <pc:docMk/>
            <pc:sldMk cId="1074453176" sldId="521"/>
            <ac:spMk id="3" creationId="{51404622-5502-4FB8-B3E5-AC63D02A2D76}"/>
          </ac:spMkLst>
        </pc:spChg>
        <pc:spChg chg="add mod">
          <ac:chgData name="kursat ymn" userId="47174fbee67923fe" providerId="LiveId" clId="{27623D0D-9CFC-4C30-9EB7-1C823AF91216}" dt="2022-02-07T20:48:59.394" v="1378" actId="1076"/>
          <ac:spMkLst>
            <pc:docMk/>
            <pc:sldMk cId="1074453176" sldId="521"/>
            <ac:spMk id="6" creationId="{2CCD6DE5-E097-47E4-A709-33B5D0ED9E71}"/>
          </ac:spMkLst>
        </pc:spChg>
        <pc:picChg chg="add mod">
          <ac:chgData name="kursat ymn" userId="47174fbee67923fe" providerId="LiveId" clId="{27623D0D-9CFC-4C30-9EB7-1C823AF91216}" dt="2022-02-07T20:49:04.502" v="1381" actId="1076"/>
          <ac:picMkLst>
            <pc:docMk/>
            <pc:sldMk cId="1074453176" sldId="521"/>
            <ac:picMk id="4" creationId="{049FE1F5-6949-4650-92D6-F9DB0D0EF0DD}"/>
          </ac:picMkLst>
        </pc:picChg>
      </pc:sldChg>
      <pc:sldChg chg="addSp modSp new mod modAnim">
        <pc:chgData name="kursat ymn" userId="47174fbee67923fe" providerId="LiveId" clId="{27623D0D-9CFC-4C30-9EB7-1C823AF91216}" dt="2022-02-07T20:50:12.853" v="1394" actId="20577"/>
        <pc:sldMkLst>
          <pc:docMk/>
          <pc:sldMk cId="2259137571" sldId="522"/>
        </pc:sldMkLst>
        <pc:spChg chg="add mod">
          <ac:chgData name="kursat ymn" userId="47174fbee67923fe" providerId="LiveId" clId="{27623D0D-9CFC-4C30-9EB7-1C823AF91216}" dt="2022-02-07T20:49:44.133" v="1385" actId="113"/>
          <ac:spMkLst>
            <pc:docMk/>
            <pc:sldMk cId="2259137571" sldId="522"/>
            <ac:spMk id="3" creationId="{EE9D0001-51D9-4A87-9104-2D10185DBF73}"/>
          </ac:spMkLst>
        </pc:spChg>
        <pc:spChg chg="add mod">
          <ac:chgData name="kursat ymn" userId="47174fbee67923fe" providerId="LiveId" clId="{27623D0D-9CFC-4C30-9EB7-1C823AF91216}" dt="2022-02-07T20:50:12.853" v="1394" actId="20577"/>
          <ac:spMkLst>
            <pc:docMk/>
            <pc:sldMk cId="2259137571" sldId="522"/>
            <ac:spMk id="6" creationId="{E185E9E5-BCC9-46C9-A21F-1EB908C9E655}"/>
          </ac:spMkLst>
        </pc:spChg>
        <pc:picChg chg="add mod">
          <ac:chgData name="kursat ymn" userId="47174fbee67923fe" providerId="LiveId" clId="{27623D0D-9CFC-4C30-9EB7-1C823AF91216}" dt="2022-02-07T20:50:09.714" v="1393" actId="1076"/>
          <ac:picMkLst>
            <pc:docMk/>
            <pc:sldMk cId="2259137571" sldId="522"/>
            <ac:picMk id="4" creationId="{5BC2340A-EB40-46AF-B4FB-CCCBE210BDF3}"/>
          </ac:picMkLst>
        </pc:picChg>
      </pc:sldChg>
      <pc:sldChg chg="addSp modSp new mod modAnim">
        <pc:chgData name="kursat ymn" userId="47174fbee67923fe" providerId="LiveId" clId="{27623D0D-9CFC-4C30-9EB7-1C823AF91216}" dt="2022-02-07T20:51:03.912" v="1404" actId="14100"/>
        <pc:sldMkLst>
          <pc:docMk/>
          <pc:sldMk cId="4124146507" sldId="523"/>
        </pc:sldMkLst>
        <pc:spChg chg="add mod">
          <ac:chgData name="kursat ymn" userId="47174fbee67923fe" providerId="LiveId" clId="{27623D0D-9CFC-4C30-9EB7-1C823AF91216}" dt="2022-02-07T20:50:40.360" v="1398" actId="113"/>
          <ac:spMkLst>
            <pc:docMk/>
            <pc:sldMk cId="4124146507" sldId="523"/>
            <ac:spMk id="3" creationId="{07A8B242-5CDB-472C-AF75-5EB8D466131F}"/>
          </ac:spMkLst>
        </pc:spChg>
        <pc:spChg chg="add mod">
          <ac:chgData name="kursat ymn" userId="47174fbee67923fe" providerId="LiveId" clId="{27623D0D-9CFC-4C30-9EB7-1C823AF91216}" dt="2022-02-07T20:50:58.549" v="1402" actId="1076"/>
          <ac:spMkLst>
            <pc:docMk/>
            <pc:sldMk cId="4124146507" sldId="523"/>
            <ac:spMk id="6" creationId="{A9C07031-6E5A-41F5-B5C6-73E897D8E15F}"/>
          </ac:spMkLst>
        </pc:spChg>
        <pc:picChg chg="add mod">
          <ac:chgData name="kursat ymn" userId="47174fbee67923fe" providerId="LiveId" clId="{27623D0D-9CFC-4C30-9EB7-1C823AF91216}" dt="2022-02-07T20:51:03.912" v="1404" actId="14100"/>
          <ac:picMkLst>
            <pc:docMk/>
            <pc:sldMk cId="4124146507" sldId="523"/>
            <ac:picMk id="4" creationId="{4D1FA76D-FB64-479F-8928-233D73109589}"/>
          </ac:picMkLst>
        </pc:picChg>
      </pc:sldChg>
      <pc:sldChg chg="addSp modSp new mod ord modAnim">
        <pc:chgData name="kursat ymn" userId="47174fbee67923fe" providerId="LiveId" clId="{27623D0D-9CFC-4C30-9EB7-1C823AF91216}" dt="2022-02-07T20:54:46.033" v="1437"/>
        <pc:sldMkLst>
          <pc:docMk/>
          <pc:sldMk cId="3823657684" sldId="524"/>
        </pc:sldMkLst>
        <pc:spChg chg="add mod">
          <ac:chgData name="kursat ymn" userId="47174fbee67923fe" providerId="LiveId" clId="{27623D0D-9CFC-4C30-9EB7-1C823AF91216}" dt="2022-02-07T20:51:32.861" v="1408" actId="113"/>
          <ac:spMkLst>
            <pc:docMk/>
            <pc:sldMk cId="3823657684" sldId="524"/>
            <ac:spMk id="3" creationId="{BF3A2429-283C-43FC-A046-CB01B2CA2A1C}"/>
          </ac:spMkLst>
        </pc:spChg>
        <pc:spChg chg="add mod">
          <ac:chgData name="kursat ymn" userId="47174fbee67923fe" providerId="LiveId" clId="{27623D0D-9CFC-4C30-9EB7-1C823AF91216}" dt="2022-02-07T20:51:52.548" v="1411" actId="1076"/>
          <ac:spMkLst>
            <pc:docMk/>
            <pc:sldMk cId="3823657684" sldId="524"/>
            <ac:spMk id="6" creationId="{37EED442-E9BE-4545-B04F-C063FB4B710C}"/>
          </ac:spMkLst>
        </pc:spChg>
        <pc:picChg chg="add mod">
          <ac:chgData name="kursat ymn" userId="47174fbee67923fe" providerId="LiveId" clId="{27623D0D-9CFC-4C30-9EB7-1C823AF91216}" dt="2022-02-07T20:51:55.768" v="1413" actId="14100"/>
          <ac:picMkLst>
            <pc:docMk/>
            <pc:sldMk cId="3823657684" sldId="524"/>
            <ac:picMk id="4" creationId="{EA5366FC-08B5-4557-9CCE-363734783B1C}"/>
          </ac:picMkLst>
        </pc:picChg>
      </pc:sldChg>
      <pc:sldChg chg="addSp modSp new mod modAnim">
        <pc:chgData name="kursat ymn" userId="47174fbee67923fe" providerId="LiveId" clId="{27623D0D-9CFC-4C30-9EB7-1C823AF91216}" dt="2022-02-07T20:53:11.218" v="1424" actId="1076"/>
        <pc:sldMkLst>
          <pc:docMk/>
          <pc:sldMk cId="1888085514" sldId="525"/>
        </pc:sldMkLst>
        <pc:spChg chg="add mod">
          <ac:chgData name="kursat ymn" userId="47174fbee67923fe" providerId="LiveId" clId="{27623D0D-9CFC-4C30-9EB7-1C823AF91216}" dt="2022-02-07T20:52:47.057" v="1417" actId="113"/>
          <ac:spMkLst>
            <pc:docMk/>
            <pc:sldMk cId="1888085514" sldId="525"/>
            <ac:spMk id="3" creationId="{7684C0DC-71BF-4A6B-995A-19D6BAEE6689}"/>
          </ac:spMkLst>
        </pc:spChg>
        <pc:spChg chg="add mod">
          <ac:chgData name="kursat ymn" userId="47174fbee67923fe" providerId="LiveId" clId="{27623D0D-9CFC-4C30-9EB7-1C823AF91216}" dt="2022-02-07T20:53:06.190" v="1421" actId="1076"/>
          <ac:spMkLst>
            <pc:docMk/>
            <pc:sldMk cId="1888085514" sldId="525"/>
            <ac:spMk id="6" creationId="{596F8E3C-6086-4905-AB24-06D791ABB487}"/>
          </ac:spMkLst>
        </pc:spChg>
        <pc:picChg chg="add mod">
          <ac:chgData name="kursat ymn" userId="47174fbee67923fe" providerId="LiveId" clId="{27623D0D-9CFC-4C30-9EB7-1C823AF91216}" dt="2022-02-07T20:53:11.218" v="1424" actId="1076"/>
          <ac:picMkLst>
            <pc:docMk/>
            <pc:sldMk cId="1888085514" sldId="525"/>
            <ac:picMk id="4" creationId="{68D1B988-A060-4042-9F35-1D68B26F7110}"/>
          </ac:picMkLst>
        </pc:picChg>
      </pc:sldChg>
      <pc:sldChg chg="addSp modSp new mod modAnim">
        <pc:chgData name="kursat ymn" userId="47174fbee67923fe" providerId="LiveId" clId="{27623D0D-9CFC-4C30-9EB7-1C823AF91216}" dt="2022-02-07T20:53:51.805" v="1435" actId="313"/>
        <pc:sldMkLst>
          <pc:docMk/>
          <pc:sldMk cId="202076720" sldId="526"/>
        </pc:sldMkLst>
        <pc:spChg chg="add mod">
          <ac:chgData name="kursat ymn" userId="47174fbee67923fe" providerId="LiveId" clId="{27623D0D-9CFC-4C30-9EB7-1C823AF91216}" dt="2022-02-07T20:53:26.495" v="1428" actId="113"/>
          <ac:spMkLst>
            <pc:docMk/>
            <pc:sldMk cId="202076720" sldId="526"/>
            <ac:spMk id="3" creationId="{D1221870-5BAE-4EE0-87BA-8454ECA634BC}"/>
          </ac:spMkLst>
        </pc:spChg>
        <pc:spChg chg="add mod">
          <ac:chgData name="kursat ymn" userId="47174fbee67923fe" providerId="LiveId" clId="{27623D0D-9CFC-4C30-9EB7-1C823AF91216}" dt="2022-02-07T20:53:51.805" v="1435" actId="313"/>
          <ac:spMkLst>
            <pc:docMk/>
            <pc:sldMk cId="202076720" sldId="526"/>
            <ac:spMk id="6" creationId="{171DC03D-6C20-4050-A4EF-590424AF8CDF}"/>
          </ac:spMkLst>
        </pc:spChg>
        <pc:picChg chg="add mod">
          <ac:chgData name="kursat ymn" userId="47174fbee67923fe" providerId="LiveId" clId="{27623D0D-9CFC-4C30-9EB7-1C823AF91216}" dt="2022-02-07T20:53:50.145" v="1434" actId="14100"/>
          <ac:picMkLst>
            <pc:docMk/>
            <pc:sldMk cId="202076720" sldId="526"/>
            <ac:picMk id="4" creationId="{8C1850C4-A814-4E45-84D0-5238A24910F1}"/>
          </ac:picMkLst>
        </pc:picChg>
      </pc:sldChg>
      <pc:sldChg chg="addSp modSp new mod modAnim">
        <pc:chgData name="kursat ymn" userId="47174fbee67923fe" providerId="LiveId" clId="{27623D0D-9CFC-4C30-9EB7-1C823AF91216}" dt="2022-02-07T20:55:25.191" v="1448" actId="14100"/>
        <pc:sldMkLst>
          <pc:docMk/>
          <pc:sldMk cId="696027015" sldId="527"/>
        </pc:sldMkLst>
        <pc:spChg chg="add mod">
          <ac:chgData name="kursat ymn" userId="47174fbee67923fe" providerId="LiveId" clId="{27623D0D-9CFC-4C30-9EB7-1C823AF91216}" dt="2022-02-07T20:54:57.929" v="1441" actId="113"/>
          <ac:spMkLst>
            <pc:docMk/>
            <pc:sldMk cId="696027015" sldId="527"/>
            <ac:spMk id="3" creationId="{886973CA-2B11-4302-8724-0C53744A84B6}"/>
          </ac:spMkLst>
        </pc:spChg>
        <pc:spChg chg="add mod">
          <ac:chgData name="kursat ymn" userId="47174fbee67923fe" providerId="LiveId" clId="{27623D0D-9CFC-4C30-9EB7-1C823AF91216}" dt="2022-02-07T20:55:20.275" v="1446" actId="313"/>
          <ac:spMkLst>
            <pc:docMk/>
            <pc:sldMk cId="696027015" sldId="527"/>
            <ac:spMk id="6" creationId="{DA2836A1-1734-4C98-B32B-327DBA02C37B}"/>
          </ac:spMkLst>
        </pc:spChg>
        <pc:picChg chg="add mod">
          <ac:chgData name="kursat ymn" userId="47174fbee67923fe" providerId="LiveId" clId="{27623D0D-9CFC-4C30-9EB7-1C823AF91216}" dt="2022-02-07T20:55:25.191" v="1448" actId="14100"/>
          <ac:picMkLst>
            <pc:docMk/>
            <pc:sldMk cId="696027015" sldId="527"/>
            <ac:picMk id="4" creationId="{18BBF6F5-98E5-49C3-B218-4E687C1C0A5C}"/>
          </ac:picMkLst>
        </pc:picChg>
      </pc:sldChg>
      <pc:sldChg chg="addSp modSp new mod modAnim">
        <pc:chgData name="kursat ymn" userId="47174fbee67923fe" providerId="LiveId" clId="{27623D0D-9CFC-4C30-9EB7-1C823AF91216}" dt="2022-02-07T20:56:03.834" v="1457" actId="14100"/>
        <pc:sldMkLst>
          <pc:docMk/>
          <pc:sldMk cId="2681247451" sldId="528"/>
        </pc:sldMkLst>
        <pc:spChg chg="add mod">
          <ac:chgData name="kursat ymn" userId="47174fbee67923fe" providerId="LiveId" clId="{27623D0D-9CFC-4C30-9EB7-1C823AF91216}" dt="2022-02-07T20:55:41.914" v="1452" actId="113"/>
          <ac:spMkLst>
            <pc:docMk/>
            <pc:sldMk cId="2681247451" sldId="528"/>
            <ac:spMk id="3" creationId="{53732914-3E56-4943-AEF3-778146006E81}"/>
          </ac:spMkLst>
        </pc:spChg>
        <pc:spChg chg="add mod">
          <ac:chgData name="kursat ymn" userId="47174fbee67923fe" providerId="LiveId" clId="{27623D0D-9CFC-4C30-9EB7-1C823AF91216}" dt="2022-02-07T20:55:59.245" v="1455" actId="1076"/>
          <ac:spMkLst>
            <pc:docMk/>
            <pc:sldMk cId="2681247451" sldId="528"/>
            <ac:spMk id="6" creationId="{766FA6A2-FE5F-4B97-830E-34E00B5D9FFA}"/>
          </ac:spMkLst>
        </pc:spChg>
        <pc:picChg chg="add mod">
          <ac:chgData name="kursat ymn" userId="47174fbee67923fe" providerId="LiveId" clId="{27623D0D-9CFC-4C30-9EB7-1C823AF91216}" dt="2022-02-07T20:56:03.834" v="1457" actId="14100"/>
          <ac:picMkLst>
            <pc:docMk/>
            <pc:sldMk cId="2681247451" sldId="528"/>
            <ac:picMk id="4" creationId="{01D9D102-B1EB-4CF6-9B03-995EA26F72DB}"/>
          </ac:picMkLst>
        </pc:picChg>
      </pc:sldChg>
      <pc:sldChg chg="addSp modSp new mod modAnim">
        <pc:chgData name="kursat ymn" userId="47174fbee67923fe" providerId="LiveId" clId="{27623D0D-9CFC-4C30-9EB7-1C823AF91216}" dt="2022-02-07T20:57:02.733" v="1467" actId="1076"/>
        <pc:sldMkLst>
          <pc:docMk/>
          <pc:sldMk cId="3204248110" sldId="529"/>
        </pc:sldMkLst>
        <pc:spChg chg="add mod">
          <ac:chgData name="kursat ymn" userId="47174fbee67923fe" providerId="LiveId" clId="{27623D0D-9CFC-4C30-9EB7-1C823AF91216}" dt="2022-02-07T20:56:35.083" v="1461" actId="113"/>
          <ac:spMkLst>
            <pc:docMk/>
            <pc:sldMk cId="3204248110" sldId="529"/>
            <ac:spMk id="3" creationId="{546AD795-E086-48EF-BB60-986C60E238EE}"/>
          </ac:spMkLst>
        </pc:spChg>
        <pc:spChg chg="add mod">
          <ac:chgData name="kursat ymn" userId="47174fbee67923fe" providerId="LiveId" clId="{27623D0D-9CFC-4C30-9EB7-1C823AF91216}" dt="2022-02-07T20:56:58.042" v="1464" actId="1076"/>
          <ac:spMkLst>
            <pc:docMk/>
            <pc:sldMk cId="3204248110" sldId="529"/>
            <ac:spMk id="6" creationId="{3D3019F3-72F8-47AE-8007-D1BD9677F883}"/>
          </ac:spMkLst>
        </pc:spChg>
        <pc:picChg chg="add mod">
          <ac:chgData name="kursat ymn" userId="47174fbee67923fe" providerId="LiveId" clId="{27623D0D-9CFC-4C30-9EB7-1C823AF91216}" dt="2022-02-07T20:57:02.733" v="1467" actId="1076"/>
          <ac:picMkLst>
            <pc:docMk/>
            <pc:sldMk cId="3204248110" sldId="529"/>
            <ac:picMk id="4" creationId="{D6C52980-AC4C-4A44-B6FD-A5F7D87B554C}"/>
          </ac:picMkLst>
        </pc:picChg>
      </pc:sldChg>
      <pc:sldChg chg="addSp modSp new mod modAnim">
        <pc:chgData name="kursat ymn" userId="47174fbee67923fe" providerId="LiveId" clId="{27623D0D-9CFC-4C30-9EB7-1C823AF91216}" dt="2022-02-07T20:57:39.299" v="1477" actId="1076"/>
        <pc:sldMkLst>
          <pc:docMk/>
          <pc:sldMk cId="1555218852" sldId="530"/>
        </pc:sldMkLst>
        <pc:spChg chg="add mod">
          <ac:chgData name="kursat ymn" userId="47174fbee67923fe" providerId="LiveId" clId="{27623D0D-9CFC-4C30-9EB7-1C823AF91216}" dt="2022-02-07T20:57:18.010" v="1471" actId="113"/>
          <ac:spMkLst>
            <pc:docMk/>
            <pc:sldMk cId="1555218852" sldId="530"/>
            <ac:spMk id="3" creationId="{4E4C9352-87F4-4A74-98E7-2D97570AD23F}"/>
          </ac:spMkLst>
        </pc:spChg>
        <pc:spChg chg="add mod">
          <ac:chgData name="kursat ymn" userId="47174fbee67923fe" providerId="LiveId" clId="{27623D0D-9CFC-4C30-9EB7-1C823AF91216}" dt="2022-02-07T20:57:34.761" v="1474" actId="1076"/>
          <ac:spMkLst>
            <pc:docMk/>
            <pc:sldMk cId="1555218852" sldId="530"/>
            <ac:spMk id="6" creationId="{C132FFAB-2C56-482E-B970-191BAACCD974}"/>
          </ac:spMkLst>
        </pc:spChg>
        <pc:picChg chg="add mod">
          <ac:chgData name="kursat ymn" userId="47174fbee67923fe" providerId="LiveId" clId="{27623D0D-9CFC-4C30-9EB7-1C823AF91216}" dt="2022-02-07T20:57:39.299" v="1477" actId="1076"/>
          <ac:picMkLst>
            <pc:docMk/>
            <pc:sldMk cId="1555218852" sldId="530"/>
            <ac:picMk id="4" creationId="{61D8AEB1-9369-4D07-81E9-F7AC6CE9D4AA}"/>
          </ac:picMkLst>
        </pc:picChg>
      </pc:sldChg>
      <pc:sldChg chg="addSp modSp new mod">
        <pc:chgData name="kursat ymn" userId="47174fbee67923fe" providerId="LiveId" clId="{27623D0D-9CFC-4C30-9EB7-1C823AF91216}" dt="2022-02-07T20:58:53.268" v="1494" actId="1076"/>
        <pc:sldMkLst>
          <pc:docMk/>
          <pc:sldMk cId="1376749325" sldId="531"/>
        </pc:sldMkLst>
        <pc:spChg chg="add mod">
          <ac:chgData name="kursat ymn" userId="47174fbee67923fe" providerId="LiveId" clId="{27623D0D-9CFC-4C30-9EB7-1C823AF91216}" dt="2022-02-07T20:58:53.268" v="1494" actId="1076"/>
          <ac:spMkLst>
            <pc:docMk/>
            <pc:sldMk cId="1376749325" sldId="531"/>
            <ac:spMk id="3" creationId="{15F1D473-CAFB-456B-8306-DD7B4C1B0ABE}"/>
          </ac:spMkLst>
        </pc:spChg>
        <pc:spChg chg="add mod">
          <ac:chgData name="kursat ymn" userId="47174fbee67923fe" providerId="LiveId" clId="{27623D0D-9CFC-4C30-9EB7-1C823AF91216}" dt="2022-02-07T20:58:47.370" v="1491" actId="1076"/>
          <ac:spMkLst>
            <pc:docMk/>
            <pc:sldMk cId="1376749325" sldId="531"/>
            <ac:spMk id="5" creationId="{8414ECDA-31F9-4FC8-9D7C-4E623598B03B}"/>
          </ac:spMkLst>
        </pc:spChg>
        <pc:picChg chg="add mod">
          <ac:chgData name="kursat ymn" userId="47174fbee67923fe" providerId="LiveId" clId="{27623D0D-9CFC-4C30-9EB7-1C823AF91216}" dt="2022-02-07T20:58:50.843" v="1493" actId="14100"/>
          <ac:picMkLst>
            <pc:docMk/>
            <pc:sldMk cId="1376749325" sldId="531"/>
            <ac:picMk id="7" creationId="{D6315288-C148-4CB7-97D7-EF13E97671F3}"/>
          </ac:picMkLst>
        </pc:picChg>
      </pc:sldChg>
      <pc:sldChg chg="addSp modSp new mod">
        <pc:chgData name="kursat ymn" userId="47174fbee67923fe" providerId="LiveId" clId="{27623D0D-9CFC-4C30-9EB7-1C823AF91216}" dt="2022-02-07T21:00:09.676" v="1516" actId="1076"/>
        <pc:sldMkLst>
          <pc:docMk/>
          <pc:sldMk cId="2029810410" sldId="532"/>
        </pc:sldMkLst>
        <pc:spChg chg="add mod">
          <ac:chgData name="kursat ymn" userId="47174fbee67923fe" providerId="LiveId" clId="{27623D0D-9CFC-4C30-9EB7-1C823AF91216}" dt="2022-02-07T20:59:34.580" v="1499" actId="113"/>
          <ac:spMkLst>
            <pc:docMk/>
            <pc:sldMk cId="2029810410" sldId="532"/>
            <ac:spMk id="3" creationId="{9839D8AA-9FCB-4917-90B1-1890FE45C988}"/>
          </ac:spMkLst>
        </pc:spChg>
        <pc:spChg chg="add mod">
          <ac:chgData name="kursat ymn" userId="47174fbee67923fe" providerId="LiveId" clId="{27623D0D-9CFC-4C30-9EB7-1C823AF91216}" dt="2022-02-07T21:00:09.676" v="1516" actId="1076"/>
          <ac:spMkLst>
            <pc:docMk/>
            <pc:sldMk cId="2029810410" sldId="532"/>
            <ac:spMk id="5" creationId="{B6D6738C-05FA-4885-93B0-D8181BF8035F}"/>
          </ac:spMkLst>
        </pc:spChg>
        <pc:picChg chg="add">
          <ac:chgData name="kursat ymn" userId="47174fbee67923fe" providerId="LiveId" clId="{27623D0D-9CFC-4C30-9EB7-1C823AF91216}" dt="2022-02-07T21:00:06" v="1515" actId="22"/>
          <ac:picMkLst>
            <pc:docMk/>
            <pc:sldMk cId="2029810410" sldId="532"/>
            <ac:picMk id="7" creationId="{911695A5-A061-47C8-92A8-5A149A6BF1F8}"/>
          </ac:picMkLst>
        </pc:picChg>
      </pc:sldChg>
      <pc:sldChg chg="addSp modSp new mod">
        <pc:chgData name="kursat ymn" userId="47174fbee67923fe" providerId="LiveId" clId="{27623D0D-9CFC-4C30-9EB7-1C823AF91216}" dt="2022-02-07T21:10:29.934" v="1555" actId="22"/>
        <pc:sldMkLst>
          <pc:docMk/>
          <pc:sldMk cId="3040003586" sldId="533"/>
        </pc:sldMkLst>
        <pc:spChg chg="add mod">
          <ac:chgData name="kursat ymn" userId="47174fbee67923fe" providerId="LiveId" clId="{27623D0D-9CFC-4C30-9EB7-1C823AF91216}" dt="2022-02-07T21:00:31.026" v="1520" actId="113"/>
          <ac:spMkLst>
            <pc:docMk/>
            <pc:sldMk cId="3040003586" sldId="533"/>
            <ac:spMk id="3" creationId="{0FB3D290-E6F0-49C9-9521-DCB1D806ADB9}"/>
          </ac:spMkLst>
        </pc:spChg>
        <pc:spChg chg="add mod">
          <ac:chgData name="kursat ymn" userId="47174fbee67923fe" providerId="LiveId" clId="{27623D0D-9CFC-4C30-9EB7-1C823AF91216}" dt="2022-02-07T21:00:47.217" v="1535" actId="14100"/>
          <ac:spMkLst>
            <pc:docMk/>
            <pc:sldMk cId="3040003586" sldId="533"/>
            <ac:spMk id="5" creationId="{3696EE0F-DF96-4515-A314-7EEF35C61C7C}"/>
          </ac:spMkLst>
        </pc:spChg>
        <pc:picChg chg="add">
          <ac:chgData name="kursat ymn" userId="47174fbee67923fe" providerId="LiveId" clId="{27623D0D-9CFC-4C30-9EB7-1C823AF91216}" dt="2022-02-07T21:10:29.934" v="1555" actId="22"/>
          <ac:picMkLst>
            <pc:docMk/>
            <pc:sldMk cId="3040003586" sldId="533"/>
            <ac:picMk id="7" creationId="{D54703B3-4710-471C-9465-AD5020C522EE}"/>
          </ac:picMkLst>
        </pc:picChg>
      </pc:sldChg>
      <pc:sldChg chg="addSp delSp modSp add mod setBg">
        <pc:chgData name="kursat ymn" userId="47174fbee67923fe" providerId="LiveId" clId="{27623D0D-9CFC-4C30-9EB7-1C823AF91216}" dt="2022-02-07T21:16:25.705" v="1624" actId="20577"/>
        <pc:sldMkLst>
          <pc:docMk/>
          <pc:sldMk cId="3344049195" sldId="534"/>
        </pc:sldMkLst>
        <pc:spChg chg="add mod">
          <ac:chgData name="kursat ymn" userId="47174fbee67923fe" providerId="LiveId" clId="{27623D0D-9CFC-4C30-9EB7-1C823AF91216}" dt="2022-02-07T21:16:25.705" v="1624" actId="20577"/>
          <ac:spMkLst>
            <pc:docMk/>
            <pc:sldMk cId="3344049195" sldId="534"/>
            <ac:spMk id="5" creationId="{2A73C8F4-8E4D-4339-BF78-6C516FE298D0}"/>
          </ac:spMkLst>
        </pc:spChg>
        <pc:picChg chg="del">
          <ac:chgData name="kursat ymn" userId="47174fbee67923fe" providerId="LiveId" clId="{27623D0D-9CFC-4C30-9EB7-1C823AF91216}" dt="2022-02-07T21:15:39.356" v="1597" actId="478"/>
          <ac:picMkLst>
            <pc:docMk/>
            <pc:sldMk cId="3344049195" sldId="534"/>
            <ac:picMk id="4" creationId="{9EF925A1-11FB-4F2D-B160-748A010A1258}"/>
          </ac:picMkLst>
        </pc:picChg>
      </pc:sldChg>
      <pc:sldChg chg="addSp modSp add mod setBg">
        <pc:chgData name="kursat ymn" userId="47174fbee67923fe" providerId="LiveId" clId="{27623D0D-9CFC-4C30-9EB7-1C823AF91216}" dt="2022-02-07T21:16:54.826" v="1627" actId="14100"/>
        <pc:sldMkLst>
          <pc:docMk/>
          <pc:sldMk cId="3444242826" sldId="535"/>
        </pc:sldMkLst>
        <pc:picChg chg="ord">
          <ac:chgData name="kursat ymn" userId="47174fbee67923fe" providerId="LiveId" clId="{27623D0D-9CFC-4C30-9EB7-1C823AF91216}" dt="2022-02-07T21:16:50.011" v="1626" actId="26606"/>
          <ac:picMkLst>
            <pc:docMk/>
            <pc:sldMk cId="3444242826" sldId="535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2-07T21:16:54.826" v="1627" actId="14100"/>
          <ac:picMkLst>
            <pc:docMk/>
            <pc:sldMk cId="3444242826" sldId="535"/>
            <ac:picMk id="4" creationId="{71C06205-FA24-42CC-8017-3AA16E95A9D9}"/>
          </ac:picMkLst>
        </pc:picChg>
      </pc:sldChg>
      <pc:sldChg chg="addSp modSp add mod setBg">
        <pc:chgData name="kursat ymn" userId="47174fbee67923fe" providerId="LiveId" clId="{27623D0D-9CFC-4C30-9EB7-1C823AF91216}" dt="2022-02-07T21:17:38.465" v="1629" actId="26606"/>
        <pc:sldMkLst>
          <pc:docMk/>
          <pc:sldMk cId="2388939757" sldId="536"/>
        </pc:sldMkLst>
        <pc:picChg chg="ord">
          <ac:chgData name="kursat ymn" userId="47174fbee67923fe" providerId="LiveId" clId="{27623D0D-9CFC-4C30-9EB7-1C823AF91216}" dt="2022-02-07T21:17:38.465" v="1629" actId="26606"/>
          <ac:picMkLst>
            <pc:docMk/>
            <pc:sldMk cId="2388939757" sldId="536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2-07T21:17:38.465" v="1629" actId="26606"/>
          <ac:picMkLst>
            <pc:docMk/>
            <pc:sldMk cId="2388939757" sldId="536"/>
            <ac:picMk id="4" creationId="{2A4FC2D3-49E1-4583-96A8-82EE3A5074A6}"/>
          </ac:picMkLst>
        </pc:picChg>
      </pc:sldChg>
      <pc:sldChg chg="addSp modSp add mod setBg">
        <pc:chgData name="kursat ymn" userId="47174fbee67923fe" providerId="LiveId" clId="{27623D0D-9CFC-4C30-9EB7-1C823AF91216}" dt="2022-02-07T21:18:00.028" v="1633" actId="14100"/>
        <pc:sldMkLst>
          <pc:docMk/>
          <pc:sldMk cId="219775222" sldId="537"/>
        </pc:sldMkLst>
        <pc:picChg chg="ord">
          <ac:chgData name="kursat ymn" userId="47174fbee67923fe" providerId="LiveId" clId="{27623D0D-9CFC-4C30-9EB7-1C823AF91216}" dt="2022-02-07T21:17:54.664" v="1631" actId="26606"/>
          <ac:picMkLst>
            <pc:docMk/>
            <pc:sldMk cId="219775222" sldId="537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2-07T21:18:00.028" v="1633" actId="14100"/>
          <ac:picMkLst>
            <pc:docMk/>
            <pc:sldMk cId="219775222" sldId="537"/>
            <ac:picMk id="4" creationId="{5F5AA02E-5CB5-43A1-BD51-0038FF931BB1}"/>
          </ac:picMkLst>
        </pc:picChg>
      </pc:sldChg>
      <pc:sldChg chg="addSp modSp add mod setBg">
        <pc:chgData name="kursat ymn" userId="47174fbee67923fe" providerId="LiveId" clId="{27623D0D-9CFC-4C30-9EB7-1C823AF91216}" dt="2022-02-07T21:18:11.244" v="1635" actId="26606"/>
        <pc:sldMkLst>
          <pc:docMk/>
          <pc:sldMk cId="1957768981" sldId="538"/>
        </pc:sldMkLst>
        <pc:picChg chg="ord">
          <ac:chgData name="kursat ymn" userId="47174fbee67923fe" providerId="LiveId" clId="{27623D0D-9CFC-4C30-9EB7-1C823AF91216}" dt="2022-02-07T21:18:11.244" v="1635" actId="26606"/>
          <ac:picMkLst>
            <pc:docMk/>
            <pc:sldMk cId="1957768981" sldId="538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2-07T21:18:11.244" v="1635" actId="26606"/>
          <ac:picMkLst>
            <pc:docMk/>
            <pc:sldMk cId="1957768981" sldId="538"/>
            <ac:picMk id="4" creationId="{EE3D80E5-B729-423A-ACCB-D7A4E80CCBF5}"/>
          </ac:picMkLst>
        </pc:picChg>
      </pc:sldChg>
      <pc:sldChg chg="addSp modSp add mod setBg">
        <pc:chgData name="kursat ymn" userId="47174fbee67923fe" providerId="LiveId" clId="{27623D0D-9CFC-4C30-9EB7-1C823AF91216}" dt="2022-02-07T21:21:13.577" v="1641" actId="1076"/>
        <pc:sldMkLst>
          <pc:docMk/>
          <pc:sldMk cId="760137849" sldId="539"/>
        </pc:sldMkLst>
        <pc:spChg chg="add mod">
          <ac:chgData name="kursat ymn" userId="47174fbee67923fe" providerId="LiveId" clId="{27623D0D-9CFC-4C30-9EB7-1C823AF91216}" dt="2022-02-07T21:21:13.577" v="1641" actId="1076"/>
          <ac:spMkLst>
            <pc:docMk/>
            <pc:sldMk cId="760137849" sldId="539"/>
            <ac:spMk id="5" creationId="{04FC3D7D-06AD-4FFD-BB3E-619ABFA49061}"/>
          </ac:spMkLst>
        </pc:spChg>
        <pc:picChg chg="ord">
          <ac:chgData name="kursat ymn" userId="47174fbee67923fe" providerId="LiveId" clId="{27623D0D-9CFC-4C30-9EB7-1C823AF91216}" dt="2022-02-07T21:21:02.359" v="1639" actId="26606"/>
          <ac:picMkLst>
            <pc:docMk/>
            <pc:sldMk cId="760137849" sldId="539"/>
            <ac:picMk id="2" creationId="{25A466F7-7863-404E-8B48-6B12A2A84034}"/>
          </ac:picMkLst>
        </pc:picChg>
        <pc:picChg chg="add mod">
          <ac:chgData name="kursat ymn" userId="47174fbee67923fe" providerId="LiveId" clId="{27623D0D-9CFC-4C30-9EB7-1C823AF91216}" dt="2022-02-07T21:21:02.359" v="1639" actId="26606"/>
          <ac:picMkLst>
            <pc:docMk/>
            <pc:sldMk cId="760137849" sldId="539"/>
            <ac:picMk id="3" creationId="{F61C80F9-758C-4B41-8385-CB3E2015C88F}"/>
          </ac:picMkLst>
        </pc:picChg>
        <pc:picChg chg="add mod">
          <ac:chgData name="kursat ymn" userId="47174fbee67923fe" providerId="LiveId" clId="{27623D0D-9CFC-4C30-9EB7-1C823AF91216}" dt="2022-02-07T21:21:02.359" v="1639" actId="26606"/>
          <ac:picMkLst>
            <pc:docMk/>
            <pc:sldMk cId="760137849" sldId="539"/>
            <ac:picMk id="4" creationId="{42AE912B-CE7C-4D08-8FA6-A494B2582009}"/>
          </ac:picMkLst>
        </pc:picChg>
      </pc:sldChg>
      <pc:sldChg chg="add del">
        <pc:chgData name="kursat ymn" userId="47174fbee67923fe" providerId="LiveId" clId="{27623D0D-9CFC-4C30-9EB7-1C823AF91216}" dt="2022-02-07T21:24:27.422" v="1671" actId="47"/>
        <pc:sldMkLst>
          <pc:docMk/>
          <pc:sldMk cId="3127043503" sldId="540"/>
        </pc:sldMkLst>
      </pc:sldChg>
      <pc:sldChg chg="add del">
        <pc:chgData name="kursat ymn" userId="47174fbee67923fe" providerId="LiveId" clId="{27623D0D-9CFC-4C30-9EB7-1C823AF91216}" dt="2022-02-07T21:24:26.026" v="1670" actId="47"/>
        <pc:sldMkLst>
          <pc:docMk/>
          <pc:sldMk cId="1534261684" sldId="541"/>
        </pc:sldMkLst>
      </pc:sldChg>
      <pc:sldChg chg="addSp delSp modSp add mod setBg">
        <pc:chgData name="kursat ymn" userId="47174fbee67923fe" providerId="LiveId" clId="{27623D0D-9CFC-4C30-9EB7-1C823AF91216}" dt="2022-02-07T21:22:05.052" v="1662" actId="27636"/>
        <pc:sldMkLst>
          <pc:docMk/>
          <pc:sldMk cId="1720624715" sldId="542"/>
        </pc:sldMkLst>
        <pc:spChg chg="add del mod ord">
          <ac:chgData name="kursat ymn" userId="47174fbee67923fe" providerId="LiveId" clId="{27623D0D-9CFC-4C30-9EB7-1C823AF91216}" dt="2022-02-07T21:21:49.329" v="1648" actId="21"/>
          <ac:spMkLst>
            <pc:docMk/>
            <pc:sldMk cId="1720624715" sldId="542"/>
            <ac:spMk id="3" creationId="{E07E867C-289C-455B-BAC6-0D6B0256D8D9}"/>
          </ac:spMkLst>
        </pc:spChg>
        <pc:spChg chg="add del">
          <ac:chgData name="kursat ymn" userId="47174fbee67923fe" providerId="LiveId" clId="{27623D0D-9CFC-4C30-9EB7-1C823AF91216}" dt="2022-02-07T21:21:42.321" v="1644" actId="26606"/>
          <ac:spMkLst>
            <pc:docMk/>
            <pc:sldMk cId="1720624715" sldId="542"/>
            <ac:spMk id="10" creationId="{5E52985E-2553-471E-82AA-5ED7A329890A}"/>
          </ac:spMkLst>
        </pc:spChg>
        <pc:spChg chg="add mod">
          <ac:chgData name="kursat ymn" userId="47174fbee67923fe" providerId="LiveId" clId="{27623D0D-9CFC-4C30-9EB7-1C823AF91216}" dt="2022-02-07T21:22:05.052" v="1662" actId="27636"/>
          <ac:spMkLst>
            <pc:docMk/>
            <pc:sldMk cId="1720624715" sldId="542"/>
            <ac:spMk id="11" creationId="{85E71679-FA00-43C3-BF84-038F460563C1}"/>
          </ac:spMkLst>
        </pc:spChg>
        <pc:spChg chg="add del">
          <ac:chgData name="kursat ymn" userId="47174fbee67923fe" providerId="LiveId" clId="{27623D0D-9CFC-4C30-9EB7-1C823AF91216}" dt="2022-02-07T21:21:45.701" v="1646" actId="26606"/>
          <ac:spMkLst>
            <pc:docMk/>
            <pc:sldMk cId="1720624715" sldId="542"/>
            <ac:spMk id="14" creationId="{8761DDFE-071F-4200-B0AA-394476C2D2D6}"/>
          </ac:spMkLst>
        </pc:spChg>
        <pc:spChg chg="add del">
          <ac:chgData name="kursat ymn" userId="47174fbee67923fe" providerId="LiveId" clId="{27623D0D-9CFC-4C30-9EB7-1C823AF91216}" dt="2022-02-07T21:21:52.281" v="1650" actId="26606"/>
          <ac:spMkLst>
            <pc:docMk/>
            <pc:sldMk cId="1720624715" sldId="542"/>
            <ac:spMk id="16" creationId="{0AAD52C3-F510-4AD2-8B1D-7D8A574BA0F3}"/>
          </ac:spMkLst>
        </pc:spChg>
        <pc:picChg chg="ord">
          <ac:chgData name="kursat ymn" userId="47174fbee67923fe" providerId="LiveId" clId="{27623D0D-9CFC-4C30-9EB7-1C823AF91216}" dt="2022-02-07T21:21:45.706" v="1647" actId="26606"/>
          <ac:picMkLst>
            <pc:docMk/>
            <pc:sldMk cId="1720624715" sldId="542"/>
            <ac:picMk id="2" creationId="{25A466F7-7863-404E-8B48-6B12A2A84034}"/>
          </ac:picMkLst>
        </pc:picChg>
        <pc:picChg chg="add mod ord">
          <ac:chgData name="kursat ymn" userId="47174fbee67923fe" providerId="LiveId" clId="{27623D0D-9CFC-4C30-9EB7-1C823AF91216}" dt="2022-02-07T21:21:52.281" v="1650" actId="26606"/>
          <ac:picMkLst>
            <pc:docMk/>
            <pc:sldMk cId="1720624715" sldId="542"/>
            <ac:picMk id="4" creationId="{058C4296-BD44-4A4B-85B4-355102439F71}"/>
          </ac:picMkLst>
        </pc:picChg>
        <pc:picChg chg="add mod">
          <ac:chgData name="kursat ymn" userId="47174fbee67923fe" providerId="LiveId" clId="{27623D0D-9CFC-4C30-9EB7-1C823AF91216}" dt="2022-02-07T21:21:52.281" v="1650" actId="26606"/>
          <ac:picMkLst>
            <pc:docMk/>
            <pc:sldMk cId="1720624715" sldId="542"/>
            <ac:picMk id="5" creationId="{3C219695-5FC8-431A-B6C5-6BEBAF3A5D1E}"/>
          </ac:picMkLst>
        </pc:picChg>
        <pc:cxnChg chg="add del">
          <ac:chgData name="kursat ymn" userId="47174fbee67923fe" providerId="LiveId" clId="{27623D0D-9CFC-4C30-9EB7-1C823AF91216}" dt="2022-02-07T21:21:42.321" v="1644" actId="26606"/>
          <ac:cxnSpMkLst>
            <pc:docMk/>
            <pc:sldMk cId="1720624715" sldId="542"/>
            <ac:cxnSpMk id="12" creationId="{DAE3ABC6-4042-4293-A7DF-F01181363B7E}"/>
          </ac:cxnSpMkLst>
        </pc:cxnChg>
      </pc:sldChg>
      <pc:sldChg chg="addSp modSp add mod">
        <pc:chgData name="kursat ymn" userId="47174fbee67923fe" providerId="LiveId" clId="{27623D0D-9CFC-4C30-9EB7-1C823AF91216}" dt="2022-02-07T21:24:24.783" v="1669" actId="1076"/>
        <pc:sldMkLst>
          <pc:docMk/>
          <pc:sldMk cId="4164745018" sldId="543"/>
        </pc:sldMkLst>
        <pc:spChg chg="add mod">
          <ac:chgData name="kursat ymn" userId="47174fbee67923fe" providerId="LiveId" clId="{27623D0D-9CFC-4C30-9EB7-1C823AF91216}" dt="2022-02-07T21:24:20.020" v="1665" actId="14100"/>
          <ac:spMkLst>
            <pc:docMk/>
            <pc:sldMk cId="4164745018" sldId="543"/>
            <ac:spMk id="3" creationId="{5C2B79C6-A37F-4490-859C-1178BF8CBC56}"/>
          </ac:spMkLst>
        </pc:spChg>
        <pc:picChg chg="add mod">
          <ac:chgData name="kursat ymn" userId="47174fbee67923fe" providerId="LiveId" clId="{27623D0D-9CFC-4C30-9EB7-1C823AF91216}" dt="2022-02-07T21:24:24.783" v="1669" actId="1076"/>
          <ac:picMkLst>
            <pc:docMk/>
            <pc:sldMk cId="4164745018" sldId="543"/>
            <ac:picMk id="4" creationId="{9BFFEC52-F287-4612-967E-A21DDABA8F45}"/>
          </ac:picMkLst>
        </pc:picChg>
      </pc:sldChg>
      <pc:sldChg chg="addSp modSp add mod">
        <pc:chgData name="kursat ymn" userId="47174fbee67923fe" providerId="LiveId" clId="{27623D0D-9CFC-4C30-9EB7-1C823AF91216}" dt="2022-02-07T21:28:18.920" v="1689" actId="1076"/>
        <pc:sldMkLst>
          <pc:docMk/>
          <pc:sldMk cId="201482219" sldId="544"/>
        </pc:sldMkLst>
        <pc:picChg chg="mod">
          <ac:chgData name="kursat ymn" userId="47174fbee67923fe" providerId="LiveId" clId="{27623D0D-9CFC-4C30-9EB7-1C823AF91216}" dt="2022-02-07T21:27:27.256" v="1688" actId="14100"/>
          <ac:picMkLst>
            <pc:docMk/>
            <pc:sldMk cId="201482219" sldId="544"/>
            <ac:picMk id="9" creationId="{2A5BD407-9394-4B05-A977-06B04CB0E367}"/>
          </ac:picMkLst>
        </pc:picChg>
        <pc:picChg chg="mod">
          <ac:chgData name="kursat ymn" userId="47174fbee67923fe" providerId="LiveId" clId="{27623D0D-9CFC-4C30-9EB7-1C823AF91216}" dt="2022-02-07T21:28:18.920" v="1689" actId="1076"/>
          <ac:picMkLst>
            <pc:docMk/>
            <pc:sldMk cId="201482219" sldId="544"/>
            <ac:picMk id="11" creationId="{A99B3A82-7A1D-4E81-B207-CD6692908A7E}"/>
          </ac:picMkLst>
        </pc:picChg>
        <pc:picChg chg="add mod ord">
          <ac:chgData name="kursat ymn" userId="47174fbee67923fe" providerId="LiveId" clId="{27623D0D-9CFC-4C30-9EB7-1C823AF91216}" dt="2022-02-07T21:27:24.345" v="1687" actId="1076"/>
          <ac:picMkLst>
            <pc:docMk/>
            <pc:sldMk cId="201482219" sldId="544"/>
            <ac:picMk id="13" creationId="{3C493E8D-AEBC-4BC0-9A8B-E6DE102DC429}"/>
          </ac:picMkLst>
        </pc:picChg>
      </pc:sldChg>
      <pc:sldChg chg="addSp modSp add mod">
        <pc:chgData name="kursat ymn" userId="47174fbee67923fe" providerId="LiveId" clId="{27623D0D-9CFC-4C30-9EB7-1C823AF91216}" dt="2022-02-07T21:28:29.783" v="1694" actId="1076"/>
        <pc:sldMkLst>
          <pc:docMk/>
          <pc:sldMk cId="3667515680" sldId="545"/>
        </pc:sldMkLst>
        <pc:spChg chg="mod">
          <ac:chgData name="kursat ymn" userId="47174fbee67923fe" providerId="LiveId" clId="{27623D0D-9CFC-4C30-9EB7-1C823AF91216}" dt="2022-02-07T21:28:27.911" v="1693" actId="20577"/>
          <ac:spMkLst>
            <pc:docMk/>
            <pc:sldMk cId="3667515680" sldId="545"/>
            <ac:spMk id="10" creationId="{557B9060-DE7C-4A62-8194-0E47E131BDA8}"/>
          </ac:spMkLst>
        </pc:spChg>
        <pc:picChg chg="mod">
          <ac:chgData name="kursat ymn" userId="47174fbee67923fe" providerId="LiveId" clId="{27623D0D-9CFC-4C30-9EB7-1C823AF91216}" dt="2022-02-07T21:28:29.783" v="1694" actId="1076"/>
          <ac:picMkLst>
            <pc:docMk/>
            <pc:sldMk cId="3667515680" sldId="545"/>
            <ac:picMk id="11" creationId="{A99B3A82-7A1D-4E81-B207-CD6692908A7E}"/>
          </ac:picMkLst>
        </pc:picChg>
        <pc:picChg chg="add mod ord">
          <ac:chgData name="kursat ymn" userId="47174fbee67923fe" providerId="LiveId" clId="{27623D0D-9CFC-4C30-9EB7-1C823AF91216}" dt="2022-02-07T21:28:25.967" v="1692" actId="1076"/>
          <ac:picMkLst>
            <pc:docMk/>
            <pc:sldMk cId="3667515680" sldId="545"/>
            <ac:picMk id="13" creationId="{0D3744F9-22C2-46B9-894C-28D6E883AA17}"/>
          </ac:picMkLst>
        </pc:picChg>
      </pc:sldChg>
      <pc:sldChg chg="addSp modSp add mod">
        <pc:chgData name="kursat ymn" userId="47174fbee67923fe" providerId="LiveId" clId="{27623D0D-9CFC-4C30-9EB7-1C823AF91216}" dt="2022-02-07T21:28:41.055" v="1699" actId="1076"/>
        <pc:sldMkLst>
          <pc:docMk/>
          <pc:sldMk cId="4266109252" sldId="546"/>
        </pc:sldMkLst>
        <pc:spChg chg="mod">
          <ac:chgData name="kursat ymn" userId="47174fbee67923fe" providerId="LiveId" clId="{27623D0D-9CFC-4C30-9EB7-1C823AF91216}" dt="2022-02-07T21:28:38.711" v="1698" actId="20577"/>
          <ac:spMkLst>
            <pc:docMk/>
            <pc:sldMk cId="4266109252" sldId="546"/>
            <ac:spMk id="10" creationId="{557B9060-DE7C-4A62-8194-0E47E131BDA8}"/>
          </ac:spMkLst>
        </pc:spChg>
        <pc:picChg chg="mod">
          <ac:chgData name="kursat ymn" userId="47174fbee67923fe" providerId="LiveId" clId="{27623D0D-9CFC-4C30-9EB7-1C823AF91216}" dt="2022-02-07T21:28:41.055" v="1699" actId="1076"/>
          <ac:picMkLst>
            <pc:docMk/>
            <pc:sldMk cId="4266109252" sldId="546"/>
            <ac:picMk id="11" creationId="{A99B3A82-7A1D-4E81-B207-CD6692908A7E}"/>
          </ac:picMkLst>
        </pc:picChg>
        <pc:picChg chg="add mod ord">
          <ac:chgData name="kursat ymn" userId="47174fbee67923fe" providerId="LiveId" clId="{27623D0D-9CFC-4C30-9EB7-1C823AF91216}" dt="2022-02-07T21:28:36.581" v="1697" actId="1076"/>
          <ac:picMkLst>
            <pc:docMk/>
            <pc:sldMk cId="4266109252" sldId="546"/>
            <ac:picMk id="13" creationId="{B5587C6A-73E2-4416-8F3B-592396041126}"/>
          </ac:picMkLst>
        </pc:picChg>
      </pc:sldChg>
      <pc:sldChg chg="addSp modSp add mod">
        <pc:chgData name="kursat ymn" userId="47174fbee67923fe" providerId="LiveId" clId="{27623D0D-9CFC-4C30-9EB7-1C823AF91216}" dt="2022-02-07T21:28:59.311" v="1704" actId="1076"/>
        <pc:sldMkLst>
          <pc:docMk/>
          <pc:sldMk cId="3331434919" sldId="547"/>
        </pc:sldMkLst>
        <pc:picChg chg="mod">
          <ac:chgData name="kursat ymn" userId="47174fbee67923fe" providerId="LiveId" clId="{27623D0D-9CFC-4C30-9EB7-1C823AF91216}" dt="2022-02-07T21:28:59.311" v="1704" actId="1076"/>
          <ac:picMkLst>
            <pc:docMk/>
            <pc:sldMk cId="3331434919" sldId="547"/>
            <ac:picMk id="11" creationId="{A99B3A82-7A1D-4E81-B207-CD6692908A7E}"/>
          </ac:picMkLst>
        </pc:picChg>
        <pc:picChg chg="add mod ord">
          <ac:chgData name="kursat ymn" userId="47174fbee67923fe" providerId="LiveId" clId="{27623D0D-9CFC-4C30-9EB7-1C823AF91216}" dt="2022-02-07T21:28:56.238" v="1703" actId="1076"/>
          <ac:picMkLst>
            <pc:docMk/>
            <pc:sldMk cId="3331434919" sldId="547"/>
            <ac:picMk id="13" creationId="{D935514B-E576-4BD8-A9BD-865C3ACA5007}"/>
          </ac:picMkLst>
        </pc:picChg>
      </pc:sldChg>
      <pc:sldChg chg="addSp modSp add mod">
        <pc:chgData name="kursat ymn" userId="47174fbee67923fe" providerId="LiveId" clId="{27623D0D-9CFC-4C30-9EB7-1C823AF91216}" dt="2022-02-07T21:29:13.390" v="1708" actId="167"/>
        <pc:sldMkLst>
          <pc:docMk/>
          <pc:sldMk cId="1897619631" sldId="548"/>
        </pc:sldMkLst>
        <pc:spChg chg="mod">
          <ac:chgData name="kursat ymn" userId="47174fbee67923fe" providerId="LiveId" clId="{27623D0D-9CFC-4C30-9EB7-1C823AF91216}" dt="2022-02-07T21:29:07.985" v="1706" actId="20577"/>
          <ac:spMkLst>
            <pc:docMk/>
            <pc:sldMk cId="1897619631" sldId="548"/>
            <ac:spMk id="10" creationId="{557B9060-DE7C-4A62-8194-0E47E131BDA8}"/>
          </ac:spMkLst>
        </pc:spChg>
        <pc:spChg chg="add mod ord">
          <ac:chgData name="kursat ymn" userId="47174fbee67923fe" providerId="LiveId" clId="{27623D0D-9CFC-4C30-9EB7-1C823AF91216}" dt="2022-02-07T21:29:13.390" v="1708" actId="167"/>
          <ac:spMkLst>
            <pc:docMk/>
            <pc:sldMk cId="1897619631" sldId="548"/>
            <ac:spMk id="13" creationId="{41B0314C-34EE-4D5B-A7BD-080CB40ACD5C}"/>
          </ac:spMkLst>
        </pc:spChg>
        <pc:picChg chg="mod">
          <ac:chgData name="kursat ymn" userId="47174fbee67923fe" providerId="LiveId" clId="{27623D0D-9CFC-4C30-9EB7-1C823AF91216}" dt="2022-02-07T21:29:10.439" v="1707" actId="1076"/>
          <ac:picMkLst>
            <pc:docMk/>
            <pc:sldMk cId="1897619631" sldId="548"/>
            <ac:picMk id="11" creationId="{A99B3A82-7A1D-4E81-B207-CD6692908A7E}"/>
          </ac:picMkLst>
        </pc:picChg>
      </pc:sldChg>
      <pc:sldChg chg="addSp modSp add mod">
        <pc:chgData name="kursat ymn" userId="47174fbee67923fe" providerId="LiveId" clId="{27623D0D-9CFC-4C30-9EB7-1C823AF91216}" dt="2022-02-07T21:29:30.655" v="1712" actId="1076"/>
        <pc:sldMkLst>
          <pc:docMk/>
          <pc:sldMk cId="2734073564" sldId="549"/>
        </pc:sldMkLst>
        <pc:spChg chg="mod">
          <ac:chgData name="kursat ymn" userId="47174fbee67923fe" providerId="LiveId" clId="{27623D0D-9CFC-4C30-9EB7-1C823AF91216}" dt="2022-02-07T21:29:23.758" v="1711" actId="20577"/>
          <ac:spMkLst>
            <pc:docMk/>
            <pc:sldMk cId="2734073564" sldId="549"/>
            <ac:spMk id="10" creationId="{557B9060-DE7C-4A62-8194-0E47E131BDA8}"/>
          </ac:spMkLst>
        </pc:spChg>
        <pc:picChg chg="mod">
          <ac:chgData name="kursat ymn" userId="47174fbee67923fe" providerId="LiveId" clId="{27623D0D-9CFC-4C30-9EB7-1C823AF91216}" dt="2022-02-07T21:29:30.655" v="1712" actId="1076"/>
          <ac:picMkLst>
            <pc:docMk/>
            <pc:sldMk cId="2734073564" sldId="549"/>
            <ac:picMk id="11" creationId="{A99B3A82-7A1D-4E81-B207-CD6692908A7E}"/>
          </ac:picMkLst>
        </pc:picChg>
        <pc:picChg chg="add mod ord">
          <ac:chgData name="kursat ymn" userId="47174fbee67923fe" providerId="LiveId" clId="{27623D0D-9CFC-4C30-9EB7-1C823AF91216}" dt="2022-02-07T21:29:21.976" v="1710" actId="167"/>
          <ac:picMkLst>
            <pc:docMk/>
            <pc:sldMk cId="2734073564" sldId="549"/>
            <ac:picMk id="13" creationId="{CC6EEBF5-6953-4F76-8B1F-8C849ECDEE94}"/>
          </ac:picMkLst>
        </pc:picChg>
      </pc:sldChg>
      <pc:sldChg chg="addSp modSp add mod">
        <pc:chgData name="kursat ymn" userId="47174fbee67923fe" providerId="LiveId" clId="{27623D0D-9CFC-4C30-9EB7-1C823AF91216}" dt="2022-02-07T21:29:46.311" v="1716" actId="1076"/>
        <pc:sldMkLst>
          <pc:docMk/>
          <pc:sldMk cId="3903192475" sldId="550"/>
        </pc:sldMkLst>
        <pc:spChg chg="mod">
          <ac:chgData name="kursat ymn" userId="47174fbee67923fe" providerId="LiveId" clId="{27623D0D-9CFC-4C30-9EB7-1C823AF91216}" dt="2022-02-07T21:29:43.825" v="1715" actId="20577"/>
          <ac:spMkLst>
            <pc:docMk/>
            <pc:sldMk cId="3903192475" sldId="550"/>
            <ac:spMk id="10" creationId="{557B9060-DE7C-4A62-8194-0E47E131BDA8}"/>
          </ac:spMkLst>
        </pc:spChg>
        <pc:spChg chg="add mod ord">
          <ac:chgData name="kursat ymn" userId="47174fbee67923fe" providerId="LiveId" clId="{27623D0D-9CFC-4C30-9EB7-1C823AF91216}" dt="2022-02-07T21:29:38.032" v="1714" actId="167"/>
          <ac:spMkLst>
            <pc:docMk/>
            <pc:sldMk cId="3903192475" sldId="550"/>
            <ac:spMk id="13" creationId="{2B2A28E2-B408-4F5B-A19C-8F74B64378EB}"/>
          </ac:spMkLst>
        </pc:spChg>
        <pc:picChg chg="mod">
          <ac:chgData name="kursat ymn" userId="47174fbee67923fe" providerId="LiveId" clId="{27623D0D-9CFC-4C30-9EB7-1C823AF91216}" dt="2022-02-07T21:29:46.311" v="1716" actId="1076"/>
          <ac:picMkLst>
            <pc:docMk/>
            <pc:sldMk cId="3903192475" sldId="550"/>
            <ac:picMk id="11" creationId="{A99B3A82-7A1D-4E81-B207-CD6692908A7E}"/>
          </ac:picMkLst>
        </pc:picChg>
      </pc:sldChg>
      <pc:sldChg chg="add">
        <pc:chgData name="kursat ymn" userId="47174fbee67923fe" providerId="LiveId" clId="{27623D0D-9CFC-4C30-9EB7-1C823AF91216}" dt="2022-02-07T21:24:49.246" v="1679"/>
        <pc:sldMkLst>
          <pc:docMk/>
          <pc:sldMk cId="1720680295" sldId="551"/>
        </pc:sldMkLst>
      </pc:sldChg>
      <pc:sldChg chg="add">
        <pc:chgData name="kursat ymn" userId="47174fbee67923fe" providerId="LiveId" clId="{27623D0D-9CFC-4C30-9EB7-1C823AF91216}" dt="2022-02-07T21:24:51.114" v="1680"/>
        <pc:sldMkLst>
          <pc:docMk/>
          <pc:sldMk cId="1575149048" sldId="552"/>
        </pc:sldMkLst>
      </pc:sldChg>
      <pc:sldChg chg="add">
        <pc:chgData name="kursat ymn" userId="47174fbee67923fe" providerId="LiveId" clId="{27623D0D-9CFC-4C30-9EB7-1C823AF91216}" dt="2022-02-07T21:24:54.699" v="1681"/>
        <pc:sldMkLst>
          <pc:docMk/>
          <pc:sldMk cId="2168633967" sldId="553"/>
        </pc:sldMkLst>
      </pc:sldChg>
      <pc:sldChg chg="add">
        <pc:chgData name="kursat ymn" userId="47174fbee67923fe" providerId="LiveId" clId="{27623D0D-9CFC-4C30-9EB7-1C823AF91216}" dt="2022-02-07T21:24:56.772" v="1682"/>
        <pc:sldMkLst>
          <pc:docMk/>
          <pc:sldMk cId="2530379581" sldId="554"/>
        </pc:sldMkLst>
      </pc:sldChg>
      <pc:sldChg chg="add">
        <pc:chgData name="kursat ymn" userId="47174fbee67923fe" providerId="LiveId" clId="{27623D0D-9CFC-4C30-9EB7-1C823AF91216}" dt="2022-02-07T21:24:58.727" v="1683"/>
        <pc:sldMkLst>
          <pc:docMk/>
          <pc:sldMk cId="2316382250" sldId="555"/>
        </pc:sldMkLst>
      </pc:sldChg>
      <pc:sldChg chg="add">
        <pc:chgData name="kursat ymn" userId="47174fbee67923fe" providerId="LiveId" clId="{27623D0D-9CFC-4C30-9EB7-1C823AF91216}" dt="2022-02-07T21:25:00.616" v="1684"/>
        <pc:sldMkLst>
          <pc:docMk/>
          <pc:sldMk cId="1150905611" sldId="55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74E3B-1EC2-4E9E-B445-0FBB38977E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7531182-3B08-4F44-A11C-3086D3E545B1}">
      <dgm:prSet/>
      <dgm:spPr/>
      <dgm:t>
        <a:bodyPr/>
        <a:lstStyle/>
        <a:p>
          <a:r>
            <a:rPr lang="tr-TR" b="1"/>
            <a:t>UNUTMA</a:t>
          </a:r>
          <a:endParaRPr lang="en-US"/>
        </a:p>
      </dgm:t>
    </dgm:pt>
    <dgm:pt modelId="{9473342C-DC67-4CE6-9070-7E42186A78DA}" type="parTrans" cxnId="{C6CCF61C-A3A9-4C7D-B288-C782329B33C7}">
      <dgm:prSet/>
      <dgm:spPr/>
      <dgm:t>
        <a:bodyPr/>
        <a:lstStyle/>
        <a:p>
          <a:endParaRPr lang="en-US"/>
        </a:p>
      </dgm:t>
    </dgm:pt>
    <dgm:pt modelId="{FF16AE89-7B68-45F8-92E4-5EDFE38ECFBF}" type="sibTrans" cxnId="{C6CCF61C-A3A9-4C7D-B288-C782329B33C7}">
      <dgm:prSet/>
      <dgm:spPr/>
      <dgm:t>
        <a:bodyPr/>
        <a:lstStyle/>
        <a:p>
          <a:endParaRPr lang="en-US"/>
        </a:p>
      </dgm:t>
    </dgm:pt>
    <dgm:pt modelId="{B5484EF4-45B8-448B-8F25-E2D83B52D02B}">
      <dgm:prSet/>
      <dgm:spPr/>
      <dgm:t>
        <a:bodyPr/>
        <a:lstStyle/>
        <a:p>
          <a:r>
            <a:rPr lang="tr-TR" dirty="0"/>
            <a:t>Amonyak : NH₃ + H₂ O </a:t>
          </a:r>
          <a:r>
            <a:rPr lang="tr-TR" dirty="0">
              <a:sym typeface="Wingdings" panose="05000000000000000000" pitchFamily="2" charset="2"/>
            </a:rPr>
            <a:t></a:t>
          </a:r>
          <a:r>
            <a:rPr lang="tr-TR" dirty="0"/>
            <a:t> NH₄⁺ + OH⁻</a:t>
          </a:r>
          <a:endParaRPr lang="en-US" dirty="0"/>
        </a:p>
      </dgm:t>
    </dgm:pt>
    <dgm:pt modelId="{D5347308-CE60-42A4-959E-4741656FDD98}" type="parTrans" cxnId="{8F0CA415-8DE2-45D7-9432-EDC334CC5110}">
      <dgm:prSet/>
      <dgm:spPr/>
      <dgm:t>
        <a:bodyPr/>
        <a:lstStyle/>
        <a:p>
          <a:endParaRPr lang="en-US"/>
        </a:p>
      </dgm:t>
    </dgm:pt>
    <dgm:pt modelId="{AF2F1F30-FA5F-48A0-93C8-376C8EEC8ED4}" type="sibTrans" cxnId="{8F0CA415-8DE2-45D7-9432-EDC334CC5110}">
      <dgm:prSet/>
      <dgm:spPr/>
      <dgm:t>
        <a:bodyPr/>
        <a:lstStyle/>
        <a:p>
          <a:endParaRPr lang="en-US"/>
        </a:p>
      </dgm:t>
    </dgm:pt>
    <dgm:pt modelId="{EF57E29A-30A5-4CAB-A1AD-00F88E8C084D}">
      <dgm:prSet/>
      <dgm:spPr/>
      <dgm:t>
        <a:bodyPr/>
        <a:lstStyle/>
        <a:p>
          <a:r>
            <a:rPr lang="tr-TR"/>
            <a:t>Susuz bazdır </a:t>
          </a:r>
          <a:endParaRPr lang="en-US"/>
        </a:p>
      </dgm:t>
    </dgm:pt>
    <dgm:pt modelId="{73A84414-3287-4598-A427-46A20FCE5B40}" type="parTrans" cxnId="{01B3968A-5870-43F5-AAF8-DF35A712C720}">
      <dgm:prSet/>
      <dgm:spPr/>
      <dgm:t>
        <a:bodyPr/>
        <a:lstStyle/>
        <a:p>
          <a:endParaRPr lang="en-US"/>
        </a:p>
      </dgm:t>
    </dgm:pt>
    <dgm:pt modelId="{D38E81AA-875F-4DB4-B543-B7E5F8395CD0}" type="sibTrans" cxnId="{01B3968A-5870-43F5-AAF8-DF35A712C720}">
      <dgm:prSet/>
      <dgm:spPr/>
      <dgm:t>
        <a:bodyPr/>
        <a:lstStyle/>
        <a:p>
          <a:endParaRPr lang="en-US"/>
        </a:p>
      </dgm:t>
    </dgm:pt>
    <dgm:pt modelId="{CB784439-FFE0-42A2-A0C0-D740E9110EC9}" type="pres">
      <dgm:prSet presAssocID="{3A174E3B-1EC2-4E9E-B445-0FBB38977EC8}" presName="root" presStyleCnt="0">
        <dgm:presLayoutVars>
          <dgm:dir/>
          <dgm:resizeHandles val="exact"/>
        </dgm:presLayoutVars>
      </dgm:prSet>
      <dgm:spPr/>
    </dgm:pt>
    <dgm:pt modelId="{76097151-E1A6-41FC-B555-6FF55A023048}" type="pres">
      <dgm:prSet presAssocID="{77531182-3B08-4F44-A11C-3086D3E545B1}" presName="compNode" presStyleCnt="0"/>
      <dgm:spPr/>
    </dgm:pt>
    <dgm:pt modelId="{D8CCB8B3-D3BD-4ABD-A6FE-419F3A59DEEA}" type="pres">
      <dgm:prSet presAssocID="{77531182-3B08-4F44-A11C-3086D3E545B1}" presName="bgRect" presStyleLbl="bgShp" presStyleIdx="0" presStyleCnt="3"/>
      <dgm:spPr/>
    </dgm:pt>
    <dgm:pt modelId="{C43136AB-ECE3-4388-86B5-66CDA37E97F6}" type="pres">
      <dgm:prSet presAssocID="{77531182-3B08-4F44-A11C-3086D3E545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DD2E7C7-B947-4A92-A6AF-7F1CBAE2F249}" type="pres">
      <dgm:prSet presAssocID="{77531182-3B08-4F44-A11C-3086D3E545B1}" presName="spaceRect" presStyleCnt="0"/>
      <dgm:spPr/>
    </dgm:pt>
    <dgm:pt modelId="{1424168D-25AA-4EDA-952E-064D06940364}" type="pres">
      <dgm:prSet presAssocID="{77531182-3B08-4F44-A11C-3086D3E545B1}" presName="parTx" presStyleLbl="revTx" presStyleIdx="0" presStyleCnt="3">
        <dgm:presLayoutVars>
          <dgm:chMax val="0"/>
          <dgm:chPref val="0"/>
        </dgm:presLayoutVars>
      </dgm:prSet>
      <dgm:spPr/>
    </dgm:pt>
    <dgm:pt modelId="{6785F092-4AE6-42B3-8EB4-72D7D38D6FEE}" type="pres">
      <dgm:prSet presAssocID="{FF16AE89-7B68-45F8-92E4-5EDFE38ECFBF}" presName="sibTrans" presStyleCnt="0"/>
      <dgm:spPr/>
    </dgm:pt>
    <dgm:pt modelId="{196F4D91-1CE8-4F6F-8E0C-68C55792DAB9}" type="pres">
      <dgm:prSet presAssocID="{B5484EF4-45B8-448B-8F25-E2D83B52D02B}" presName="compNode" presStyleCnt="0"/>
      <dgm:spPr/>
    </dgm:pt>
    <dgm:pt modelId="{F786ACBB-EF8A-4B01-9F4E-174736A81E69}" type="pres">
      <dgm:prSet presAssocID="{B5484EF4-45B8-448B-8F25-E2D83B52D02B}" presName="bgRect" presStyleLbl="bgShp" presStyleIdx="1" presStyleCnt="3"/>
      <dgm:spPr/>
    </dgm:pt>
    <dgm:pt modelId="{8B1CE862-3391-49EF-985A-E6B2500C9476}" type="pres">
      <dgm:prSet presAssocID="{B5484EF4-45B8-448B-8F25-E2D83B52D0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 Kap"/>
        </a:ext>
      </dgm:extLst>
    </dgm:pt>
    <dgm:pt modelId="{17C7D6E3-BAA6-4F09-9D73-456673B62594}" type="pres">
      <dgm:prSet presAssocID="{B5484EF4-45B8-448B-8F25-E2D83B52D02B}" presName="spaceRect" presStyleCnt="0"/>
      <dgm:spPr/>
    </dgm:pt>
    <dgm:pt modelId="{C2BCB42F-219C-4C59-8753-EE82A1B4284C}" type="pres">
      <dgm:prSet presAssocID="{B5484EF4-45B8-448B-8F25-E2D83B52D02B}" presName="parTx" presStyleLbl="revTx" presStyleIdx="1" presStyleCnt="3" custScaleX="113559" custLinFactNeighborX="-6595" custLinFactNeighborY="199">
        <dgm:presLayoutVars>
          <dgm:chMax val="0"/>
          <dgm:chPref val="0"/>
        </dgm:presLayoutVars>
      </dgm:prSet>
      <dgm:spPr/>
    </dgm:pt>
    <dgm:pt modelId="{CB5881D3-B8F1-4818-BBB7-D48817483B45}" type="pres">
      <dgm:prSet presAssocID="{AF2F1F30-FA5F-48A0-93C8-376C8EEC8ED4}" presName="sibTrans" presStyleCnt="0"/>
      <dgm:spPr/>
    </dgm:pt>
    <dgm:pt modelId="{2A910793-AE69-44E2-9C62-7027B8B880CE}" type="pres">
      <dgm:prSet presAssocID="{EF57E29A-30A5-4CAB-A1AD-00F88E8C084D}" presName="compNode" presStyleCnt="0"/>
      <dgm:spPr/>
    </dgm:pt>
    <dgm:pt modelId="{0B28F7C7-737D-4610-8398-DCD5DB2ABB96}" type="pres">
      <dgm:prSet presAssocID="{EF57E29A-30A5-4CAB-A1AD-00F88E8C084D}" presName="bgRect" presStyleLbl="bgShp" presStyleIdx="2" presStyleCnt="3"/>
      <dgm:spPr/>
    </dgm:pt>
    <dgm:pt modelId="{1D2E6C4E-9063-4FE1-B4B5-93D2C50761BA}" type="pres">
      <dgm:prSet presAssocID="{EF57E29A-30A5-4CAB-A1AD-00F88E8C08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"/>
        </a:ext>
      </dgm:extLst>
    </dgm:pt>
    <dgm:pt modelId="{083877FF-D0C4-4A8B-9FF2-6AB0994AAEEB}" type="pres">
      <dgm:prSet presAssocID="{EF57E29A-30A5-4CAB-A1AD-00F88E8C084D}" presName="spaceRect" presStyleCnt="0"/>
      <dgm:spPr/>
    </dgm:pt>
    <dgm:pt modelId="{FE029F09-2137-456E-82D8-B938917CD9AD}" type="pres">
      <dgm:prSet presAssocID="{EF57E29A-30A5-4CAB-A1AD-00F88E8C084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F0CA415-8DE2-45D7-9432-EDC334CC5110}" srcId="{3A174E3B-1EC2-4E9E-B445-0FBB38977EC8}" destId="{B5484EF4-45B8-448B-8F25-E2D83B52D02B}" srcOrd="1" destOrd="0" parTransId="{D5347308-CE60-42A4-959E-4741656FDD98}" sibTransId="{AF2F1F30-FA5F-48A0-93C8-376C8EEC8ED4}"/>
    <dgm:cxn modelId="{C6CCF61C-A3A9-4C7D-B288-C782329B33C7}" srcId="{3A174E3B-1EC2-4E9E-B445-0FBB38977EC8}" destId="{77531182-3B08-4F44-A11C-3086D3E545B1}" srcOrd="0" destOrd="0" parTransId="{9473342C-DC67-4CE6-9070-7E42186A78DA}" sibTransId="{FF16AE89-7B68-45F8-92E4-5EDFE38ECFBF}"/>
    <dgm:cxn modelId="{67D96E25-174B-4ED1-9FCB-73BC5E4CDAE9}" type="presOf" srcId="{77531182-3B08-4F44-A11C-3086D3E545B1}" destId="{1424168D-25AA-4EDA-952E-064D06940364}" srcOrd="0" destOrd="0" presId="urn:microsoft.com/office/officeart/2018/2/layout/IconVerticalSolidList"/>
    <dgm:cxn modelId="{3BC28673-FD16-4691-8E91-B04913DF6AAA}" type="presOf" srcId="{B5484EF4-45B8-448B-8F25-E2D83B52D02B}" destId="{C2BCB42F-219C-4C59-8753-EE82A1B4284C}" srcOrd="0" destOrd="0" presId="urn:microsoft.com/office/officeart/2018/2/layout/IconVerticalSolidList"/>
    <dgm:cxn modelId="{01B3968A-5870-43F5-AAF8-DF35A712C720}" srcId="{3A174E3B-1EC2-4E9E-B445-0FBB38977EC8}" destId="{EF57E29A-30A5-4CAB-A1AD-00F88E8C084D}" srcOrd="2" destOrd="0" parTransId="{73A84414-3287-4598-A427-46A20FCE5B40}" sibTransId="{D38E81AA-875F-4DB4-B543-B7E5F8395CD0}"/>
    <dgm:cxn modelId="{3B82D3BD-4678-44B3-A7BA-EBE86B541112}" type="presOf" srcId="{EF57E29A-30A5-4CAB-A1AD-00F88E8C084D}" destId="{FE029F09-2137-456E-82D8-B938917CD9AD}" srcOrd="0" destOrd="0" presId="urn:microsoft.com/office/officeart/2018/2/layout/IconVerticalSolidList"/>
    <dgm:cxn modelId="{D5FF3DF8-DCFF-4AF1-AFC4-1487FD6D362E}" type="presOf" srcId="{3A174E3B-1EC2-4E9E-B445-0FBB38977EC8}" destId="{CB784439-FFE0-42A2-A0C0-D740E9110EC9}" srcOrd="0" destOrd="0" presId="urn:microsoft.com/office/officeart/2018/2/layout/IconVerticalSolidList"/>
    <dgm:cxn modelId="{8EF4EF2C-4F55-404B-BCD2-894296054F4D}" type="presParOf" srcId="{CB784439-FFE0-42A2-A0C0-D740E9110EC9}" destId="{76097151-E1A6-41FC-B555-6FF55A023048}" srcOrd="0" destOrd="0" presId="urn:microsoft.com/office/officeart/2018/2/layout/IconVerticalSolidList"/>
    <dgm:cxn modelId="{1B57C1D6-F430-490A-8984-FE139932785F}" type="presParOf" srcId="{76097151-E1A6-41FC-B555-6FF55A023048}" destId="{D8CCB8B3-D3BD-4ABD-A6FE-419F3A59DEEA}" srcOrd="0" destOrd="0" presId="urn:microsoft.com/office/officeart/2018/2/layout/IconVerticalSolidList"/>
    <dgm:cxn modelId="{91BC741C-7FC6-43FD-9377-CFFF0C0F3800}" type="presParOf" srcId="{76097151-E1A6-41FC-B555-6FF55A023048}" destId="{C43136AB-ECE3-4388-86B5-66CDA37E97F6}" srcOrd="1" destOrd="0" presId="urn:microsoft.com/office/officeart/2018/2/layout/IconVerticalSolidList"/>
    <dgm:cxn modelId="{37C1EBAB-CE89-47B7-810A-36149F8FBB20}" type="presParOf" srcId="{76097151-E1A6-41FC-B555-6FF55A023048}" destId="{3DD2E7C7-B947-4A92-A6AF-7F1CBAE2F249}" srcOrd="2" destOrd="0" presId="urn:microsoft.com/office/officeart/2018/2/layout/IconVerticalSolidList"/>
    <dgm:cxn modelId="{F7EB1D75-A9E0-4FA9-BF3F-CC48E8AB27A2}" type="presParOf" srcId="{76097151-E1A6-41FC-B555-6FF55A023048}" destId="{1424168D-25AA-4EDA-952E-064D06940364}" srcOrd="3" destOrd="0" presId="urn:microsoft.com/office/officeart/2018/2/layout/IconVerticalSolidList"/>
    <dgm:cxn modelId="{5A981485-C154-445F-8DF2-335767AC6A5D}" type="presParOf" srcId="{CB784439-FFE0-42A2-A0C0-D740E9110EC9}" destId="{6785F092-4AE6-42B3-8EB4-72D7D38D6FEE}" srcOrd="1" destOrd="0" presId="urn:microsoft.com/office/officeart/2018/2/layout/IconVerticalSolidList"/>
    <dgm:cxn modelId="{49CBA649-EBF4-4FC7-8912-9A87F89ED5F5}" type="presParOf" srcId="{CB784439-FFE0-42A2-A0C0-D740E9110EC9}" destId="{196F4D91-1CE8-4F6F-8E0C-68C55792DAB9}" srcOrd="2" destOrd="0" presId="urn:microsoft.com/office/officeart/2018/2/layout/IconVerticalSolidList"/>
    <dgm:cxn modelId="{71502924-4BAE-4AAA-BEEB-8215B7AFA2F0}" type="presParOf" srcId="{196F4D91-1CE8-4F6F-8E0C-68C55792DAB9}" destId="{F786ACBB-EF8A-4B01-9F4E-174736A81E69}" srcOrd="0" destOrd="0" presId="urn:microsoft.com/office/officeart/2018/2/layout/IconVerticalSolidList"/>
    <dgm:cxn modelId="{8C570E90-ED91-4FE6-82FF-24AFB572EEBC}" type="presParOf" srcId="{196F4D91-1CE8-4F6F-8E0C-68C55792DAB9}" destId="{8B1CE862-3391-49EF-985A-E6B2500C9476}" srcOrd="1" destOrd="0" presId="urn:microsoft.com/office/officeart/2018/2/layout/IconVerticalSolidList"/>
    <dgm:cxn modelId="{2C729039-9DF7-48E7-9474-48D617A24C08}" type="presParOf" srcId="{196F4D91-1CE8-4F6F-8E0C-68C55792DAB9}" destId="{17C7D6E3-BAA6-4F09-9D73-456673B62594}" srcOrd="2" destOrd="0" presId="urn:microsoft.com/office/officeart/2018/2/layout/IconVerticalSolidList"/>
    <dgm:cxn modelId="{696A9824-2003-47A0-95E2-56151E13295E}" type="presParOf" srcId="{196F4D91-1CE8-4F6F-8E0C-68C55792DAB9}" destId="{C2BCB42F-219C-4C59-8753-EE82A1B4284C}" srcOrd="3" destOrd="0" presId="urn:microsoft.com/office/officeart/2018/2/layout/IconVerticalSolidList"/>
    <dgm:cxn modelId="{B591AC5D-555D-4DCA-8258-688BEB090975}" type="presParOf" srcId="{CB784439-FFE0-42A2-A0C0-D740E9110EC9}" destId="{CB5881D3-B8F1-4818-BBB7-D48817483B45}" srcOrd="3" destOrd="0" presId="urn:microsoft.com/office/officeart/2018/2/layout/IconVerticalSolidList"/>
    <dgm:cxn modelId="{8AF08E78-14C1-43CA-A77E-2D4AB9380E66}" type="presParOf" srcId="{CB784439-FFE0-42A2-A0C0-D740E9110EC9}" destId="{2A910793-AE69-44E2-9C62-7027B8B880CE}" srcOrd="4" destOrd="0" presId="urn:microsoft.com/office/officeart/2018/2/layout/IconVerticalSolidList"/>
    <dgm:cxn modelId="{7E2E7D20-131B-46F6-9399-65C9A67002E0}" type="presParOf" srcId="{2A910793-AE69-44E2-9C62-7027B8B880CE}" destId="{0B28F7C7-737D-4610-8398-DCD5DB2ABB96}" srcOrd="0" destOrd="0" presId="urn:microsoft.com/office/officeart/2018/2/layout/IconVerticalSolidList"/>
    <dgm:cxn modelId="{20FD6BCD-3B19-4773-882B-C5131A1059CC}" type="presParOf" srcId="{2A910793-AE69-44E2-9C62-7027B8B880CE}" destId="{1D2E6C4E-9063-4FE1-B4B5-93D2C50761BA}" srcOrd="1" destOrd="0" presId="urn:microsoft.com/office/officeart/2018/2/layout/IconVerticalSolidList"/>
    <dgm:cxn modelId="{4BD38221-CF88-4D95-AE0F-C620D7D84A1F}" type="presParOf" srcId="{2A910793-AE69-44E2-9C62-7027B8B880CE}" destId="{083877FF-D0C4-4A8B-9FF2-6AB0994AAEEB}" srcOrd="2" destOrd="0" presId="urn:microsoft.com/office/officeart/2018/2/layout/IconVerticalSolidList"/>
    <dgm:cxn modelId="{5DE8190D-1D24-411B-9617-0500D533E9F0}" type="presParOf" srcId="{2A910793-AE69-44E2-9C62-7027B8B880CE}" destId="{FE029F09-2137-456E-82D8-B938917CD9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CB8B3-D3BD-4ABD-A6FE-419F3A59DEEA}">
      <dsp:nvSpPr>
        <dsp:cNvPr id="0" name=""/>
        <dsp:cNvSpPr/>
      </dsp:nvSpPr>
      <dsp:spPr>
        <a:xfrm>
          <a:off x="-153146" y="9329"/>
          <a:ext cx="6513603" cy="16762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136AB-ECE3-4388-86B5-66CDA37E97F6}">
      <dsp:nvSpPr>
        <dsp:cNvPr id="0" name=""/>
        <dsp:cNvSpPr/>
      </dsp:nvSpPr>
      <dsp:spPr>
        <a:xfrm>
          <a:off x="353909" y="386478"/>
          <a:ext cx="921920" cy="921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4168D-25AA-4EDA-952E-064D06940364}">
      <dsp:nvSpPr>
        <dsp:cNvPr id="0" name=""/>
        <dsp:cNvSpPr/>
      </dsp:nvSpPr>
      <dsp:spPr>
        <a:xfrm>
          <a:off x="1782886" y="9329"/>
          <a:ext cx="4573783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/>
            <a:t>UNUTMA</a:t>
          </a:r>
          <a:endParaRPr lang="en-US" sz="2500" kern="1200"/>
        </a:p>
      </dsp:txBody>
      <dsp:txXfrm>
        <a:off x="1782886" y="9329"/>
        <a:ext cx="4573783" cy="1676219"/>
      </dsp:txXfrm>
    </dsp:sp>
    <dsp:sp modelId="{F786ACBB-EF8A-4B01-9F4E-174736A81E69}">
      <dsp:nvSpPr>
        <dsp:cNvPr id="0" name=""/>
        <dsp:cNvSpPr/>
      </dsp:nvSpPr>
      <dsp:spPr>
        <a:xfrm>
          <a:off x="-153146" y="2104603"/>
          <a:ext cx="6513603" cy="16762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E862-3391-49EF-985A-E6B2500C9476}">
      <dsp:nvSpPr>
        <dsp:cNvPr id="0" name=""/>
        <dsp:cNvSpPr/>
      </dsp:nvSpPr>
      <dsp:spPr>
        <a:xfrm>
          <a:off x="353909" y="2481752"/>
          <a:ext cx="921920" cy="921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CB42F-219C-4C59-8753-EE82A1B4284C}">
      <dsp:nvSpPr>
        <dsp:cNvPr id="0" name=""/>
        <dsp:cNvSpPr/>
      </dsp:nvSpPr>
      <dsp:spPr>
        <a:xfrm>
          <a:off x="1171166" y="2107939"/>
          <a:ext cx="5193943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Amonyak : NH₃ + H₂ O </a:t>
          </a:r>
          <a:r>
            <a:rPr lang="tr-TR" sz="2500" kern="1200" dirty="0">
              <a:sym typeface="Wingdings" panose="05000000000000000000" pitchFamily="2" charset="2"/>
            </a:rPr>
            <a:t></a:t>
          </a:r>
          <a:r>
            <a:rPr lang="tr-TR" sz="2500" kern="1200" dirty="0"/>
            <a:t> NH₄⁺ + OH⁻</a:t>
          </a:r>
          <a:endParaRPr lang="en-US" sz="2500" kern="1200" dirty="0"/>
        </a:p>
      </dsp:txBody>
      <dsp:txXfrm>
        <a:off x="1171166" y="2107939"/>
        <a:ext cx="5193943" cy="1676219"/>
      </dsp:txXfrm>
    </dsp:sp>
    <dsp:sp modelId="{0B28F7C7-737D-4610-8398-DCD5DB2ABB96}">
      <dsp:nvSpPr>
        <dsp:cNvPr id="0" name=""/>
        <dsp:cNvSpPr/>
      </dsp:nvSpPr>
      <dsp:spPr>
        <a:xfrm>
          <a:off x="-153146" y="4199877"/>
          <a:ext cx="6513603" cy="16762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E6C4E-9063-4FE1-B4B5-93D2C50761BA}">
      <dsp:nvSpPr>
        <dsp:cNvPr id="0" name=""/>
        <dsp:cNvSpPr/>
      </dsp:nvSpPr>
      <dsp:spPr>
        <a:xfrm>
          <a:off x="353909" y="4577026"/>
          <a:ext cx="921920" cy="921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29F09-2137-456E-82D8-B938917CD9AD}">
      <dsp:nvSpPr>
        <dsp:cNvPr id="0" name=""/>
        <dsp:cNvSpPr/>
      </dsp:nvSpPr>
      <dsp:spPr>
        <a:xfrm>
          <a:off x="1782886" y="4199877"/>
          <a:ext cx="4573783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Susuz bazdır </a:t>
          </a:r>
          <a:endParaRPr lang="en-US" sz="2500" kern="1200"/>
        </a:p>
      </dsp:txBody>
      <dsp:txXfrm>
        <a:off x="1782886" y="4199877"/>
        <a:ext cx="4573783" cy="1676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2BE49F-55E6-42E0-9F82-C6DCD016A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FDC6B9D-AF4B-4D24-9A1B-E6C090DB9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95D3F9-DFB0-4523-B57F-4DB44FC1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B0453-721A-46EB-979F-AC440813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13E21A-ADF3-43CE-8DEE-87D7B815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4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6C075-5405-468A-955B-A2316F6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48A148-C1AF-45D5-BDBC-D52C33C08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6ADB60-BE0C-4DF0-A6B5-85055F5E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A63DC3-3688-4BE7-91AD-7D2796E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04AC12-72DE-4D52-8736-11B09515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27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37F60B1-7A7B-4941-A557-613F73AB0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A69A3D4-AC46-4B6D-8A59-08F75F0BB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04BC52-1BAA-4827-A668-D27379F2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0C7FCE-9065-462F-97E4-23AE55A8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CD2D9D-F1EA-4403-8DA5-7CA8CEA6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28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E5031E-3F6F-4B54-A00C-6C232AFF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BE55EC-1591-4D5D-A21C-B419863F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778459-506D-4C8A-BF6E-EFF3300B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713332-A3CC-41B9-9403-D0B9B953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3955A7-04A9-40AA-B5D6-317D25D4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74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8EA495-5814-4DD3-B675-D41C8D9D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94AB85-B4BA-49A9-A0BA-EB2BCECD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B7C30A-1339-4983-B12A-04031801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FAB892-36D5-4736-A2DE-8D742E1E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A596F4-98A2-426E-A829-72BB825E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2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95CBCD-4A22-4C8E-ACBB-0F31AFF8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5FEE3D-B7E1-412C-8892-D989B2E94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C59C32-CC75-46EA-9088-C213DE09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652305-4C8A-44B2-AEB2-2D92EDB5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6F19B9-E4E2-46A7-B14E-6B2D8DBC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F711077-BE0D-4BAA-8D06-B4E51D40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63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B29F65-DD81-48FA-BC09-599A9B25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D9B3A0-C70C-46E2-805E-2AA3FE44A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1D188D-7172-4084-B420-3D2DE07F8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C95403-20FA-43A9-B0D0-6CAA79820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CE2FECF-5072-42C2-892B-3F77EAF91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101B705-5DA0-4564-9DE1-50CA974F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A2A7B73-4CA4-42B4-855B-A13D4818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31918D0-0C15-41D7-9114-2ADE2495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35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27A1AA-AD0A-46F4-BE00-B0ED51C9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72AAA7A-AFE6-401F-828E-CF5F02FC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73C5F5D-7E0A-4C81-9CC7-8E3A75AD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037C3CC-ED9E-446C-B153-68EFCBBC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96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EF64404-5B68-4D7B-ADD9-345EE9C5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505C7E3-9974-4BF7-B6F9-30852CD7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56BBFA4-70AB-4518-A5F2-FCB1AA51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32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C5B2C1-4600-441D-99B7-864094E1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6E33F7-A6D8-4B93-A624-DC53C045C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91233-FAE6-4D95-9D70-1E144949C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338A67-69A7-464B-B252-9E78C0CA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542C66-B7D2-4B43-97CB-FD3CB143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B6B23F-C974-49FA-9088-B206E520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0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F57CFE-B7EF-4055-9F2B-BAE38F2D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7F13EAD-C47C-40D9-964E-C040A1229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8C1A70-BFA8-4A84-AFFA-069362CA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51C0FDD-25A6-451E-BEAC-9824F728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7808C4-3EB6-4025-AB0C-03C34C8E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CB60A2-4B07-48A5-96BD-F85E5A7D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55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4B6203E-0173-40B7-A942-AC47CC7F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016F3A-5FF2-4B71-A439-BD922B87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900EC4-1713-4EEE-8C3C-7C8E91DB3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4999-A4BF-4FF1-BC3F-A9378E2AFC80}" type="datetimeFigureOut">
              <a:rPr lang="tr-TR" smtClean="0"/>
              <a:t>8.02.2022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00D90F-B11D-4AA8-A90A-F322D96EF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FA8C79-444A-4420-8435-9F7770EB4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3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1O7bjEGi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w1O7bjEGi4?feature=oembed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FeBdYzwIA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pFeBdYzwIA?feature=oembed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sNlvylJs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lsNlvylJsM?feature=oembed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RPLBLaPH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jRPLBLaPHc?feature=oembed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K_nS4EG-w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hK_nS4EG-w?feature=oembed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QhnL3OLA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SQhnL3OLAU?feature=oembed" TargetMode="Externa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2.jpeg"/><Relationship Id="rId7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7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7.jpeg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38.pn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s1AdrYbRR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s1AdrYbRRc?feature=oembed" TargetMode="Externa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E5113Rr8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rE5113Rr8Q?feature=oembed" TargetMode="External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ntUx7-xy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tntUx7-xyk?feature=oembed" TargetMode="External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DikUb1Jy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mDikUb1Jyc?feature=oembed" TargetMode="External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phet.colorado.edu/sims/html/ph-scale-basics/latest/ph-scale-basics_tr.html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uq07aOxI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quq07aOxIk?feature=oembed" TargetMode="External"/><Relationship Id="rId4" Type="http://schemas.openxmlformats.org/officeDocument/2006/relationships/image" Target="../media/image7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s://phet.colorado.edu/sims/html/acid-base-solutions/latest/acid-base-solutions_tr.html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s://javalab.org/en/neutralization_reaction_en/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086bvkio2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086bvkio2Q?feature=oembed" TargetMode="External"/><Relationship Id="rId4" Type="http://schemas.openxmlformats.org/officeDocument/2006/relationships/image" Target="../media/image9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4" Type="http://schemas.openxmlformats.org/officeDocument/2006/relationships/image" Target="../media/image97.svg"/><Relationship Id="rId9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4" Type="http://schemas.openxmlformats.org/officeDocument/2006/relationships/image" Target="../media/image97.svg"/><Relationship Id="rId9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sv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sv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dqNjamc9DM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edqNjamc9DM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111.png"/><Relationship Id="rId7" Type="http://schemas.openxmlformats.org/officeDocument/2006/relationships/image" Target="../media/image9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svg"/><Relationship Id="rId11" Type="http://schemas.openxmlformats.org/officeDocument/2006/relationships/image" Target="../media/image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113.png"/><Relationship Id="rId7" Type="http://schemas.openxmlformats.org/officeDocument/2006/relationships/image" Target="../media/image9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svg"/><Relationship Id="rId11" Type="http://schemas.openxmlformats.org/officeDocument/2006/relationships/image" Target="../media/image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. Asitler ve Bazlar - TYT-AYT Kimya">
            <a:extLst>
              <a:ext uri="{FF2B5EF4-FFF2-40B4-BE49-F238E27FC236}">
                <a16:creationId xmlns:a16="http://schemas.microsoft.com/office/drawing/2014/main" id="{D441CFE2-503A-4C9A-B04B-BA6235535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8630" y="1866899"/>
            <a:ext cx="6956213" cy="43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1506BEA-BE15-4A4B-B989-A83E69745958}"/>
              </a:ext>
            </a:extLst>
          </p:cNvPr>
          <p:cNvSpPr/>
          <p:nvPr/>
        </p:nvSpPr>
        <p:spPr>
          <a:xfrm>
            <a:off x="477012" y="581556"/>
            <a:ext cx="110914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cap="none" spc="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ASİTLER </a:t>
            </a:r>
            <a:r>
              <a:rPr lang="tr-TR" sz="8000" b="1" cap="none" spc="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VE</a:t>
            </a:r>
            <a:r>
              <a:rPr lang="tr-TR" sz="8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8000" b="1" cap="none" spc="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BAZLAR</a:t>
            </a:r>
          </a:p>
        </p:txBody>
      </p:sp>
    </p:spTree>
    <p:extLst>
      <p:ext uri="{BB962C8B-B14F-4D97-AF65-F5344CB8AC3E}">
        <p14:creationId xmlns:p14="http://schemas.microsoft.com/office/powerpoint/2010/main" val="337821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ASİTLER VE BAZLAR MADDELERİ NASIL ETKİLER?">
            <a:extLst>
              <a:ext uri="{FF2B5EF4-FFF2-40B4-BE49-F238E27FC236}">
                <a16:creationId xmlns:a16="http://schemas.microsoft.com/office/drawing/2014/main" id="{87335CB7-E405-4E25-B3ED-13A866E4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889" y="365760"/>
            <a:ext cx="3213499" cy="363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SİTLER VE BAZLAR">
            <a:extLst>
              <a:ext uri="{FF2B5EF4-FFF2-40B4-BE49-F238E27FC236}">
                <a16:creationId xmlns:a16="http://schemas.microsoft.com/office/drawing/2014/main" id="{3379C707-E87C-426D-A16F-705FC39E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915" y="726915"/>
            <a:ext cx="3584448" cy="29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SİTLER VE BAZLAR">
            <a:extLst>
              <a:ext uri="{FF2B5EF4-FFF2-40B4-BE49-F238E27FC236}">
                <a16:creationId xmlns:a16="http://schemas.microsoft.com/office/drawing/2014/main" id="{4F44E4B0-D00B-4C19-9D65-2BD964CF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415" y="726915"/>
            <a:ext cx="3584448" cy="29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20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39BC891-A829-49A0-BDE9-DB8F423A0660}"/>
              </a:ext>
            </a:extLst>
          </p:cNvPr>
          <p:cNvSpPr txBox="1"/>
          <p:nvPr/>
        </p:nvSpPr>
        <p:spPr>
          <a:xfrm>
            <a:off x="4334474" y="4440602"/>
            <a:ext cx="730311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effectLst/>
              </a:rPr>
              <a:t>Asitler</a:t>
            </a:r>
            <a:r>
              <a:rPr lang="en-US" b="1" dirty="0">
                <a:effectLst/>
              </a:rPr>
              <a:t>, </a:t>
            </a:r>
            <a:r>
              <a:rPr lang="en-US" b="1" dirty="0" err="1">
                <a:effectLst/>
              </a:rPr>
              <a:t>metallerle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tepkimeye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girerek</a:t>
            </a:r>
            <a:r>
              <a:rPr lang="en-US" b="1" dirty="0">
                <a:effectLst/>
              </a:rPr>
              <a:t> </a:t>
            </a:r>
            <a:r>
              <a:rPr lang="en-US" b="1" dirty="0"/>
              <a:t>H</a:t>
            </a:r>
            <a:r>
              <a:rPr lang="tr-TR" b="1" dirty="0"/>
              <a:t> </a:t>
            </a:r>
            <a:r>
              <a:rPr lang="en-US" b="1" dirty="0"/>
              <a:t>₂</a:t>
            </a:r>
            <a:r>
              <a:rPr lang="tr-TR" b="1" dirty="0"/>
              <a:t> </a:t>
            </a:r>
            <a:r>
              <a:rPr lang="en-US" b="1" dirty="0">
                <a:effectLst/>
              </a:rPr>
              <a:t>(</a:t>
            </a:r>
            <a:r>
              <a:rPr lang="en-US" b="1" dirty="0" err="1">
                <a:effectLst/>
              </a:rPr>
              <a:t>Hidrojen</a:t>
            </a:r>
            <a:r>
              <a:rPr lang="en-US" b="1" dirty="0">
                <a:effectLst/>
              </a:rPr>
              <a:t>) </a:t>
            </a:r>
            <a:r>
              <a:rPr lang="en-US" b="1" dirty="0" err="1">
                <a:effectLst/>
              </a:rPr>
              <a:t>gazı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açığa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çıkarır</a:t>
            </a:r>
            <a:r>
              <a:rPr lang="en-US" b="1" dirty="0"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Bu </a:t>
            </a:r>
            <a:r>
              <a:rPr lang="en-US" dirty="0" err="1">
                <a:effectLst/>
              </a:rPr>
              <a:t>nedenle</a:t>
            </a:r>
            <a:r>
              <a:rPr lang="en-US" dirty="0">
                <a:effectLst/>
              </a:rPr>
              <a:t>; </a:t>
            </a:r>
            <a:r>
              <a:rPr lang="en-US" b="1" dirty="0" err="1">
                <a:effectLst/>
              </a:rPr>
              <a:t>asitler</a:t>
            </a:r>
            <a:r>
              <a:rPr lang="en-US" b="1" dirty="0">
                <a:effectLst/>
              </a:rPr>
              <a:t> metal </a:t>
            </a:r>
            <a:r>
              <a:rPr lang="en-US" b="1" dirty="0" err="1">
                <a:effectLst/>
              </a:rPr>
              <a:t>kaplarda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saklanamaz</a:t>
            </a:r>
            <a:r>
              <a:rPr lang="en-US" b="1" dirty="0">
                <a:effectLst/>
              </a:rPr>
              <a:t>. </a:t>
            </a:r>
            <a:r>
              <a:rPr lang="en-US" dirty="0" err="1">
                <a:effectLst/>
              </a:rPr>
              <a:t>Asitler</a:t>
            </a:r>
            <a:r>
              <a:rPr lang="en-US" dirty="0">
                <a:effectLst/>
              </a:rPr>
              <a:t>; cam ve </a:t>
            </a:r>
            <a:r>
              <a:rPr lang="en-US" dirty="0" err="1">
                <a:effectLst/>
              </a:rPr>
              <a:t>plastik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kaplarda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saklanır</a:t>
            </a:r>
            <a:r>
              <a:rPr lang="en-US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3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1404622-5502-4FB8-B3E5-AC63D02A2D76}"/>
              </a:ext>
            </a:extLst>
          </p:cNvPr>
          <p:cNvSpPr txBox="1"/>
          <p:nvPr/>
        </p:nvSpPr>
        <p:spPr>
          <a:xfrm>
            <a:off x="3617843" y="6216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https://www.youtube.com/watch?v=Dw1O7bjEGi4</a:t>
            </a:r>
            <a:endParaRPr lang="tr-TR" b="1" dirty="0"/>
          </a:p>
        </p:txBody>
      </p:sp>
      <p:pic>
        <p:nvPicPr>
          <p:cNvPr id="4" name="Çevrimiçi Medya 3" title="8.Sınıf 4.Ünite HCI-Çinko tepkimesi ve Kimyasal tepkimelerde kütle korunumu  3D Animasyonu...">
            <a:hlinkClick r:id="" action="ppaction://media"/>
            <a:extLst>
              <a:ext uri="{FF2B5EF4-FFF2-40B4-BE49-F238E27FC236}">
                <a16:creationId xmlns:a16="http://schemas.microsoft.com/office/drawing/2014/main" id="{049FE1F5-6949-4650-92D6-F9DB0D0EF0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6256" y="791790"/>
            <a:ext cx="9335257" cy="527442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CCD6DE5-E097-47E4-A709-33B5D0ED9E71}"/>
              </a:ext>
            </a:extLst>
          </p:cNvPr>
          <p:cNvSpPr txBox="1"/>
          <p:nvPr/>
        </p:nvSpPr>
        <p:spPr>
          <a:xfrm>
            <a:off x="1405902" y="272534"/>
            <a:ext cx="9884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8.Sınıf 4.Ünite HCI-Çinko tepkimesi ve Kimyasal tepkimelerde kütle korunumu 3D Animasyonu</a:t>
            </a:r>
          </a:p>
        </p:txBody>
      </p:sp>
    </p:spTree>
    <p:extLst>
      <p:ext uri="{BB962C8B-B14F-4D97-AF65-F5344CB8AC3E}">
        <p14:creationId xmlns:p14="http://schemas.microsoft.com/office/powerpoint/2010/main" val="10744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684C0DC-71BF-4A6B-995A-19D6BAEE6689}"/>
              </a:ext>
            </a:extLst>
          </p:cNvPr>
          <p:cNvSpPr txBox="1"/>
          <p:nvPr/>
        </p:nvSpPr>
        <p:spPr>
          <a:xfrm>
            <a:off x="3750365" y="62028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https://www.youtube.com/watch?v=ApFeBdYzwIA</a:t>
            </a:r>
            <a:endParaRPr lang="tr-TR" b="1" dirty="0"/>
          </a:p>
        </p:txBody>
      </p:sp>
      <p:pic>
        <p:nvPicPr>
          <p:cNvPr id="4" name="Çevrimiçi Medya 3" title="Kimyasal tepkimeler - Nitrik asit ve pirinc alasimi arasindaki tepkime">
            <a:hlinkClick r:id="" action="ppaction://media"/>
            <a:extLst>
              <a:ext uri="{FF2B5EF4-FFF2-40B4-BE49-F238E27FC236}">
                <a16:creationId xmlns:a16="http://schemas.microsoft.com/office/drawing/2014/main" id="{68D1B988-A060-4042-9F35-1D68B26F71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3496" y="896940"/>
            <a:ext cx="8963043" cy="506411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96F8E3C-6086-4905-AB24-06D791ABB487}"/>
              </a:ext>
            </a:extLst>
          </p:cNvPr>
          <p:cNvSpPr txBox="1"/>
          <p:nvPr/>
        </p:nvSpPr>
        <p:spPr>
          <a:xfrm>
            <a:off x="2678110" y="470453"/>
            <a:ext cx="8003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Kimyasal tepkimeler - Nitrik asit ve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pirinc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alasimi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arasindaki</a:t>
            </a:r>
            <a:r>
              <a:rPr lang="tr-TR" b="0" i="0" dirty="0">
                <a:effectLst/>
                <a:latin typeface="Roboto" panose="02000000000000000000" pitchFamily="2" charset="0"/>
              </a:rPr>
              <a:t> tepkime</a:t>
            </a:r>
          </a:p>
        </p:txBody>
      </p:sp>
    </p:spTree>
    <p:extLst>
      <p:ext uri="{BB962C8B-B14F-4D97-AF65-F5344CB8AC3E}">
        <p14:creationId xmlns:p14="http://schemas.microsoft.com/office/powerpoint/2010/main" val="18880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46AD795-E086-48EF-BB60-986C60E238EE}"/>
              </a:ext>
            </a:extLst>
          </p:cNvPr>
          <p:cNvSpPr txBox="1"/>
          <p:nvPr/>
        </p:nvSpPr>
        <p:spPr>
          <a:xfrm>
            <a:off x="3684105" y="63354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https://www.youtube.com/watch?v=elsNlvylJsM</a:t>
            </a:r>
            <a:endParaRPr lang="tr-TR" b="1" dirty="0"/>
          </a:p>
        </p:txBody>
      </p:sp>
      <p:pic>
        <p:nvPicPr>
          <p:cNvPr id="4" name="Çevrimiçi Medya 3" title="Kimyasal tepkimeler Hidroklorik asit - çinko tepkimesi">
            <a:hlinkClick r:id="" action="ppaction://media"/>
            <a:extLst>
              <a:ext uri="{FF2B5EF4-FFF2-40B4-BE49-F238E27FC236}">
                <a16:creationId xmlns:a16="http://schemas.microsoft.com/office/drawing/2014/main" id="{D6C52980-AC4C-4A44-B6FD-A5F7D87B55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2193" y="1043608"/>
            <a:ext cx="8443864" cy="477078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D3019F3-72F8-47AE-8007-D1BD9677F883}"/>
              </a:ext>
            </a:extLst>
          </p:cNvPr>
          <p:cNvSpPr txBox="1"/>
          <p:nvPr/>
        </p:nvSpPr>
        <p:spPr>
          <a:xfrm>
            <a:off x="3339548" y="5225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Kimyasal tepkimeler Hidroklorik asit - çinko tepkimesi</a:t>
            </a:r>
          </a:p>
        </p:txBody>
      </p:sp>
    </p:spTree>
    <p:extLst>
      <p:ext uri="{BB962C8B-B14F-4D97-AF65-F5344CB8AC3E}">
        <p14:creationId xmlns:p14="http://schemas.microsoft.com/office/powerpoint/2010/main" val="32042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E4C9352-87F4-4A74-98E7-2D97570AD23F}"/>
              </a:ext>
            </a:extLst>
          </p:cNvPr>
          <p:cNvSpPr txBox="1"/>
          <p:nvPr/>
        </p:nvSpPr>
        <p:spPr>
          <a:xfrm>
            <a:off x="3657600" y="61896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https://www.youtube.com/watch?v=xjRPLBLaPHc</a:t>
            </a:r>
            <a:endParaRPr lang="tr-TR" b="1" dirty="0"/>
          </a:p>
        </p:txBody>
      </p:sp>
      <p:pic>
        <p:nvPicPr>
          <p:cNvPr id="4" name="Çevrimiçi Medya 3" title="Kimyasal tepkimeler- Nitrik asit --bakır tepkimesi">
            <a:hlinkClick r:id="" action="ppaction://media"/>
            <a:extLst>
              <a:ext uri="{FF2B5EF4-FFF2-40B4-BE49-F238E27FC236}">
                <a16:creationId xmlns:a16="http://schemas.microsoft.com/office/drawing/2014/main" id="{61D8AEB1-9369-4D07-81E9-F7AC6CE9D4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6837" y="1181033"/>
            <a:ext cx="8558325" cy="483545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32FFAB-2C56-482E-B970-191BAACCD974}"/>
              </a:ext>
            </a:extLst>
          </p:cNvPr>
          <p:cNvSpPr txBox="1"/>
          <p:nvPr/>
        </p:nvSpPr>
        <p:spPr>
          <a:xfrm>
            <a:off x="3046828" y="668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Kimyasal tepkimeler- Nitrik asit --bakır tepkimesi</a:t>
            </a:r>
          </a:p>
        </p:txBody>
      </p:sp>
    </p:spTree>
    <p:extLst>
      <p:ext uri="{BB962C8B-B14F-4D97-AF65-F5344CB8AC3E}">
        <p14:creationId xmlns:p14="http://schemas.microsoft.com/office/powerpoint/2010/main" val="155521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1221870-5BAE-4EE0-87BA-8454ECA634BC}"/>
              </a:ext>
            </a:extLst>
          </p:cNvPr>
          <p:cNvSpPr txBox="1"/>
          <p:nvPr/>
        </p:nvSpPr>
        <p:spPr>
          <a:xfrm>
            <a:off x="3564835" y="61631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https://www.youtube.com/watch?v=8hK_nS4EG-w</a:t>
            </a:r>
            <a:endParaRPr lang="tr-TR" b="1" dirty="0"/>
          </a:p>
        </p:txBody>
      </p:sp>
      <p:pic>
        <p:nvPicPr>
          <p:cNvPr id="4" name="Çevrimiçi Medya 3" title="Kola kutusunun icindeki sır">
            <a:hlinkClick r:id="" action="ppaction://media"/>
            <a:extLst>
              <a:ext uri="{FF2B5EF4-FFF2-40B4-BE49-F238E27FC236}">
                <a16:creationId xmlns:a16="http://schemas.microsoft.com/office/drawing/2014/main" id="{8C1850C4-A814-4E45-84D0-5238A24910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4922" y="1083366"/>
            <a:ext cx="6570869" cy="492815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1DC03D-6C20-4050-A4EF-590424AF8CDF}"/>
              </a:ext>
            </a:extLst>
          </p:cNvPr>
          <p:cNvSpPr txBox="1"/>
          <p:nvPr/>
        </p:nvSpPr>
        <p:spPr>
          <a:xfrm>
            <a:off x="4109346" y="69487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Kola kutusunun içindeki sır</a:t>
            </a:r>
          </a:p>
        </p:txBody>
      </p:sp>
    </p:spTree>
    <p:extLst>
      <p:ext uri="{BB962C8B-B14F-4D97-AF65-F5344CB8AC3E}">
        <p14:creationId xmlns:p14="http://schemas.microsoft.com/office/powerpoint/2010/main" val="2020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E822EE9-30C2-4A25-BDF4-9953C4085FD2}"/>
              </a:ext>
            </a:extLst>
          </p:cNvPr>
          <p:cNvSpPr txBox="1"/>
          <p:nvPr/>
        </p:nvSpPr>
        <p:spPr>
          <a:xfrm>
            <a:off x="571676" y="1302411"/>
            <a:ext cx="4897654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600" b="1" dirty="0">
                <a:effectLst/>
              </a:rPr>
              <a:t>BAZLAR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effectLst/>
              </a:rPr>
              <a:t>Suda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çözündüklerinde</a:t>
            </a:r>
            <a:r>
              <a:rPr lang="en-US" sz="2800" dirty="0">
                <a:effectLst/>
              </a:rPr>
              <a:t> OH-(</a:t>
            </a:r>
            <a:r>
              <a:rPr lang="en-US" sz="2800" dirty="0" err="1">
                <a:effectLst/>
              </a:rPr>
              <a:t>hidroksil</a:t>
            </a:r>
            <a:r>
              <a:rPr lang="en-US" sz="2800" dirty="0">
                <a:effectLst/>
              </a:rPr>
              <a:t>) </a:t>
            </a:r>
            <a:r>
              <a:rPr lang="en-US" sz="2800" dirty="0" err="1">
                <a:effectLst/>
              </a:rPr>
              <a:t>iyonu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oluşturan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bileşiklere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baz</a:t>
            </a:r>
            <a:r>
              <a:rPr lang="en-US" sz="2800" dirty="0">
                <a:effectLst/>
              </a:rPr>
              <a:t> denir.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</a:rPr>
              <a:t>Baz </a:t>
            </a:r>
            <a:r>
              <a:rPr lang="en-US" sz="2800" dirty="0" err="1">
                <a:effectLst/>
              </a:rPr>
              <a:t>özelliği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gösteren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maddelere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bazik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madde</a:t>
            </a:r>
            <a:r>
              <a:rPr lang="en-US" sz="2800" dirty="0">
                <a:effectLst/>
              </a:rPr>
              <a:t> de denir.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8CB7003-818A-4F5C-A6E9-24944E37E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330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40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5E604E79-A8FE-4EB1-94EB-CA94412B30EE}"/>
              </a:ext>
            </a:extLst>
          </p:cNvPr>
          <p:cNvSpPr txBox="1"/>
          <p:nvPr/>
        </p:nvSpPr>
        <p:spPr>
          <a:xfrm>
            <a:off x="593610" y="2121763"/>
            <a:ext cx="5526418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effectLst/>
              </a:rPr>
              <a:t>Bazı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bazların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sudaki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iyonlaşma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denklemleri</a:t>
            </a:r>
            <a:endParaRPr lang="en-US" sz="2000" b="1" dirty="0">
              <a:solidFill>
                <a:schemeClr val="bg1"/>
              </a:solidFill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  <a:effectLst/>
              </a:rPr>
              <a:t>Sodyum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hidroksit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: NaOH → Na⁺ + OH⁻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  <a:effectLst/>
              </a:rPr>
              <a:t>Potasyum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hidroksit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: KOH → K⁺ + OH⁻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  <a:effectLst/>
              </a:rPr>
              <a:t>Magnezyum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hidroksit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: Mg(OH)₂</a:t>
            </a:r>
            <a:r>
              <a:rPr lang="en-US" sz="2000" b="1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Mg ⁺ +2OH⁻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</a:rPr>
              <a:t>Kalsiyum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hidroksit</a:t>
            </a:r>
            <a:r>
              <a:rPr lang="en-US" sz="2000" b="1" dirty="0">
                <a:solidFill>
                  <a:schemeClr val="bg1"/>
                </a:solidFill>
              </a:rPr>
              <a:t> : Ca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(OH)₂</a:t>
            </a:r>
            <a:r>
              <a:rPr lang="en-US" sz="2000" b="1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Ca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⁺ +2OH⁻</a:t>
            </a:r>
          </a:p>
        </p:txBody>
      </p:sp>
      <p:pic>
        <p:nvPicPr>
          <p:cNvPr id="2050" name="Picture 2" descr="Bazların Kuvvetliliği">
            <a:extLst>
              <a:ext uri="{FF2B5EF4-FFF2-40B4-BE49-F238E27FC236}">
                <a16:creationId xmlns:a16="http://schemas.microsoft.com/office/drawing/2014/main" id="{1B187265-DC80-4455-B80B-78F583EB4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632" y="1999099"/>
            <a:ext cx="5126736" cy="27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31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graphicFrame>
        <p:nvGraphicFramePr>
          <p:cNvPr id="6" name="Metin kutusu 3">
            <a:extLst>
              <a:ext uri="{FF2B5EF4-FFF2-40B4-BE49-F238E27FC236}">
                <a16:creationId xmlns:a16="http://schemas.microsoft.com/office/drawing/2014/main" id="{B8607E65-8327-4D88-8502-BE3080AAA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42350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8780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Asitler, Bazlar ve Tuzlar – KİMYA HAYATTIR">
            <a:extLst>
              <a:ext uri="{FF2B5EF4-FFF2-40B4-BE49-F238E27FC236}">
                <a16:creationId xmlns:a16="http://schemas.microsoft.com/office/drawing/2014/main" id="{10D39975-AB4B-484C-BF7F-A9F9A6CD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906039"/>
            <a:ext cx="4777381" cy="287617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9CEA51D-3A9D-4DBE-9ACF-22FCA991AD69}"/>
              </a:ext>
            </a:extLst>
          </p:cNvPr>
          <p:cNvSpPr txBox="1"/>
          <p:nvPr/>
        </p:nvSpPr>
        <p:spPr>
          <a:xfrm>
            <a:off x="5921467" y="2472956"/>
            <a:ext cx="5458838" cy="2309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Tatları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acıdır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genellikle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temizlik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maddelerinin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yapısında</a:t>
            </a:r>
            <a:r>
              <a:rPr lang="en-US" sz="2000" dirty="0">
                <a:effectLst/>
              </a:rPr>
              <a:t> bulunur.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Asitlerin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bazların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koklanması</a:t>
            </a:r>
            <a:r>
              <a:rPr lang="en-US" sz="2000" dirty="0">
                <a:effectLst/>
              </a:rPr>
              <a:t> , </a:t>
            </a:r>
            <a:r>
              <a:rPr lang="en-US" sz="2000" dirty="0" err="1">
                <a:effectLst/>
              </a:rPr>
              <a:t>tadına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bakılması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tehlikelidir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67AB641-E99D-4398-83E1-2CBEEA04CC01}"/>
              </a:ext>
            </a:extLst>
          </p:cNvPr>
          <p:cNvSpPr txBox="1"/>
          <p:nvPr/>
        </p:nvSpPr>
        <p:spPr>
          <a:xfrm>
            <a:off x="1531365" y="2779887"/>
            <a:ext cx="4008384" cy="18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Suda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çözündüklerinde</a:t>
            </a:r>
            <a:r>
              <a:rPr lang="en-US" sz="2000" dirty="0">
                <a:effectLst/>
              </a:rPr>
              <a:t> </a:t>
            </a:r>
            <a:r>
              <a:rPr lang="en-US" sz="2000" dirty="0"/>
              <a:t>H⁺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Hidrojen</a:t>
            </a:r>
            <a:r>
              <a:rPr lang="en-US" sz="2000" dirty="0">
                <a:effectLst/>
              </a:rPr>
              <a:t>) yada </a:t>
            </a:r>
            <a:r>
              <a:rPr lang="en-US" sz="2000" dirty="0"/>
              <a:t>OH⁻ (</a:t>
            </a:r>
            <a:r>
              <a:rPr lang="en-US" sz="2000" dirty="0" err="1"/>
              <a:t>hidroksil</a:t>
            </a:r>
            <a:r>
              <a:rPr lang="en-US" sz="2000" dirty="0"/>
              <a:t>)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iyonu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oluşturan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maddelerdir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9E0931-2D22-488F-B7AC-76B6152D5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7" r="24280" b="9243"/>
          <a:stretch/>
        </p:blipFill>
        <p:spPr bwMode="auto">
          <a:xfrm>
            <a:off x="6850966" y="1935308"/>
            <a:ext cx="3179299" cy="27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77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SİTLER BAZLAR. - ppt video online indir">
            <a:extLst>
              <a:ext uri="{FF2B5EF4-FFF2-40B4-BE49-F238E27FC236}">
                <a16:creationId xmlns:a16="http://schemas.microsoft.com/office/drawing/2014/main" id="{D334522B-58D0-4DF7-A81D-37E0DBB18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76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3B00D3A-9BAA-4BB6-9554-8B9EA4F72829}"/>
              </a:ext>
            </a:extLst>
          </p:cNvPr>
          <p:cNvSpPr txBox="1"/>
          <p:nvPr/>
        </p:nvSpPr>
        <p:spPr>
          <a:xfrm>
            <a:off x="838200" y="2899051"/>
            <a:ext cx="5092194" cy="246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Bazlar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asitlerle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tepkimeye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girerek</a:t>
            </a:r>
            <a:r>
              <a:rPr lang="en-US" sz="2400" dirty="0">
                <a:effectLst/>
              </a:rPr>
              <a:t> , </a:t>
            </a:r>
            <a:r>
              <a:rPr lang="en-US" sz="2400" dirty="0" err="1">
                <a:effectLst/>
              </a:rPr>
              <a:t>tuz</a:t>
            </a:r>
            <a:r>
              <a:rPr lang="en-US" sz="2400" dirty="0">
                <a:effectLst/>
              </a:rPr>
              <a:t> ve su </a:t>
            </a:r>
            <a:r>
              <a:rPr lang="en-US" sz="2400" dirty="0" err="1">
                <a:effectLst/>
              </a:rPr>
              <a:t>oluşturur</a:t>
            </a:r>
            <a:r>
              <a:rPr lang="en-US" sz="2400" dirty="0"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Asit</a:t>
            </a:r>
            <a:r>
              <a:rPr lang="en-US" sz="2400" dirty="0">
                <a:effectLst/>
              </a:rPr>
              <a:t> + Baz - </a:t>
            </a:r>
            <a:r>
              <a:rPr lang="en-US" sz="2400" dirty="0" err="1">
                <a:effectLst/>
              </a:rPr>
              <a:t>Tuz</a:t>
            </a:r>
            <a:r>
              <a:rPr lang="en-US" sz="2400" dirty="0">
                <a:effectLst/>
              </a:rPr>
              <a:t> + Su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Bazlar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tuzlarla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tepkimeye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girmezler</a:t>
            </a:r>
            <a:r>
              <a:rPr lang="en-US" sz="2400" dirty="0">
                <a:effectLst/>
              </a:rPr>
              <a:t>.</a:t>
            </a:r>
            <a:endParaRPr lang="en-US" sz="2400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8471A4D-901E-4178-B938-28988D748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29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Kimyasal Tepkimeler |">
            <a:extLst>
              <a:ext uri="{FF2B5EF4-FFF2-40B4-BE49-F238E27FC236}">
                <a16:creationId xmlns:a16="http://schemas.microsoft.com/office/drawing/2014/main" id="{336502CE-B770-41BB-A2F2-CBBDC6841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 r="-1" b="1537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1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834F301-6A0B-4B53-B55E-E491FB313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13" b="2029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AC32B03-44BC-4CBE-9FFF-9275C19FEF45}"/>
              </a:ext>
            </a:extLst>
          </p:cNvPr>
          <p:cNvSpPr txBox="1"/>
          <p:nvPr/>
        </p:nvSpPr>
        <p:spPr>
          <a:xfrm>
            <a:off x="1055077" y="3929444"/>
            <a:ext cx="10612115" cy="145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</a:rPr>
              <a:t>Sulu </a:t>
            </a:r>
            <a:r>
              <a:rPr lang="en-US" sz="2800" b="1" dirty="0" err="1">
                <a:effectLst/>
              </a:rPr>
              <a:t>çözeltileri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elektriği</a:t>
            </a:r>
            <a:r>
              <a:rPr lang="en-US" sz="2800" b="1" dirty="0">
                <a:effectLst/>
              </a:rPr>
              <a:t> (</a:t>
            </a:r>
            <a:r>
              <a:rPr lang="en-US" sz="2800" b="1" dirty="0" err="1">
                <a:effectLst/>
              </a:rPr>
              <a:t>elektrik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akımını</a:t>
            </a:r>
            <a:r>
              <a:rPr lang="en-US" sz="2800" b="1" dirty="0">
                <a:effectLst/>
              </a:rPr>
              <a:t>) </a:t>
            </a:r>
            <a:r>
              <a:rPr lang="en-US" sz="2800" b="1" dirty="0" err="1">
                <a:effectLst/>
              </a:rPr>
              <a:t>iletir</a:t>
            </a:r>
            <a:r>
              <a:rPr lang="en-US" sz="2800" b="1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94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4C088F9-8239-4317-96B0-0E22D057D7C8}"/>
              </a:ext>
            </a:extLst>
          </p:cNvPr>
          <p:cNvSpPr txBox="1"/>
          <p:nvPr/>
        </p:nvSpPr>
        <p:spPr>
          <a:xfrm>
            <a:off x="3180522" y="62558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https://www.youtube.com/watch?v=WSQhnL3OLAU</a:t>
            </a:r>
            <a:endParaRPr lang="tr-TR" b="1" dirty="0"/>
          </a:p>
        </p:txBody>
      </p:sp>
      <p:pic>
        <p:nvPicPr>
          <p:cNvPr id="4" name="Çevrimiçi Medya 3" title="8.Sınıf 4.Ünite Asit-Baz Çözeltilerinin Elektrik İletkenliği İle İlgili 3D Animasyonu...">
            <a:hlinkClick r:id="" action="ppaction://media"/>
            <a:extLst>
              <a:ext uri="{FF2B5EF4-FFF2-40B4-BE49-F238E27FC236}">
                <a16:creationId xmlns:a16="http://schemas.microsoft.com/office/drawing/2014/main" id="{23859277-9A9E-4E70-954D-7AA0FBA57A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09507" y="1007132"/>
            <a:ext cx="8572985" cy="484373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89285F5-5BC0-4933-847A-BA5EBEACE3B7}"/>
              </a:ext>
            </a:extLst>
          </p:cNvPr>
          <p:cNvSpPr txBox="1"/>
          <p:nvPr/>
        </p:nvSpPr>
        <p:spPr>
          <a:xfrm>
            <a:off x="2148023" y="575185"/>
            <a:ext cx="8572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8.Sınıf 4.Ünite Asit-Baz Çözeltilerinin Elektrik İletkenliği İle İlgili 3D Animasyonu</a:t>
            </a:r>
          </a:p>
        </p:txBody>
      </p:sp>
    </p:spTree>
    <p:extLst>
      <p:ext uri="{BB962C8B-B14F-4D97-AF65-F5344CB8AC3E}">
        <p14:creationId xmlns:p14="http://schemas.microsoft.com/office/powerpoint/2010/main" val="13093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Çevremizde çok çeşitli maddeler görüyoruz. Gördüğümüz bu maddelerin hepsi  birbirinden farklı özelliklere sahiptir. Biz maddeleri birbirinden ayırt  ederken duyu">
            <a:extLst>
              <a:ext uri="{FF2B5EF4-FFF2-40B4-BE49-F238E27FC236}">
                <a16:creationId xmlns:a16="http://schemas.microsoft.com/office/drawing/2014/main" id="{2027CDD9-E03B-41D1-B6F2-CDF21A479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AEFA2E8-AD46-4C04-8475-F674CB9A5F63}"/>
              </a:ext>
            </a:extLst>
          </p:cNvPr>
          <p:cNvSpPr txBox="1"/>
          <p:nvPr/>
        </p:nvSpPr>
        <p:spPr>
          <a:xfrm>
            <a:off x="5908214" y="2965103"/>
            <a:ext cx="5458838" cy="127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Bazlar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kayganlık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hissi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verir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sabun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şampuan</a:t>
            </a:r>
            <a:r>
              <a:rPr lang="en-US" sz="2400" dirty="0">
                <a:effectLst/>
              </a:rPr>
              <a:t> vb.)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6575BB2A-36CC-40BC-98D6-A4DE48D08BE8}"/>
              </a:ext>
            </a:extLst>
          </p:cNvPr>
          <p:cNvSpPr txBox="1"/>
          <p:nvPr/>
        </p:nvSpPr>
        <p:spPr>
          <a:xfrm>
            <a:off x="593610" y="2121763"/>
            <a:ext cx="5235490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  <a:effectLst/>
              </a:rPr>
              <a:t>Bazlar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cam ve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porselenler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ile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tepkimeye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girerek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. Cam ve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porselenlerin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yüzeylerini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matlaştırırlar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ÖR</a:t>
            </a:r>
            <a:r>
              <a:rPr lang="en-US" sz="2000" dirty="0">
                <a:solidFill>
                  <a:schemeClr val="bg1"/>
                </a:solidFill>
                <a:effectLst/>
              </a:rPr>
              <a:t>: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Bulaşık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makinesinde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yıkanan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bardaklar</a:t>
            </a:r>
            <a:r>
              <a:rPr lang="en-US" sz="2000" dirty="0">
                <a:solidFill>
                  <a:schemeClr val="bg1"/>
                </a:solidFill>
                <a:effectLst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bulaşık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makinesi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tableti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bazik</a:t>
            </a:r>
            <a:r>
              <a:rPr lang="en-US" sz="2000" dirty="0">
                <a:solidFill>
                  <a:schemeClr val="bg1"/>
                </a:solidFill>
                <a:effectLst/>
              </a:rPr>
              <a:t> olduğu için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zamanla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parlaklığını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kaybeder</a:t>
            </a:r>
            <a:r>
              <a:rPr lang="en-US" sz="2000" dirty="0">
                <a:solidFill>
                  <a:schemeClr val="bg1"/>
                </a:solidFill>
                <a:effectLst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matlaşır</a:t>
            </a:r>
            <a:r>
              <a:rPr lang="en-US" sz="20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7170" name="Picture 2" descr="Matlaşan Bardaklar Nasıl Parlatılır?">
            <a:extLst>
              <a:ext uri="{FF2B5EF4-FFF2-40B4-BE49-F238E27FC236}">
                <a16:creationId xmlns:a16="http://schemas.microsoft.com/office/drawing/2014/main" id="{D2B384BE-2C5E-47C9-8D56-6374DE69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632" y="1428749"/>
            <a:ext cx="5126736" cy="3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31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D36B901-68B2-4D6B-B1D2-32DC47ED9B78}"/>
              </a:ext>
            </a:extLst>
          </p:cNvPr>
          <p:cNvSpPr txBox="1"/>
          <p:nvPr/>
        </p:nvSpPr>
        <p:spPr>
          <a:xfrm>
            <a:off x="821515" y="2121762"/>
            <a:ext cx="6204984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Metaller</a:t>
            </a:r>
            <a:r>
              <a:rPr lang="en-US" sz="2400" dirty="0">
                <a:effectLst/>
              </a:rPr>
              <a:t> ve </a:t>
            </a:r>
            <a:r>
              <a:rPr lang="en-US" sz="2400" dirty="0" err="1">
                <a:effectLst/>
              </a:rPr>
              <a:t>mermerler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tepkimeye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girmezler</a:t>
            </a:r>
            <a:r>
              <a:rPr lang="en-US" sz="24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Bu </a:t>
            </a:r>
            <a:r>
              <a:rPr lang="en-US" sz="2400" dirty="0" err="1">
                <a:effectLst/>
              </a:rPr>
              <a:t>nedenle</a:t>
            </a:r>
            <a:r>
              <a:rPr lang="en-US" sz="2400" dirty="0">
                <a:effectLst/>
              </a:rPr>
              <a:t>; </a:t>
            </a:r>
            <a:r>
              <a:rPr lang="en-US" sz="2400" dirty="0" err="1">
                <a:effectLst/>
              </a:rPr>
              <a:t>bazlar</a:t>
            </a:r>
            <a:r>
              <a:rPr lang="en-US" sz="2400" dirty="0">
                <a:effectLst/>
              </a:rPr>
              <a:t> cam </a:t>
            </a:r>
            <a:r>
              <a:rPr lang="en-US" sz="2400" dirty="0" err="1">
                <a:effectLst/>
              </a:rPr>
              <a:t>kaplarda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saklanamaz</a:t>
            </a:r>
            <a:r>
              <a:rPr lang="en-US" sz="2400" dirty="0">
                <a:effectLst/>
              </a:rPr>
              <a:t>. Metal </a:t>
            </a:r>
            <a:r>
              <a:rPr lang="en-US" sz="2400" dirty="0" err="1">
                <a:effectLst/>
              </a:rPr>
              <a:t>veya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Plastik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kaplarda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bazlar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saklanır</a:t>
            </a:r>
            <a:endParaRPr lang="en-US" sz="2400" dirty="0">
              <a:effectLst/>
            </a:endParaRPr>
          </a:p>
        </p:txBody>
      </p:sp>
      <p:pic>
        <p:nvPicPr>
          <p:cNvPr id="8196" name="Picture 4" descr="Kimyasal Atık Kapları ve Toplama Hunileri">
            <a:extLst>
              <a:ext uri="{FF2B5EF4-FFF2-40B4-BE49-F238E27FC236}">
                <a16:creationId xmlns:a16="http://schemas.microsoft.com/office/drawing/2014/main" id="{553A1667-0502-43E4-9D5E-1E34FA91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7755" y="30690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atın almak online Umetass plastik laboratuvar kimyasal reaktif şişesi  1000ml/33.8oz küçük ağızlı örnek sızdırmazlık sıvı saklama kabı &amp;gt; Outlet /  Value-Online.cam">
            <a:extLst>
              <a:ext uri="{FF2B5EF4-FFF2-40B4-BE49-F238E27FC236}">
                <a16:creationId xmlns:a16="http://schemas.microsoft.com/office/drawing/2014/main" id="{3DF3BFB9-04A4-4998-8452-74BDC8FE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6259" y="2828925"/>
            <a:ext cx="3388994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31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0" name="Picture 4" descr="En İyi Diş Macunu Hangisidir: Hassas Dişler, Çocuklar, Ağız Kokusu ve  Günlük Kullanım İçin">
            <a:extLst>
              <a:ext uri="{FF2B5EF4-FFF2-40B4-BE49-F238E27FC236}">
                <a16:creationId xmlns:a16="http://schemas.microsoft.com/office/drawing/2014/main" id="{6A59D583-3B6A-4D19-B523-0FAB308C1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4" r="9948" b="2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Çamaşır suyu ile asla yapmamanız gereken 10 şey – Evim">
            <a:extLst>
              <a:ext uri="{FF2B5EF4-FFF2-40B4-BE49-F238E27FC236}">
                <a16:creationId xmlns:a16="http://schemas.microsoft.com/office/drawing/2014/main" id="{27BEE3E3-ED37-423D-9152-F2CA1D06E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r="21723" b="-3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oğal Bitki ve Meyvelerden 50 Çeşit Sabun Üretti - Son Dakika">
            <a:extLst>
              <a:ext uri="{FF2B5EF4-FFF2-40B4-BE49-F238E27FC236}">
                <a16:creationId xmlns:a16="http://schemas.microsoft.com/office/drawing/2014/main" id="{820C64C3-8461-4164-993C-C3781F99F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22552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64AF0836-81C3-4336-A117-75AA153E4F5F}"/>
              </a:ext>
            </a:extLst>
          </p:cNvPr>
          <p:cNvSpPr txBox="1"/>
          <p:nvPr/>
        </p:nvSpPr>
        <p:spPr>
          <a:xfrm>
            <a:off x="1434905" y="5068629"/>
            <a:ext cx="9725123" cy="45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Sabun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diş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macunu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çamaşır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suyu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deterjanlar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bazik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özelliktedir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26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Asit - Vikipedi">
            <a:extLst>
              <a:ext uri="{FF2B5EF4-FFF2-40B4-BE49-F238E27FC236}">
                <a16:creationId xmlns:a16="http://schemas.microsoft.com/office/drawing/2014/main" id="{3EDE7106-0201-486D-8098-3092D224A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 r="9090" b="945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B68A79-BD01-4AC9-8174-8F0306444751}"/>
              </a:ext>
            </a:extLst>
          </p:cNvPr>
          <p:cNvSpPr txBox="1"/>
          <p:nvPr/>
        </p:nvSpPr>
        <p:spPr>
          <a:xfrm>
            <a:off x="699135" y="2793746"/>
            <a:ext cx="3438906" cy="1270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 err="1">
                <a:effectLst/>
              </a:rPr>
              <a:t>Bazı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bazlar</a:t>
            </a:r>
            <a:r>
              <a:rPr lang="en-US" sz="2400" b="1" dirty="0">
                <a:effectLst/>
              </a:rPr>
              <a:t> (</a:t>
            </a:r>
            <a:r>
              <a:rPr lang="en-US" sz="2400" b="1" dirty="0" err="1">
                <a:effectLst/>
              </a:rPr>
              <a:t>kuvvetli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bazlar</a:t>
            </a:r>
            <a:r>
              <a:rPr lang="en-US" sz="2400" b="1" dirty="0">
                <a:effectLst/>
              </a:rPr>
              <a:t>) </a:t>
            </a:r>
            <a:r>
              <a:rPr lang="en-US" sz="2400" b="1" dirty="0" err="1">
                <a:effectLst/>
              </a:rPr>
              <a:t>cilde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zarar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verir</a:t>
            </a:r>
            <a:r>
              <a:rPr lang="en-US" sz="2400" b="1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0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B650A68-508D-4399-9CB8-864145635220}"/>
              </a:ext>
            </a:extLst>
          </p:cNvPr>
          <p:cNvSpPr txBox="1"/>
          <p:nvPr/>
        </p:nvSpPr>
        <p:spPr>
          <a:xfrm>
            <a:off x="388655" y="2085857"/>
            <a:ext cx="5296435" cy="20208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effectLst/>
              </a:rPr>
              <a:t>GÜNLÜK YAŞAMDAKİ BİLİNDİK </a:t>
            </a:r>
            <a:endParaRPr lang="tr-TR" sz="3200" b="1" dirty="0">
              <a:effectLst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effectLst/>
              </a:rPr>
              <a:t>ASİTLER VE BAZLAR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70" name="Picture 6" descr="Limon Adet">
            <a:extLst>
              <a:ext uri="{FF2B5EF4-FFF2-40B4-BE49-F238E27FC236}">
                <a16:creationId xmlns:a16="http://schemas.microsoft.com/office/drawing/2014/main" id="{60683590-5B91-4197-B788-5FA65F70E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8" name="Picture 4" descr="Domates Kg - Migros">
            <a:extLst>
              <a:ext uri="{FF2B5EF4-FFF2-40B4-BE49-F238E27FC236}">
                <a16:creationId xmlns:a16="http://schemas.microsoft.com/office/drawing/2014/main" id="{CC4089D3-DDDD-4FDB-8EB4-B6FCAA953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ğal Bitki ve Meyvelerden 50 Çeşit Sabun Üretti - Son Dakika">
            <a:extLst>
              <a:ext uri="{FF2B5EF4-FFF2-40B4-BE49-F238E27FC236}">
                <a16:creationId xmlns:a16="http://schemas.microsoft.com/office/drawing/2014/main" id="{5413FBF0-1838-4044-8D52-445B87C60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16108" b="-2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Çamaşır suyu ile asla yapmamanız gereken 10 şey – Evim">
            <a:extLst>
              <a:ext uri="{FF2B5EF4-FFF2-40B4-BE49-F238E27FC236}">
                <a16:creationId xmlns:a16="http://schemas.microsoft.com/office/drawing/2014/main" id="{59BFC791-B4BB-4574-97F6-8576B4C72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r="25891" b="-2"/>
          <a:stretch/>
        </p:blipFill>
        <p:spPr bwMode="auto"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n İyi Diş Macunu Hangisidir: Hassas Dişler, Çocuklar, Ağız Kokusu ve  Günlük Kullanım İçin">
            <a:extLst>
              <a:ext uri="{FF2B5EF4-FFF2-40B4-BE49-F238E27FC236}">
                <a16:creationId xmlns:a16="http://schemas.microsoft.com/office/drawing/2014/main" id="{287352F1-508E-40E3-9E75-BA5E0BCDF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4" b="4"/>
          <a:stretch/>
        </p:blipFill>
        <p:spPr bwMode="auto"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Çiğ süte zam: 8 Aralık itibarıyla geçerli olacak - 30.11.2021, Sputnik  Türkiye">
            <a:extLst>
              <a:ext uri="{FF2B5EF4-FFF2-40B4-BE49-F238E27FC236}">
                <a16:creationId xmlns:a16="http://schemas.microsoft.com/office/drawing/2014/main" id="{71FF95E9-D407-4CA1-AED5-2D0ADA26D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4230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3" y="197110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9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1277E1A-91EA-4E64-8E1B-27C421BE1750}"/>
              </a:ext>
            </a:extLst>
          </p:cNvPr>
          <p:cNvSpPr txBox="1"/>
          <p:nvPr/>
        </p:nvSpPr>
        <p:spPr>
          <a:xfrm>
            <a:off x="630936" y="1696278"/>
            <a:ext cx="4818888" cy="4512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effectLst/>
              </a:rPr>
              <a:t>ASİTLER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effectLst/>
              </a:rPr>
              <a:t>Suda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çözündüklerinde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çözündüklerinde</a:t>
            </a:r>
            <a:r>
              <a:rPr lang="en-US" sz="2200" dirty="0">
                <a:effectLst/>
              </a:rPr>
              <a:t> </a:t>
            </a:r>
            <a:r>
              <a:rPr lang="en-US" sz="2200" dirty="0"/>
              <a:t>H⁺</a:t>
            </a:r>
            <a:r>
              <a:rPr lang="en-US" sz="2200" dirty="0">
                <a:effectLst/>
              </a:rPr>
              <a:t> (</a:t>
            </a:r>
            <a:r>
              <a:rPr lang="en-US" sz="2200" dirty="0" err="1">
                <a:effectLst/>
              </a:rPr>
              <a:t>Hidrojen</a:t>
            </a:r>
            <a:r>
              <a:rPr lang="en-US" sz="2200" dirty="0">
                <a:effectLst/>
              </a:rPr>
              <a:t>) </a:t>
            </a:r>
            <a:r>
              <a:rPr lang="en-US" sz="2200" dirty="0" err="1">
                <a:effectLst/>
              </a:rPr>
              <a:t>iyonu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oluşturan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bileşiklere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asit</a:t>
            </a:r>
            <a:r>
              <a:rPr lang="en-US" sz="2200" dirty="0">
                <a:effectLst/>
              </a:rPr>
              <a:t> denir.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effectLst/>
              </a:rPr>
              <a:t>Asit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özelliği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gösteren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maddelere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asidik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madde</a:t>
            </a:r>
            <a:r>
              <a:rPr lang="en-US" sz="2200" dirty="0">
                <a:effectLst/>
              </a:rPr>
              <a:t> de denir.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200" dirty="0">
              <a:effectLst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18B34AE-1B32-46A8-B6C6-604A02092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64965"/>
            <a:ext cx="5458968" cy="552806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52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8" name="Rectangle 76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36FEDA0-7117-4C70-B26C-D2169CFAF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05" t="50594" r="803" b="-298"/>
          <a:stretch/>
        </p:blipFill>
        <p:spPr>
          <a:xfrm>
            <a:off x="250103" y="295422"/>
            <a:ext cx="3378152" cy="4095280"/>
          </a:xfrm>
          <a:prstGeom prst="rect">
            <a:avLst/>
          </a:prstGeom>
        </p:spPr>
      </p:pic>
      <p:pic>
        <p:nvPicPr>
          <p:cNvPr id="12296" name="Picture 8" descr="Üzümün faydaları nelerdir? Üzüm suyu nasıl yapılır? Neye iyi gelir?">
            <a:extLst>
              <a:ext uri="{FF2B5EF4-FFF2-40B4-BE49-F238E27FC236}">
                <a16:creationId xmlns:a16="http://schemas.microsoft.com/office/drawing/2014/main" id="{6F206048-0F08-4A1A-8E96-9A53CCF2C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r="15790" b="4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Limon Adet">
            <a:extLst>
              <a:ext uri="{FF2B5EF4-FFF2-40B4-BE49-F238E27FC236}">
                <a16:creationId xmlns:a16="http://schemas.microsoft.com/office/drawing/2014/main" id="{76530839-02B3-47FE-AC29-2BA6E4C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5" r="-1" b="17054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ÇİLEK BURSA | En Taze Meyve Çeşitleri | Tarladan Kapınıza İyi Tarım  Meyveler | En Taze Lezzetler | Haftalık Meyve ve Sebze Alışverişi | Mevsim  Gıda">
            <a:extLst>
              <a:ext uri="{FF2B5EF4-FFF2-40B4-BE49-F238E27FC236}">
                <a16:creationId xmlns:a16="http://schemas.microsoft.com/office/drawing/2014/main" id="{CBD3905B-90C4-4E68-95FD-5C5EF7E11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8" r="-3" b="12621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LMA KIRMIZI STARKING | En Taze Meyve Çeşitleri | Tarladan Kapınıza İyi  Tarım Meyveler | En Taze Lezzetler | Haftalık Meyve ve Sebze Alışverişi |  Mevsim Gıda">
            <a:extLst>
              <a:ext uri="{FF2B5EF4-FFF2-40B4-BE49-F238E27FC236}">
                <a16:creationId xmlns:a16="http://schemas.microsoft.com/office/drawing/2014/main" id="{3650762A-576F-4773-A06C-C0553CA54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7" r="3" b="8085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14C3B64-B9A0-40D3-94F6-0C7D0317BCF9}"/>
              </a:ext>
            </a:extLst>
          </p:cNvPr>
          <p:cNvSpPr txBox="1"/>
          <p:nvPr/>
        </p:nvSpPr>
        <p:spPr>
          <a:xfrm>
            <a:off x="7527223" y="516836"/>
            <a:ext cx="3826578" cy="6135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ASİTLER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</a:rPr>
              <a:t>Limon, </a:t>
            </a:r>
            <a:r>
              <a:rPr lang="en-US" sz="2000" dirty="0" err="1">
                <a:effectLst/>
              </a:rPr>
              <a:t>Portakal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Sitrik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</a:rPr>
              <a:t>Elma (Malik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Üzüm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Tartarik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Çilek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Forforik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Süt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yoğurt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laktik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Kahve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Kafeik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Karınca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asidi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Formik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</a:rPr>
              <a:t>Gazoz, Kola (</a:t>
            </a:r>
            <a:r>
              <a:rPr lang="en-US" sz="2000" dirty="0" err="1">
                <a:effectLst/>
              </a:rPr>
              <a:t>Karbonik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Yağ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Oleik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Sirke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Asetik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Mide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özsuyu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Kireç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çözücü</a:t>
            </a:r>
            <a:endParaRPr lang="en-US" sz="2000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47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C077E88-49CD-4967-8E7A-7DA3BB76E55C}"/>
              </a:ext>
            </a:extLst>
          </p:cNvPr>
          <p:cNvSpPr txBox="1"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ÖNEMLI AS</a:t>
            </a:r>
            <a:r>
              <a:rPr lang="tr-TR" sz="2000" b="1" dirty="0">
                <a:effectLst/>
              </a:rPr>
              <a:t>İ</a:t>
            </a:r>
            <a:r>
              <a:rPr lang="en-US" sz="2000" b="1" dirty="0">
                <a:effectLst/>
              </a:rPr>
              <a:t>TLER:</a:t>
            </a:r>
          </a:p>
        </p:txBody>
      </p:sp>
      <p:pic>
        <p:nvPicPr>
          <p:cNvPr id="13314" name="Picture 2" descr="asit ve bazların piyasa adları ve kullanım alanları - Eodev.com">
            <a:extLst>
              <a:ext uri="{FF2B5EF4-FFF2-40B4-BE49-F238E27FC236}">
                <a16:creationId xmlns:a16="http://schemas.microsoft.com/office/drawing/2014/main" id="{A0D4315B-A1CA-4171-95BB-768D98D47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35154" y="2688697"/>
            <a:ext cx="10515595" cy="33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0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Onlara Sıcak Kül Yutturuyorsun&amp;quot; Hadisi | İslam ve İhsan">
            <a:extLst>
              <a:ext uri="{FF2B5EF4-FFF2-40B4-BE49-F238E27FC236}">
                <a16:creationId xmlns:a16="http://schemas.microsoft.com/office/drawing/2014/main" id="{7E14B6CF-3D08-478B-B5E5-208B9BA98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r="6365" b="-4"/>
          <a:stretch/>
        </p:blipFill>
        <p:spPr bwMode="auto">
          <a:xfrm>
            <a:off x="1" y="-1"/>
            <a:ext cx="3719750" cy="22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Çamaşır suyu ile asla yapmamanız gereken 10 şey – Evim">
            <a:extLst>
              <a:ext uri="{FF2B5EF4-FFF2-40B4-BE49-F238E27FC236}">
                <a16:creationId xmlns:a16="http://schemas.microsoft.com/office/drawing/2014/main" id="{9CDFA6C7-171F-4B1C-96E1-3B039D68A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 r="-4" b="3937"/>
          <a:stretch/>
        </p:blipFill>
        <p:spPr bwMode="auto">
          <a:xfrm>
            <a:off x="3811189" y="-16426"/>
            <a:ext cx="3719752" cy="22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an ile İlgili Az Bilinen 7 Gerçek! - Evrim Ağacı">
            <a:extLst>
              <a:ext uri="{FF2B5EF4-FFF2-40B4-BE49-F238E27FC236}">
                <a16:creationId xmlns:a16="http://schemas.microsoft.com/office/drawing/2014/main" id="{6AFC4F71-5A15-474D-91CF-2EA24D695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r="-1" b="-1"/>
          <a:stretch/>
        </p:blipFill>
        <p:spPr bwMode="auto">
          <a:xfrm>
            <a:off x="20" y="2316480"/>
            <a:ext cx="3719729" cy="220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ğal Bitki ve Meyvelerden 50 Çeşit Sabun Üretti - Son Dakika">
            <a:extLst>
              <a:ext uri="{FF2B5EF4-FFF2-40B4-BE49-F238E27FC236}">
                <a16:creationId xmlns:a16="http://schemas.microsoft.com/office/drawing/2014/main" id="{A2D4F364-8FFA-492F-B597-8DE7BB570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7" r="-4" b="-4"/>
          <a:stretch/>
        </p:blipFill>
        <p:spPr bwMode="auto">
          <a:xfrm>
            <a:off x="3811189" y="2316480"/>
            <a:ext cx="3719748" cy="22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iş macunu resimleri">
            <a:extLst>
              <a:ext uri="{FF2B5EF4-FFF2-40B4-BE49-F238E27FC236}">
                <a16:creationId xmlns:a16="http://schemas.microsoft.com/office/drawing/2014/main" id="{6D3F9337-6B00-4F8E-B412-09EFDA2B7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1" r="3" b="9429"/>
          <a:stretch/>
        </p:blipFill>
        <p:spPr bwMode="auto">
          <a:xfrm>
            <a:off x="1" y="4616536"/>
            <a:ext cx="3719748" cy="22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07296B8-EDAE-4DA4-A72B-E7ABE879CF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853" r="-1" b="35936"/>
          <a:stretch/>
        </p:blipFill>
        <p:spPr>
          <a:xfrm>
            <a:off x="3811189" y="4607394"/>
            <a:ext cx="3719752" cy="225060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14E1170-9CC4-4ED7-903E-063CEC67AB5D}"/>
              </a:ext>
            </a:extLst>
          </p:cNvPr>
          <p:cNvSpPr txBox="1"/>
          <p:nvPr/>
        </p:nvSpPr>
        <p:spPr>
          <a:xfrm>
            <a:off x="8017254" y="773723"/>
            <a:ext cx="3336546" cy="540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BAZLAR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Mide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ilacı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Diş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macunu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</a:rPr>
              <a:t>Kan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Karbonat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Amonyak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Sabun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Çamaşır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suyu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</a:rPr>
              <a:t>Deniz </a:t>
            </a:r>
            <a:r>
              <a:rPr lang="en-US" sz="2400" dirty="0" err="1">
                <a:effectLst/>
              </a:rPr>
              <a:t>suyu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Yağ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çözücü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Şampuan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</a:rPr>
              <a:t>Lavabo </a:t>
            </a:r>
            <a:r>
              <a:rPr lang="en-US" sz="2400" dirty="0" err="1">
                <a:effectLst/>
              </a:rPr>
              <a:t>açıcı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Kül</a:t>
            </a:r>
            <a:endParaRPr lang="en-US" sz="2400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1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1C077E88-49CD-4967-8E7A-7DA3BB76E55C}"/>
              </a:ext>
            </a:extLst>
          </p:cNvPr>
          <p:cNvSpPr txBox="1"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ÖNEMLI </a:t>
            </a:r>
            <a:r>
              <a:rPr lang="tr-TR" sz="2000" b="1" dirty="0"/>
              <a:t>BAZLAR :</a:t>
            </a:r>
            <a:endParaRPr lang="en-US" sz="2000" b="1" dirty="0">
              <a:effectLst/>
            </a:endParaRPr>
          </a:p>
        </p:txBody>
      </p:sp>
      <p:pic>
        <p:nvPicPr>
          <p:cNvPr id="13314" name="Picture 2" descr="asit ve bazların piyasa adları ve kullanım alanları - Eodev.com">
            <a:extLst>
              <a:ext uri="{FF2B5EF4-FFF2-40B4-BE49-F238E27FC236}">
                <a16:creationId xmlns:a16="http://schemas.microsoft.com/office/drawing/2014/main" id="{A0D4315B-A1CA-4171-95BB-768D98D47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48915" r="29" b="1085"/>
          <a:stretch/>
        </p:blipFill>
        <p:spPr bwMode="auto">
          <a:xfrm>
            <a:off x="835154" y="2688697"/>
            <a:ext cx="10515595" cy="33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5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KORUMA Tuz Ruhu 550 ml Fiyatı, Yorumları - TRENDYOL">
            <a:extLst>
              <a:ext uri="{FF2B5EF4-FFF2-40B4-BE49-F238E27FC236}">
                <a16:creationId xmlns:a16="http://schemas.microsoft.com/office/drawing/2014/main" id="{C4499E0F-27E7-4F10-99E5-3A782950A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FB70FB7-E877-46B4-B6F9-2321886C97C9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200" b="1" dirty="0">
                <a:effectLst/>
              </a:rPr>
              <a:t>İSTİSNA </a:t>
            </a: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 err="1">
                <a:effectLst/>
              </a:rPr>
              <a:t>Tuz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ruhu</a:t>
            </a:r>
            <a:r>
              <a:rPr lang="en-US" sz="2200" dirty="0">
                <a:effectLst/>
              </a:rPr>
              <a:t> (HCl) </a:t>
            </a:r>
            <a:r>
              <a:rPr lang="en-US" sz="2200" dirty="0" err="1">
                <a:effectLst/>
              </a:rPr>
              <a:t>temizlik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amacıyla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kullanılan</a:t>
            </a:r>
            <a:r>
              <a:rPr lang="en-US" sz="2200" dirty="0">
                <a:effectLst/>
              </a:rPr>
              <a:t> </a:t>
            </a:r>
            <a:r>
              <a:rPr lang="en-US" sz="2200" b="1" dirty="0" err="1">
                <a:effectLst/>
              </a:rPr>
              <a:t>asidik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maddedir</a:t>
            </a:r>
            <a:r>
              <a:rPr lang="en-US" sz="2200" b="1" dirty="0">
                <a:effectLst/>
              </a:rPr>
              <a:t>. </a:t>
            </a:r>
            <a:r>
              <a:rPr lang="en-US" sz="2200" dirty="0" err="1">
                <a:effectLst/>
              </a:rPr>
              <a:t>Temizlik</a:t>
            </a:r>
            <a:r>
              <a:rPr lang="en-US" sz="2200" dirty="0"/>
              <a:t> </a:t>
            </a:r>
            <a:r>
              <a:rPr lang="en-US" sz="2200" dirty="0" err="1">
                <a:effectLst/>
              </a:rPr>
              <a:t>malzemeleri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genellikle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bazik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özelliktedir</a:t>
            </a:r>
            <a:r>
              <a:rPr lang="en-US" sz="2200" dirty="0">
                <a:effectLst/>
              </a:rPr>
              <a:t>.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US" sz="2200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8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DB60A0E-43C4-4790-8221-88F00BB3C36C}"/>
              </a:ext>
            </a:extLst>
          </p:cNvPr>
          <p:cNvSpPr txBox="1"/>
          <p:nvPr/>
        </p:nvSpPr>
        <p:spPr>
          <a:xfrm>
            <a:off x="438912" y="2512611"/>
            <a:ext cx="4832803" cy="2928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Maddelerin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mi </a:t>
            </a:r>
            <a:r>
              <a:rPr lang="en-US" sz="2000" dirty="0" err="1">
                <a:effectLst/>
              </a:rPr>
              <a:t>ya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baz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olduklarını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anlamak</a:t>
            </a:r>
            <a:r>
              <a:rPr lang="en-US" sz="2000" dirty="0">
                <a:effectLst/>
              </a:rPr>
              <a:t> için; </a:t>
            </a:r>
            <a:r>
              <a:rPr lang="en-US" sz="2000" dirty="0" err="1">
                <a:effectLst/>
              </a:rPr>
              <a:t>kok­lamak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tatlarına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bakmak</a:t>
            </a:r>
            <a:r>
              <a:rPr lang="en-US" sz="2000" dirty="0">
                <a:effectLst/>
              </a:rPr>
              <a:t> çok </a:t>
            </a:r>
            <a:r>
              <a:rPr lang="en-US" sz="2000" dirty="0" err="1">
                <a:effectLst/>
              </a:rPr>
              <a:t>tehlikelidir</a:t>
            </a:r>
            <a:r>
              <a:rPr lang="en-US" sz="2000" dirty="0">
                <a:effectLst/>
              </a:rPr>
              <a:t>. Bu </a:t>
            </a:r>
            <a:r>
              <a:rPr lang="en-US" sz="2000" dirty="0" err="1">
                <a:effectLst/>
              </a:rPr>
              <a:t>nedenle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asi­dik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</a:t>
            </a:r>
            <a:r>
              <a:rPr lang="en-US" sz="2000" dirty="0">
                <a:effectLst/>
              </a:rPr>
              <a:t> mi </a:t>
            </a:r>
            <a:r>
              <a:rPr lang="en-US" sz="2000" dirty="0" err="1">
                <a:effectLst/>
              </a:rPr>
              <a:t>yoksa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bazik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</a:t>
            </a:r>
            <a:r>
              <a:rPr lang="en-US" sz="2000" dirty="0">
                <a:effectLst/>
              </a:rPr>
              <a:t> mi </a:t>
            </a:r>
            <a:r>
              <a:rPr lang="en-US" sz="2000" dirty="0" err="1">
                <a:effectLst/>
              </a:rPr>
              <a:t>gösterdiğini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belirlemek</a:t>
            </a:r>
            <a:r>
              <a:rPr lang="en-US" sz="2000" dirty="0">
                <a:effectLst/>
              </a:rPr>
              <a:t> için </a:t>
            </a:r>
            <a:r>
              <a:rPr lang="en-US" sz="2000" b="1" dirty="0" err="1">
                <a:effectLst/>
              </a:rPr>
              <a:t>ayraç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dediğimiz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  <a:endParaRPr lang="en-US" sz="2000" dirty="0"/>
          </a:p>
        </p:txBody>
      </p:sp>
      <p:pic>
        <p:nvPicPr>
          <p:cNvPr id="17410" name="Picture 2" descr="8.Sınıf Asitler ve Bazlar Konu Anlatımı - fenbilim.net">
            <a:extLst>
              <a:ext uri="{FF2B5EF4-FFF2-40B4-BE49-F238E27FC236}">
                <a16:creationId xmlns:a16="http://schemas.microsoft.com/office/drawing/2014/main" id="{B4EEB27E-29D3-43FF-8FD1-8B1B0187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227" y="517600"/>
            <a:ext cx="5080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Ayraç ( indikatör - belirteç ) nedir ? Doğal Asit ve Baz indikatörleri  Nelerdir ? - LGS Fen Bilimleri">
            <a:extLst>
              <a:ext uri="{FF2B5EF4-FFF2-40B4-BE49-F238E27FC236}">
                <a16:creationId xmlns:a16="http://schemas.microsoft.com/office/drawing/2014/main" id="{A2C2A8EE-CD15-4C2A-9713-1BDC86E0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3414" y="3429000"/>
            <a:ext cx="510362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91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4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4" name="Picture 2" descr="Asitler Bazlar">
            <a:extLst>
              <a:ext uri="{FF2B5EF4-FFF2-40B4-BE49-F238E27FC236}">
                <a16:creationId xmlns:a16="http://schemas.microsoft.com/office/drawing/2014/main" id="{C955B249-34AD-4561-A0A3-73109A3C8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0165" y="2772648"/>
            <a:ext cx="6937106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4A67EBF-4B38-4C5B-A698-A008E098B422}"/>
              </a:ext>
            </a:extLst>
          </p:cNvPr>
          <p:cNvSpPr txBox="1"/>
          <p:nvPr/>
        </p:nvSpPr>
        <p:spPr>
          <a:xfrm>
            <a:off x="3741696" y="714719"/>
            <a:ext cx="7188199" cy="196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AYIRAÇLAR (BELİRTEÇLER - İNDİKATÖRLER)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veya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özellikteki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temas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ettiğinde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renk</a:t>
            </a:r>
            <a:r>
              <a:rPr lang="en-US" sz="2000" dirty="0">
                <a:effectLst/>
              </a:rPr>
              <a:t> değiştiren </a:t>
            </a:r>
            <a:r>
              <a:rPr lang="en-US" sz="2000" dirty="0" err="1">
                <a:effectLst/>
              </a:rPr>
              <a:t>maddelerdir</a:t>
            </a:r>
            <a:r>
              <a:rPr lang="en-US" sz="2000" dirty="0">
                <a:effectLst/>
              </a:rPr>
              <a:t>. Çok </a:t>
            </a:r>
            <a:r>
              <a:rPr lang="en-US" sz="2000" dirty="0" err="1">
                <a:effectLst/>
              </a:rPr>
              <a:t>sayıda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doğal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yapay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ayıraçlar</a:t>
            </a:r>
            <a:r>
              <a:rPr lang="en-US" sz="2000" dirty="0">
                <a:effectLst/>
              </a:rPr>
              <a:t> vardır.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52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E112287-BBDF-4D32-8300-89205D6C4CDC}"/>
              </a:ext>
            </a:extLst>
          </p:cNvPr>
          <p:cNvSpPr txBox="1"/>
          <p:nvPr/>
        </p:nvSpPr>
        <p:spPr>
          <a:xfrm>
            <a:off x="590718" y="982639"/>
            <a:ext cx="5979539" cy="4844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YAPAY AYIRAÇLAR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1. </a:t>
            </a:r>
            <a:r>
              <a:rPr lang="en-US" sz="2800" b="1" dirty="0" err="1">
                <a:effectLst/>
              </a:rPr>
              <a:t>Turnusol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Kağıdı</a:t>
            </a:r>
            <a:r>
              <a:rPr lang="en-US" sz="2800" b="1" dirty="0">
                <a:effectLst/>
              </a:rPr>
              <a:t>: </a:t>
            </a:r>
            <a:r>
              <a:rPr lang="en-US" sz="2800" dirty="0" err="1">
                <a:effectLst/>
              </a:rPr>
              <a:t>Asitler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mavi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turnusol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kağıdının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rengini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kırmızı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renge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çevirirler</a:t>
            </a:r>
            <a:r>
              <a:rPr lang="en-US" sz="2800" dirty="0">
                <a:effectLst/>
              </a:rPr>
              <a:t>. </a:t>
            </a:r>
            <a:r>
              <a:rPr lang="en-US" sz="2800" dirty="0" err="1">
                <a:effectLst/>
              </a:rPr>
              <a:t>Bazlar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ise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kırmızı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turnusol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kağıdının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rengini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maviye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çevirir</a:t>
            </a:r>
            <a:r>
              <a:rPr lang="en-US" sz="2800" dirty="0">
                <a:effectLst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55B7AA-FC7B-4D0C-A228-F0BAE06C3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423" y="604492"/>
            <a:ext cx="4397433" cy="24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6DBC79D-457D-4EC3-B20B-21F6F0C9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6669" y="3707894"/>
            <a:ext cx="4269077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53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4E47D652-24EC-4333-A7FC-8ACF37F6A9A9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</a:rPr>
              <a:t>2.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Fenolftalein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: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Fenolftalein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damlatılan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sıvı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bazik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özellikte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ise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sıvının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rengi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koyu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pembeye</a:t>
            </a:r>
            <a:r>
              <a:rPr lang="en-US" sz="2000" dirty="0">
                <a:solidFill>
                  <a:schemeClr val="bg1"/>
                </a:solidFill>
                <a:effectLst/>
              </a:rPr>
              <a:t> (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kırmızıya</a:t>
            </a:r>
            <a:r>
              <a:rPr lang="en-US" sz="2000" dirty="0">
                <a:solidFill>
                  <a:schemeClr val="bg1"/>
                </a:solidFill>
                <a:effectLst/>
              </a:rPr>
              <a:t> yakın)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döner</a:t>
            </a:r>
            <a:r>
              <a:rPr lang="en-US" sz="2000" dirty="0">
                <a:solidFill>
                  <a:schemeClr val="bg1"/>
                </a:solidFill>
                <a:effectLst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Fenolftalein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asidik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özellikteki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sıvıya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damlatıldığında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renk</a:t>
            </a:r>
            <a:r>
              <a:rPr lang="en-US" sz="2000" dirty="0">
                <a:solidFill>
                  <a:schemeClr val="bg1"/>
                </a:solidFill>
                <a:effectLst/>
              </a:rPr>
              <a:t> değişimi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olmaz</a:t>
            </a:r>
            <a:r>
              <a:rPr lang="en-US" sz="20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20482" name="Picture 2" descr="Unit 10 Test 0.0 Walkthrough - Science">
            <a:extLst>
              <a:ext uri="{FF2B5EF4-FFF2-40B4-BE49-F238E27FC236}">
                <a16:creationId xmlns:a16="http://schemas.microsoft.com/office/drawing/2014/main" id="{FD53DEDB-49F1-4E9E-A55B-5756E8F9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751587"/>
            <a:ext cx="6596652" cy="31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3D2F778-CEEA-4C39-8F9B-8C34FBC6E77C}"/>
              </a:ext>
            </a:extLst>
          </p:cNvPr>
          <p:cNvSpPr txBox="1"/>
          <p:nvPr/>
        </p:nvSpPr>
        <p:spPr>
          <a:xfrm>
            <a:off x="5838557" y="506377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ASİT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3851284-FB68-4949-9AC4-F2C1DB758566}"/>
              </a:ext>
            </a:extLst>
          </p:cNvPr>
          <p:cNvSpPr txBox="1"/>
          <p:nvPr/>
        </p:nvSpPr>
        <p:spPr>
          <a:xfrm>
            <a:off x="8105112" y="5057041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NÖTR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A84A8EA-AF36-4229-9B02-D0079FBBBDE9}"/>
              </a:ext>
            </a:extLst>
          </p:cNvPr>
          <p:cNvSpPr txBox="1"/>
          <p:nvPr/>
        </p:nvSpPr>
        <p:spPr>
          <a:xfrm>
            <a:off x="10248816" y="5057041"/>
            <a:ext cx="56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BAZ</a:t>
            </a:r>
          </a:p>
        </p:txBody>
      </p:sp>
    </p:spTree>
    <p:extLst>
      <p:ext uri="{BB962C8B-B14F-4D97-AF65-F5344CB8AC3E}">
        <p14:creationId xmlns:p14="http://schemas.microsoft.com/office/powerpoint/2010/main" val="891608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86973CA-2B11-4302-8724-0C53744A84B6}"/>
              </a:ext>
            </a:extLst>
          </p:cNvPr>
          <p:cNvSpPr txBox="1"/>
          <p:nvPr/>
        </p:nvSpPr>
        <p:spPr>
          <a:xfrm>
            <a:off x="3538330" y="61101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https://www.youtube.com/watch?v=5s1AdrYbRRc</a:t>
            </a:r>
            <a:endParaRPr lang="tr-TR" b="1" dirty="0"/>
          </a:p>
        </p:txBody>
      </p:sp>
      <p:pic>
        <p:nvPicPr>
          <p:cNvPr id="4" name="Çevrimiçi Medya 3" title="Fenolftalein ile renklendirilmis NaOH vs sülfürik asit">
            <a:hlinkClick r:id="" action="ppaction://media"/>
            <a:extLst>
              <a:ext uri="{FF2B5EF4-FFF2-40B4-BE49-F238E27FC236}">
                <a16:creationId xmlns:a16="http://schemas.microsoft.com/office/drawing/2014/main" id="{18BBF6F5-98E5-49C3-B218-4E687C1C0A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4417" y="914400"/>
            <a:ext cx="6904383" cy="517828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A2836A1-1734-4C98-B32B-327DBA02C37B}"/>
              </a:ext>
            </a:extLst>
          </p:cNvPr>
          <p:cNvSpPr txBox="1"/>
          <p:nvPr/>
        </p:nvSpPr>
        <p:spPr>
          <a:xfrm>
            <a:off x="3208198" y="37855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 err="1">
                <a:effectLst/>
                <a:latin typeface="Roboto" panose="02000000000000000000" pitchFamily="2" charset="0"/>
              </a:rPr>
              <a:t>Fenolftalein</a:t>
            </a:r>
            <a:r>
              <a:rPr lang="tr-TR" b="0" i="0" dirty="0">
                <a:effectLst/>
                <a:latin typeface="Roboto" panose="02000000000000000000" pitchFamily="2" charset="0"/>
              </a:rPr>
              <a:t> ile renklendirilmiş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NaOH</a:t>
            </a:r>
            <a:r>
              <a:rPr lang="tr-TR" b="0" i="0" dirty="0">
                <a:effectLst/>
                <a:latin typeface="Roboto" panose="02000000000000000000" pitchFamily="2" charset="0"/>
              </a:rPr>
              <a:t> vs. sülfürik asit</a:t>
            </a:r>
          </a:p>
        </p:txBody>
      </p:sp>
    </p:spTree>
    <p:extLst>
      <p:ext uri="{BB962C8B-B14F-4D97-AF65-F5344CB8AC3E}">
        <p14:creationId xmlns:p14="http://schemas.microsoft.com/office/powerpoint/2010/main" val="6960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912832A-0ABF-4467-BC4F-2F2AB1C41178}"/>
              </a:ext>
            </a:extLst>
          </p:cNvPr>
          <p:cNvSpPr txBox="1"/>
          <p:nvPr/>
        </p:nvSpPr>
        <p:spPr>
          <a:xfrm>
            <a:off x="411480" y="2684095"/>
            <a:ext cx="4783372" cy="34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effectLst/>
              </a:rPr>
              <a:t>Bazı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asitlerin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suda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iyonlaşma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denklemleri</a:t>
            </a:r>
            <a:endParaRPr lang="en-US" b="1" dirty="0">
              <a:effectLst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effectLst/>
              </a:rPr>
              <a:t>Hidroklorik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asit</a:t>
            </a:r>
            <a:r>
              <a:rPr lang="en-US" b="1" dirty="0">
                <a:effectLst/>
              </a:rPr>
              <a:t>: HCI → H⁺ + Cl⁻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effectLst/>
              </a:rPr>
              <a:t>Nitrik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asit</a:t>
            </a:r>
            <a:r>
              <a:rPr lang="en-US" b="1" dirty="0">
                <a:effectLst/>
              </a:rPr>
              <a:t>: HNO₃ </a:t>
            </a:r>
            <a:r>
              <a:rPr lang="en-US" b="1" dirty="0">
                <a:effectLst/>
                <a:sym typeface="Wingdings" panose="05000000000000000000" pitchFamily="2" charset="2"/>
              </a:rPr>
              <a:t></a:t>
            </a:r>
            <a:r>
              <a:rPr lang="en-US" b="1" dirty="0">
                <a:effectLst/>
              </a:rPr>
              <a:t>   H⁺ + NO₃ ⁻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effectLst/>
              </a:rPr>
              <a:t>Sülfürik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asit</a:t>
            </a:r>
            <a:r>
              <a:rPr lang="en-US" b="1" dirty="0">
                <a:effectLst/>
              </a:rPr>
              <a:t>: H₂SO₄ → 2 H⁺  + SO₄ ⁻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effectLst/>
              </a:rPr>
              <a:t>Asetik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asit</a:t>
            </a:r>
            <a:r>
              <a:rPr lang="en-US" b="1" dirty="0">
                <a:effectLst/>
              </a:rPr>
              <a:t>: CH₃COOH → CH₃COO⁻ + H⁺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effectLst/>
              </a:rPr>
              <a:t>Karbondioksit</a:t>
            </a:r>
            <a:r>
              <a:rPr lang="en-US" b="1" dirty="0">
                <a:effectLst/>
              </a:rPr>
              <a:t>: CO ₂ + H₂O→ H⁺  + HCO₃</a:t>
            </a:r>
            <a:endParaRPr lang="en-US" b="1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045BF95-D664-479F-B729-A79AD874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99" y="2420469"/>
            <a:ext cx="5593850" cy="31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57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3732914-3E56-4943-AEF3-778146006E81}"/>
              </a:ext>
            </a:extLst>
          </p:cNvPr>
          <p:cNvSpPr txBox="1"/>
          <p:nvPr/>
        </p:nvSpPr>
        <p:spPr>
          <a:xfrm>
            <a:off x="3763618" y="6229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https://www.youtube.com/watch?v=nrE5113Rr8Q</a:t>
            </a:r>
            <a:endParaRPr lang="tr-TR" b="1" dirty="0"/>
          </a:p>
        </p:txBody>
      </p:sp>
      <p:pic>
        <p:nvPicPr>
          <p:cNvPr id="4" name="Çevrimiçi Medya 3" title="Fenolftalein ile sodyum hidroksit bazı pembe renk verir">
            <a:hlinkClick r:id="" action="ppaction://media"/>
            <a:extLst>
              <a:ext uri="{FF2B5EF4-FFF2-40B4-BE49-F238E27FC236}">
                <a16:creationId xmlns:a16="http://schemas.microsoft.com/office/drawing/2014/main" id="{01D9D102-B1EB-4CF6-9B03-995EA26F72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22331" y="1003852"/>
            <a:ext cx="6807199" cy="51054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66FA6A2-FE5F-4B97-830E-34E00B5D9FFA}"/>
              </a:ext>
            </a:extLst>
          </p:cNvPr>
          <p:cNvSpPr txBox="1"/>
          <p:nvPr/>
        </p:nvSpPr>
        <p:spPr>
          <a:xfrm>
            <a:off x="3046828" y="44394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n-NO" b="0" i="0" dirty="0">
                <a:effectLst/>
                <a:latin typeface="Roboto" panose="02000000000000000000" pitchFamily="2" charset="0"/>
              </a:rPr>
              <a:t>Fenolftalein ile sodyum hidroksit bazı pembe renk verir</a:t>
            </a:r>
          </a:p>
        </p:txBody>
      </p:sp>
    </p:spTree>
    <p:extLst>
      <p:ext uri="{BB962C8B-B14F-4D97-AF65-F5344CB8AC3E}">
        <p14:creationId xmlns:p14="http://schemas.microsoft.com/office/powerpoint/2010/main" val="26812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F3A2429-283C-43FC-A046-CB01B2CA2A1C}"/>
              </a:ext>
            </a:extLst>
          </p:cNvPr>
          <p:cNvSpPr txBox="1"/>
          <p:nvPr/>
        </p:nvSpPr>
        <p:spPr>
          <a:xfrm>
            <a:off x="3578086" y="61498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https://www.youtube.com/watch?v=RtntUx7-xyk</a:t>
            </a:r>
            <a:endParaRPr lang="tr-TR" b="1" dirty="0"/>
          </a:p>
        </p:txBody>
      </p:sp>
      <p:pic>
        <p:nvPicPr>
          <p:cNvPr id="4" name="Çevrimiçi Medya 3" title="Asit - baz deneyi">
            <a:hlinkClick r:id="" action="ppaction://media"/>
            <a:extLst>
              <a:ext uri="{FF2B5EF4-FFF2-40B4-BE49-F238E27FC236}">
                <a16:creationId xmlns:a16="http://schemas.microsoft.com/office/drawing/2014/main" id="{EA5366FC-08B5-4557-9CCE-363734783B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4018" y="1205948"/>
            <a:ext cx="8326587" cy="470452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7EED442-E9BE-4545-B04F-C063FB4B710C}"/>
              </a:ext>
            </a:extLst>
          </p:cNvPr>
          <p:cNvSpPr txBox="1"/>
          <p:nvPr/>
        </p:nvSpPr>
        <p:spPr>
          <a:xfrm>
            <a:off x="4586424" y="70812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Asit - baz deneyi</a:t>
            </a:r>
          </a:p>
        </p:txBody>
      </p:sp>
    </p:spTree>
    <p:extLst>
      <p:ext uri="{BB962C8B-B14F-4D97-AF65-F5344CB8AC3E}">
        <p14:creationId xmlns:p14="http://schemas.microsoft.com/office/powerpoint/2010/main" val="38236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B36ABE7D-A850-4220-9D6A-E621CEA9459C}"/>
              </a:ext>
            </a:extLst>
          </p:cNvPr>
          <p:cNvSpPr txBox="1"/>
          <p:nvPr/>
        </p:nvSpPr>
        <p:spPr>
          <a:xfrm>
            <a:off x="593610" y="1908313"/>
            <a:ext cx="3822192" cy="398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</a:rPr>
              <a:t>3.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Metil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oranj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Metil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oranj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damlatılan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sıvı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bazik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özellikte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ise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sıvının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rengi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sarıya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asidik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özellikte</a:t>
            </a:r>
            <a:r>
              <a:rPr lang="en-US" sz="2000" dirty="0">
                <a:solidFill>
                  <a:schemeClr val="bg1"/>
                </a:solidFill>
                <a:effectLst/>
              </a:rPr>
              <a:t> bir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sıvıya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damlatıldı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ise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sıvının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rengi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kırmızıya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döner</a:t>
            </a:r>
            <a:r>
              <a:rPr lang="en-US" sz="20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DD1E78A-FC36-4220-AAEB-320E6609D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8" b="-1"/>
          <a:stretch/>
        </p:blipFill>
        <p:spPr bwMode="auto">
          <a:xfrm>
            <a:off x="5110716" y="708863"/>
            <a:ext cx="6596652" cy="52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16FCFB9-84DC-42D5-B7CB-1312A6F64259}"/>
              </a:ext>
            </a:extLst>
          </p:cNvPr>
          <p:cNvSpPr txBox="1"/>
          <p:nvPr/>
        </p:nvSpPr>
        <p:spPr>
          <a:xfrm>
            <a:off x="5957303" y="33953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ASİT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8A64C54-93FA-41EA-A989-0C473314FECB}"/>
              </a:ext>
            </a:extLst>
          </p:cNvPr>
          <p:cNvSpPr txBox="1"/>
          <p:nvPr/>
        </p:nvSpPr>
        <p:spPr>
          <a:xfrm>
            <a:off x="8223858" y="332794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NÖTR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6E39EBD-ED95-469D-9860-8A851A876BB5}"/>
              </a:ext>
            </a:extLst>
          </p:cNvPr>
          <p:cNvSpPr txBox="1"/>
          <p:nvPr/>
        </p:nvSpPr>
        <p:spPr>
          <a:xfrm>
            <a:off x="10367562" y="332794"/>
            <a:ext cx="56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BAZ</a:t>
            </a:r>
          </a:p>
        </p:txBody>
      </p:sp>
    </p:spTree>
    <p:extLst>
      <p:ext uri="{BB962C8B-B14F-4D97-AF65-F5344CB8AC3E}">
        <p14:creationId xmlns:p14="http://schemas.microsoft.com/office/powerpoint/2010/main" val="4014163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Doğal İndikatörler Özellikleri ve Faydaları">
            <a:extLst>
              <a:ext uri="{FF2B5EF4-FFF2-40B4-BE49-F238E27FC236}">
                <a16:creationId xmlns:a16="http://schemas.microsoft.com/office/drawing/2014/main" id="{34DAB1E6-BC8D-4AD6-996B-D95FDF7E9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9" b="4912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B475776-F8E9-4137-9C21-B357E305140C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DOĞAL AYIRAÇLAR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80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sitler ve Bazlar: Mor Lahana ile pH Deneyi">
            <a:extLst>
              <a:ext uri="{FF2B5EF4-FFF2-40B4-BE49-F238E27FC236}">
                <a16:creationId xmlns:a16="http://schemas.microsoft.com/office/drawing/2014/main" id="{CB1F0EEA-EBEE-44EF-834B-5918AA3BD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3" b="6528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F65B915-FC05-4241-B71F-D70AA329F9EB}"/>
              </a:ext>
            </a:extLst>
          </p:cNvPr>
          <p:cNvSpPr txBox="1"/>
          <p:nvPr/>
        </p:nvSpPr>
        <p:spPr>
          <a:xfrm>
            <a:off x="1519312" y="3752850"/>
            <a:ext cx="9599262" cy="3105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effectLst/>
              </a:rPr>
              <a:t>1. </a:t>
            </a:r>
            <a:r>
              <a:rPr lang="en-US" b="1" dirty="0" err="1">
                <a:effectLst/>
              </a:rPr>
              <a:t>Kırmızı</a:t>
            </a:r>
            <a:r>
              <a:rPr lang="en-US" b="1" dirty="0">
                <a:effectLst/>
              </a:rPr>
              <a:t> (</a:t>
            </a:r>
            <a:r>
              <a:rPr lang="en-US" b="1" dirty="0" err="1">
                <a:effectLst/>
              </a:rPr>
              <a:t>Mor</a:t>
            </a:r>
            <a:r>
              <a:rPr lang="en-US" b="1" dirty="0">
                <a:effectLst/>
              </a:rPr>
              <a:t>) </a:t>
            </a:r>
            <a:r>
              <a:rPr lang="en-US" b="1" dirty="0" err="1">
                <a:effectLst/>
              </a:rPr>
              <a:t>Lahana</a:t>
            </a:r>
            <a:r>
              <a:rPr lang="en-US" b="1" dirty="0">
                <a:effectLst/>
              </a:rPr>
              <a:t>: </a:t>
            </a:r>
            <a:r>
              <a:rPr lang="en-US" dirty="0" err="1">
                <a:effectLst/>
              </a:rPr>
              <a:t>Mor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lahananın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yapraklarını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sıcak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bekletildi­ğinde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suyun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rengi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patlıcan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moru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rengine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dönüşür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Elde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edilen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lahana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suyuna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asit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baz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maddeleri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eklendiğinde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gözlenen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renk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değişimine</a:t>
            </a:r>
            <a:r>
              <a:rPr lang="en-US" dirty="0">
                <a:effectLst/>
              </a:rPr>
              <a:t> göre </a:t>
            </a:r>
            <a:r>
              <a:rPr lang="en-US" dirty="0" err="1">
                <a:effectLst/>
              </a:rPr>
              <a:t>maddenin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asidik</a:t>
            </a:r>
            <a:r>
              <a:rPr lang="en-US" dirty="0">
                <a:effectLst/>
              </a:rPr>
              <a:t> yada </a:t>
            </a:r>
            <a:r>
              <a:rPr lang="en-US" dirty="0" err="1">
                <a:effectLst/>
              </a:rPr>
              <a:t>bazik</a:t>
            </a:r>
            <a:r>
              <a:rPr lang="en-US" dirty="0">
                <a:effectLst/>
              </a:rPr>
              <a:t> olduğu </a:t>
            </a:r>
            <a:r>
              <a:rPr lang="en-US" dirty="0" err="1">
                <a:effectLst/>
              </a:rPr>
              <a:t>belirlenir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effectLst/>
              </a:rPr>
              <a:t>Asidik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maddelerde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lahana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suyunun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rengi</a:t>
            </a:r>
            <a:r>
              <a:rPr lang="en-US" b="1" dirty="0">
                <a:effectLst/>
              </a:rPr>
              <a:t> → </a:t>
            </a:r>
            <a:r>
              <a:rPr lang="en-US" b="1" dirty="0" err="1">
                <a:effectLst/>
              </a:rPr>
              <a:t>pembe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renk</a:t>
            </a:r>
            <a:endParaRPr lang="en-US" b="1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effectLst/>
              </a:rPr>
              <a:t>Bazik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maddelerde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lahana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suyunun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rengi</a:t>
            </a:r>
            <a:r>
              <a:rPr lang="en-US" b="1" dirty="0">
                <a:effectLst/>
              </a:rPr>
              <a:t> → </a:t>
            </a:r>
            <a:r>
              <a:rPr lang="en-US" b="1" dirty="0" err="1">
                <a:effectLst/>
              </a:rPr>
              <a:t>sarı-yeşil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renk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verir</a:t>
            </a:r>
            <a:r>
              <a:rPr lang="en-US" b="1" dirty="0">
                <a:effectLst/>
              </a:rPr>
              <a:t>.</a:t>
            </a:r>
            <a:endParaRPr lang="en-US" b="1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13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7A8B242-5CDB-472C-AF75-5EB8D466131F}"/>
              </a:ext>
            </a:extLst>
          </p:cNvPr>
          <p:cNvSpPr txBox="1"/>
          <p:nvPr/>
        </p:nvSpPr>
        <p:spPr>
          <a:xfrm>
            <a:off x="3551582" y="6295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https://www.youtube.com/watch?v=JmDikUb1Jyc</a:t>
            </a:r>
            <a:endParaRPr lang="tr-TR" b="1" dirty="0"/>
          </a:p>
        </p:txBody>
      </p:sp>
      <p:pic>
        <p:nvPicPr>
          <p:cNvPr id="4" name="Çevrimiçi Medya 3" title="Kirmizi lahana ayıracı ile asit ve bazlarin birbirinden ayrilmasi (8.sinif)">
            <a:hlinkClick r:id="" action="ppaction://media"/>
            <a:extLst>
              <a:ext uri="{FF2B5EF4-FFF2-40B4-BE49-F238E27FC236}">
                <a16:creationId xmlns:a16="http://schemas.microsoft.com/office/drawing/2014/main" id="{4D1FA76D-FB64-479F-8928-233D731095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2922" y="1040495"/>
            <a:ext cx="8830521" cy="498924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9C07031-6E5A-41F5-B5C6-73E897D8E15F}"/>
              </a:ext>
            </a:extLst>
          </p:cNvPr>
          <p:cNvSpPr txBox="1"/>
          <p:nvPr/>
        </p:nvSpPr>
        <p:spPr>
          <a:xfrm>
            <a:off x="2823885" y="562353"/>
            <a:ext cx="8387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 err="1">
                <a:effectLst/>
                <a:latin typeface="Roboto" panose="02000000000000000000" pitchFamily="2" charset="0"/>
              </a:rPr>
              <a:t>Kirmizi</a:t>
            </a:r>
            <a:r>
              <a:rPr lang="tr-TR" b="0" i="0" dirty="0">
                <a:effectLst/>
                <a:latin typeface="Roboto" panose="02000000000000000000" pitchFamily="2" charset="0"/>
              </a:rPr>
              <a:t> lahana ayıracı ile asit ve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bazlarin</a:t>
            </a:r>
            <a:r>
              <a:rPr lang="tr-TR" b="0" i="0" dirty="0">
                <a:effectLst/>
                <a:latin typeface="Roboto" panose="02000000000000000000" pitchFamily="2" charset="0"/>
              </a:rPr>
              <a:t> birbirinden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ayrilmasi</a:t>
            </a:r>
            <a:r>
              <a:rPr lang="tr-TR" b="0" i="0" dirty="0">
                <a:effectLst/>
                <a:latin typeface="Roboto" panose="02000000000000000000" pitchFamily="2" charset="0"/>
              </a:rPr>
              <a:t> (8.sinif)</a:t>
            </a:r>
          </a:p>
        </p:txBody>
      </p:sp>
    </p:spTree>
    <p:extLst>
      <p:ext uri="{BB962C8B-B14F-4D97-AF65-F5344CB8AC3E}">
        <p14:creationId xmlns:p14="http://schemas.microsoft.com/office/powerpoint/2010/main" val="41241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0E8C9CC4-C502-4A60-A0F4-5A985F11F0A9}"/>
              </a:ext>
            </a:extLst>
          </p:cNvPr>
          <p:cNvSpPr txBox="1"/>
          <p:nvPr/>
        </p:nvSpPr>
        <p:spPr>
          <a:xfrm>
            <a:off x="593610" y="2121763"/>
            <a:ext cx="5235490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</a:rPr>
              <a:t>2.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Kiraz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: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Kiraz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çekirdeklerinden</a:t>
            </a:r>
            <a:r>
              <a:rPr lang="en-US" sz="2000" dirty="0">
                <a:solidFill>
                  <a:schemeClr val="bg1"/>
                </a:solidFill>
                <a:effectLst/>
              </a:rPr>
              <a:t> ayrılır ve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havanda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dövülür</a:t>
            </a:r>
            <a:r>
              <a:rPr lang="en-US" sz="2000" dirty="0">
                <a:solidFill>
                  <a:schemeClr val="bg1"/>
                </a:solidFill>
                <a:effectLst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Havanda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dövülen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kirazlar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saf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suyun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içinde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çözüldükten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sonra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süzülür</a:t>
            </a:r>
            <a:r>
              <a:rPr lang="en-US" sz="2000" dirty="0">
                <a:solidFill>
                  <a:schemeClr val="bg1"/>
                </a:solidFill>
                <a:effectLst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Pembe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renkte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çözelti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elde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edilir</a:t>
            </a:r>
            <a:r>
              <a:rPr lang="en-US" sz="2000" dirty="0">
                <a:solidFill>
                  <a:schemeClr val="bg1"/>
                </a:solidFill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effectLst/>
              </a:rPr>
              <a:t>Kiraz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suyuna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asidik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özellikte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madde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eklendiğinde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açık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pembe</a:t>
            </a:r>
            <a:r>
              <a:rPr lang="en-US" sz="2000" dirty="0">
                <a:solidFill>
                  <a:schemeClr val="bg1"/>
                </a:solidFill>
                <a:effectLst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bazik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özellikte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madde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eklendiğinde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açık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sarı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renge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dönüşür</a:t>
            </a:r>
            <a:r>
              <a:rPr lang="en-US" sz="20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24578" name="Picture 2" descr="vişne suyu #1403216 - uludağ sözlük galeri">
            <a:extLst>
              <a:ext uri="{FF2B5EF4-FFF2-40B4-BE49-F238E27FC236}">
                <a16:creationId xmlns:a16="http://schemas.microsoft.com/office/drawing/2014/main" id="{29F0C28A-53CB-441F-ACD0-E2620BFD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632" y="1428749"/>
            <a:ext cx="5126736" cy="3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45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0C34FB93-FCE8-4A35-A79E-B9AD76885352}"/>
              </a:ext>
            </a:extLst>
          </p:cNvPr>
          <p:cNvSpPr txBox="1"/>
          <p:nvPr/>
        </p:nvSpPr>
        <p:spPr>
          <a:xfrm>
            <a:off x="593610" y="2121763"/>
            <a:ext cx="5235490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</a:rPr>
              <a:t>3.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Kırmızı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soğan</a:t>
            </a:r>
            <a:r>
              <a:rPr lang="en-US" sz="2000" dirty="0">
                <a:solidFill>
                  <a:schemeClr val="bg1"/>
                </a:solidFill>
                <a:effectLst/>
              </a:rPr>
              <a:t>: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Kırmızı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soğan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soyulur</a:t>
            </a:r>
            <a:r>
              <a:rPr lang="en-US" sz="2000" dirty="0">
                <a:solidFill>
                  <a:schemeClr val="bg1"/>
                </a:solidFill>
                <a:effectLst/>
              </a:rPr>
              <a:t> ve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kabukları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havanda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dövülür</a:t>
            </a:r>
            <a:r>
              <a:rPr lang="en-US" sz="2000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  <a:effectLst/>
              </a:rPr>
              <a:t>Havanda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dövülen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soğan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kabukları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saf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suda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çözülerek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kiremit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renginde</a:t>
            </a:r>
            <a:r>
              <a:rPr lang="en-US" sz="2000" dirty="0">
                <a:solidFill>
                  <a:schemeClr val="bg1"/>
                </a:solidFill>
                <a:effectLst/>
              </a:rPr>
              <a:t> bir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sıvı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elde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edilir</a:t>
            </a:r>
            <a:r>
              <a:rPr lang="en-US" sz="2000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effectLst/>
              </a:rPr>
              <a:t>Soğan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kabuğu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suyu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asidik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maddelerde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açık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kırmızı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renk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bazik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maddelerde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ise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kahverengi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rengini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verir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EEBE4164-521B-4E80-97C5-1FDAF38F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632" y="1755579"/>
            <a:ext cx="5126736" cy="31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0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0" name="Picture 6" descr="Kuşburnu çayı nasıl demlenir? Kuşburnu çayı zayıflatır mı? - Güzellik  haberleri – Sözcü">
            <a:extLst>
              <a:ext uri="{FF2B5EF4-FFF2-40B4-BE49-F238E27FC236}">
                <a16:creationId xmlns:a16="http://schemas.microsoft.com/office/drawing/2014/main" id="{92663C71-28A0-4A65-8610-F8BE76405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2" r="25441"/>
          <a:stretch/>
        </p:blipFill>
        <p:spPr bwMode="auto">
          <a:xfrm>
            <a:off x="-6" y="10"/>
            <a:ext cx="76427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628" name="Picture 4" descr="Poster Çilek suyu - PIXERS.COM.TR">
            <a:extLst>
              <a:ext uri="{FF2B5EF4-FFF2-40B4-BE49-F238E27FC236}">
                <a16:creationId xmlns:a16="http://schemas.microsoft.com/office/drawing/2014/main" id="{151E993E-D1FD-4A8A-AEDF-5670FD6B0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2" b="2"/>
          <a:stretch/>
        </p:blipFill>
        <p:spPr bwMode="auto">
          <a:xfrm>
            <a:off x="7809454" y="1"/>
            <a:ext cx="4382546" cy="33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9EE3320-ACBF-441F-8AAB-CF9E0BC284A7}"/>
              </a:ext>
            </a:extLst>
          </p:cNvPr>
          <p:cNvSpPr txBox="1"/>
          <p:nvPr/>
        </p:nvSpPr>
        <p:spPr>
          <a:xfrm>
            <a:off x="3364992" y="4151376"/>
            <a:ext cx="3319272" cy="192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4. Gül </a:t>
            </a:r>
            <a:r>
              <a:rPr lang="en-US" sz="2400" b="1" dirty="0" err="1">
                <a:effectLst/>
              </a:rPr>
              <a:t>yaprağı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5. </a:t>
            </a:r>
            <a:r>
              <a:rPr lang="en-US" sz="2400" b="1" dirty="0" err="1">
                <a:effectLst/>
              </a:rPr>
              <a:t>Çilek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6. </a:t>
            </a:r>
            <a:r>
              <a:rPr lang="en-US" sz="2400" b="1" dirty="0" err="1">
                <a:effectLst/>
              </a:rPr>
              <a:t>Kuşburnu</a:t>
            </a:r>
            <a:endParaRPr lang="en-US" sz="2400" b="1" dirty="0">
              <a:effectLst/>
            </a:endParaRPr>
          </a:p>
        </p:txBody>
      </p:sp>
      <p:pic>
        <p:nvPicPr>
          <p:cNvPr id="26626" name="Picture 2" descr="Gül çayı faydaları nelerdir? Tomurcuk gül çayı zayıflatır mı, nasıl  hazırlanır? - Sağlık Haberleri">
            <a:extLst>
              <a:ext uri="{FF2B5EF4-FFF2-40B4-BE49-F238E27FC236}">
                <a16:creationId xmlns:a16="http://schemas.microsoft.com/office/drawing/2014/main" id="{C492B4F4-24EE-4EDE-B49E-ABF744E7B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0" r="2430" b="2"/>
          <a:stretch/>
        </p:blipFill>
        <p:spPr bwMode="auto">
          <a:xfrm>
            <a:off x="7809462" y="3512354"/>
            <a:ext cx="4382545" cy="3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9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2275E14-5EB1-44ED-A01E-B15FF6121B49}"/>
              </a:ext>
            </a:extLst>
          </p:cNvPr>
          <p:cNvSpPr txBox="1"/>
          <p:nvPr/>
        </p:nvSpPr>
        <p:spPr>
          <a:xfrm>
            <a:off x="4654294" y="281354"/>
            <a:ext cx="7162567" cy="21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>
                <a:effectLst/>
              </a:rPr>
              <a:t>pH ÖLÇEĞİ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dirty="0">
                <a:effectLst/>
              </a:rPr>
              <a:t>Bir </a:t>
            </a:r>
            <a:r>
              <a:rPr lang="en-US" sz="1900" dirty="0" err="1">
                <a:effectLst/>
              </a:rPr>
              <a:t>maddenin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asitliğinin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veya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bazlığının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kuvvetini</a:t>
            </a:r>
            <a:r>
              <a:rPr lang="en-US" sz="1900" dirty="0">
                <a:effectLst/>
              </a:rPr>
              <a:t> (</a:t>
            </a:r>
            <a:r>
              <a:rPr lang="en-US" sz="1900" dirty="0" err="1">
                <a:effectLst/>
              </a:rPr>
              <a:t>derecesini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şiddetini</a:t>
            </a:r>
            <a:r>
              <a:rPr lang="en-US" sz="1900" dirty="0">
                <a:effectLst/>
              </a:rPr>
              <a:t>) </a:t>
            </a:r>
            <a:r>
              <a:rPr lang="en-US" sz="1900" dirty="0" err="1">
                <a:effectLst/>
              </a:rPr>
              <a:t>ölçmemize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yarayan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ölçü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birimi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ile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oluşturulan</a:t>
            </a:r>
            <a:r>
              <a:rPr lang="en-US" sz="1900" dirty="0">
                <a:effectLst/>
              </a:rPr>
              <a:t> pH </a:t>
            </a:r>
            <a:r>
              <a:rPr lang="en-US" sz="1900" dirty="0" err="1">
                <a:effectLst/>
              </a:rPr>
              <a:t>ölçeğidir</a:t>
            </a:r>
            <a:r>
              <a:rPr lang="en-US" sz="1900" dirty="0">
                <a:effectLst/>
              </a:rPr>
              <a:t>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dirty="0">
                <a:effectLst/>
              </a:rPr>
              <a:t>pH </a:t>
            </a:r>
            <a:r>
              <a:rPr lang="en-US" sz="1900" dirty="0" err="1">
                <a:effectLst/>
              </a:rPr>
              <a:t>değeri</a:t>
            </a:r>
            <a:r>
              <a:rPr lang="en-US" sz="1900" dirty="0">
                <a:effectLst/>
              </a:rPr>
              <a:t> 0 </a:t>
            </a:r>
            <a:r>
              <a:rPr lang="en-US" sz="1900" dirty="0" err="1">
                <a:effectLst/>
              </a:rPr>
              <a:t>ile</a:t>
            </a:r>
            <a:r>
              <a:rPr lang="en-US" sz="1900" dirty="0">
                <a:effectLst/>
              </a:rPr>
              <a:t> 14 arasındadır.</a:t>
            </a:r>
          </a:p>
        </p:txBody>
      </p:sp>
      <p:pic>
        <p:nvPicPr>
          <p:cNvPr id="27650" name="Picture 2" descr="Ph Nedir ? - Egem Su Arıtma">
            <a:extLst>
              <a:ext uri="{FF2B5EF4-FFF2-40B4-BE49-F238E27FC236}">
                <a16:creationId xmlns:a16="http://schemas.microsoft.com/office/drawing/2014/main" id="{72AAA3B2-372A-47DD-98C4-207FCCCA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066" y="2757268"/>
            <a:ext cx="9261642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1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A5890A2-2EA2-47C0-AC02-3731496802D6}"/>
              </a:ext>
            </a:extLst>
          </p:cNvPr>
          <p:cNvSpPr txBox="1"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effectLst/>
              </a:rPr>
              <a:t>Tatları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ekşidir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genellikle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yiyeceklerin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yapısında</a:t>
            </a:r>
            <a:r>
              <a:rPr lang="en-US" sz="2000" dirty="0">
                <a:effectLst/>
              </a:rPr>
              <a:t> bulunur.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ÖR: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</a:rPr>
              <a:t>Limon, </a:t>
            </a:r>
            <a:r>
              <a:rPr lang="en-US" sz="2000" dirty="0" err="1">
                <a:effectLst/>
              </a:rPr>
              <a:t>Portakal</a:t>
            </a:r>
            <a:r>
              <a:rPr lang="en-US" sz="2000" dirty="0">
                <a:effectLst/>
              </a:rPr>
              <a:t>, Elma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ortakal - Limon - Mandalina | Resimlerle Tesettür Giyim Modelleri ve  Online Tesettür Alışveriş">
            <a:extLst>
              <a:ext uri="{FF2B5EF4-FFF2-40B4-BE49-F238E27FC236}">
                <a16:creationId xmlns:a16="http://schemas.microsoft.com/office/drawing/2014/main" id="{80145358-4127-490E-9E6A-42E670EA6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r="2" b="6989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498E0-94B7-4F5B-9C2D-5B7C15034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" r="-2" b="2403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C9636E9-85FA-4990-B470-A7F41C5B6C77}"/>
              </a:ext>
            </a:extLst>
          </p:cNvPr>
          <p:cNvSpPr txBox="1"/>
          <p:nvPr/>
        </p:nvSpPr>
        <p:spPr>
          <a:xfrm>
            <a:off x="371094" y="2718054"/>
            <a:ext cx="3438906" cy="3399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pH </a:t>
            </a:r>
            <a:r>
              <a:rPr lang="en-US" sz="2000" b="1" dirty="0" err="1">
                <a:effectLst/>
              </a:rPr>
              <a:t>değeri</a:t>
            </a:r>
            <a:r>
              <a:rPr lang="en-US" sz="2000" b="1" dirty="0">
                <a:effectLst/>
              </a:rPr>
              <a:t> O </a:t>
            </a:r>
            <a:r>
              <a:rPr lang="en-US" sz="2000" b="1" dirty="0" err="1">
                <a:effectLst/>
              </a:rPr>
              <a:t>ile</a:t>
            </a:r>
            <a:r>
              <a:rPr lang="en-US" sz="2000" b="1" dirty="0">
                <a:effectLst/>
              </a:rPr>
              <a:t> 7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700" dirty="0" err="1">
                <a:effectLst/>
              </a:rPr>
              <a:t>arasında</a:t>
            </a:r>
            <a:r>
              <a:rPr lang="en-US" sz="1700" dirty="0">
                <a:effectLst/>
              </a:rPr>
              <a:t> olan </a:t>
            </a:r>
            <a:r>
              <a:rPr lang="en-US" sz="1700" dirty="0" err="1">
                <a:effectLst/>
              </a:rPr>
              <a:t>maddeler</a:t>
            </a:r>
            <a:r>
              <a:rPr lang="en-US" sz="1700" dirty="0">
                <a:effectLst/>
              </a:rPr>
              <a:t> </a:t>
            </a:r>
            <a:r>
              <a:rPr lang="en-US" sz="1700" b="1" dirty="0" err="1">
                <a:effectLst/>
              </a:rPr>
              <a:t>asidik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özellik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gösterir</a:t>
            </a:r>
            <a:r>
              <a:rPr lang="en-US" sz="1700" dirty="0"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>
                <a:effectLst/>
              </a:rPr>
              <a:t>pH </a:t>
            </a:r>
            <a:r>
              <a:rPr lang="en-US" sz="1700" dirty="0" err="1">
                <a:effectLst/>
              </a:rPr>
              <a:t>değeri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O'a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yaklaştıkça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asitlik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özelliği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artar</a:t>
            </a:r>
            <a:r>
              <a:rPr lang="en-US" sz="1700" dirty="0">
                <a:effectLst/>
              </a:rPr>
              <a:t>. </a:t>
            </a:r>
            <a:r>
              <a:rPr lang="en-US" sz="1700" dirty="0" err="1">
                <a:effectLst/>
              </a:rPr>
              <a:t>Kuvvetli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asit</a:t>
            </a:r>
            <a:r>
              <a:rPr lang="en-US" sz="1700" dirty="0">
                <a:effectLst/>
              </a:rPr>
              <a:t> olur.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>
                <a:effectLst/>
              </a:rPr>
              <a:t>pH </a:t>
            </a:r>
            <a:r>
              <a:rPr lang="en-US" sz="1700" dirty="0" err="1">
                <a:effectLst/>
              </a:rPr>
              <a:t>değeri</a:t>
            </a:r>
            <a:r>
              <a:rPr lang="en-US" sz="1700" dirty="0">
                <a:effectLst/>
              </a:rPr>
              <a:t> 7 'ye </a:t>
            </a:r>
            <a:r>
              <a:rPr lang="en-US" sz="1700" dirty="0" err="1">
                <a:effectLst/>
              </a:rPr>
              <a:t>yaklaştıkça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asitlik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özelliği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azalır</a:t>
            </a:r>
            <a:r>
              <a:rPr lang="en-US" sz="1700" dirty="0">
                <a:effectLst/>
              </a:rPr>
              <a:t>.</a:t>
            </a:r>
          </a:p>
        </p:txBody>
      </p:sp>
      <p:pic>
        <p:nvPicPr>
          <p:cNvPr id="28676" name="Picture 4" descr="pH KAĞIDI NEDİR ? | pH KAĞIDI NASIL ÇALIŞIR ? | pH NASIL ÖLÇÜLÜR ?">
            <a:extLst>
              <a:ext uri="{FF2B5EF4-FFF2-40B4-BE49-F238E27FC236}">
                <a16:creationId xmlns:a16="http://schemas.microsoft.com/office/drawing/2014/main" id="{8DE1D419-93E1-4D71-AAC5-C84FB61CB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19" r="46874"/>
          <a:stretch/>
        </p:blipFill>
        <p:spPr bwMode="auto">
          <a:xfrm>
            <a:off x="5086164" y="841248"/>
            <a:ext cx="6552047" cy="5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83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C9636E9-85FA-4990-B470-A7F41C5B6C77}"/>
              </a:ext>
            </a:extLst>
          </p:cNvPr>
          <p:cNvSpPr txBox="1"/>
          <p:nvPr/>
        </p:nvSpPr>
        <p:spPr>
          <a:xfrm>
            <a:off x="1096517" y="2771063"/>
            <a:ext cx="3438906" cy="2012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değeri 7 olan maddeler nötr özellik gösterir.</a:t>
            </a:r>
          </a:p>
        </p:txBody>
      </p:sp>
      <p:pic>
        <p:nvPicPr>
          <p:cNvPr id="28676" name="Picture 4" descr="pH KAĞIDI NEDİR ? | pH KAĞIDI NASIL ÇALIŞIR ? | pH NASIL ÖLÇÜLÜR ?">
            <a:extLst>
              <a:ext uri="{FF2B5EF4-FFF2-40B4-BE49-F238E27FC236}">
                <a16:creationId xmlns:a16="http://schemas.microsoft.com/office/drawing/2014/main" id="{8DE1D419-93E1-4D71-AAC5-C84FB61CB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4" t="17423" r="1051" b="-1304"/>
          <a:stretch/>
        </p:blipFill>
        <p:spPr bwMode="auto">
          <a:xfrm>
            <a:off x="5086164" y="841248"/>
            <a:ext cx="6552047" cy="5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97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C9636E9-85FA-4990-B470-A7F41C5B6C77}"/>
              </a:ext>
            </a:extLst>
          </p:cNvPr>
          <p:cNvSpPr txBox="1"/>
          <p:nvPr/>
        </p:nvSpPr>
        <p:spPr>
          <a:xfrm>
            <a:off x="553789" y="1941394"/>
            <a:ext cx="3438906" cy="3399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değeri 7 ile 14 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arasında olan maddeler</a:t>
            </a:r>
            <a:r>
              <a:rPr lang="tr-T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bazik 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özellik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gösterir.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değeri 14'e yaklaştıkça bazlık özelliği artar. Kuvvetli baz olur.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değeri 7'ye yaklaştıkça bazlık özelliği azalır.</a:t>
            </a:r>
          </a:p>
        </p:txBody>
      </p:sp>
      <p:pic>
        <p:nvPicPr>
          <p:cNvPr id="28676" name="Picture 4" descr="pH KAĞIDI NEDİR ? | pH KAĞIDI NASIL ÇALIŞIR ? | pH NASIL ÖLÇÜLÜR ?">
            <a:extLst>
              <a:ext uri="{FF2B5EF4-FFF2-40B4-BE49-F238E27FC236}">
                <a16:creationId xmlns:a16="http://schemas.microsoft.com/office/drawing/2014/main" id="{8DE1D419-93E1-4D71-AAC5-C84FB61CB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4" t="20162" r="1481" b="-4043"/>
          <a:stretch/>
        </p:blipFill>
        <p:spPr bwMode="auto">
          <a:xfrm>
            <a:off x="5086164" y="841248"/>
            <a:ext cx="6552047" cy="5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45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5F1D473-CAFB-456B-8306-DD7B4C1B0ABE}"/>
              </a:ext>
            </a:extLst>
          </p:cNvPr>
          <p:cNvSpPr txBox="1"/>
          <p:nvPr/>
        </p:nvSpPr>
        <p:spPr>
          <a:xfrm>
            <a:off x="1789042" y="6019512"/>
            <a:ext cx="9965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https://phet.colorado.edu/sims/html/ph-scale-basics/latest/ph-scale-basics_tr.html</a:t>
            </a:r>
            <a:endParaRPr lang="tr-TR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414ECDA-31F9-4FC8-9D7C-4E623598B03B}"/>
              </a:ext>
            </a:extLst>
          </p:cNvPr>
          <p:cNvSpPr txBox="1"/>
          <p:nvPr/>
        </p:nvSpPr>
        <p:spPr>
          <a:xfrm>
            <a:off x="5314123" y="2956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/>
              <a:t>pH</a:t>
            </a:r>
            <a:r>
              <a:rPr lang="tr-TR" dirty="0"/>
              <a:t> ölçeği simülasyon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6315288-C148-4CB7-97D7-EF13E9767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08" y="977189"/>
            <a:ext cx="8274119" cy="49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9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BD794D46-7F53-4BEA-9D6A-F0074BB3A79E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>
                <a:solidFill>
                  <a:schemeClr val="bg1"/>
                </a:solidFill>
                <a:effectLst/>
              </a:rPr>
              <a:t>Asit</a:t>
            </a:r>
            <a:r>
              <a:rPr lang="en-US" sz="1700" b="1" dirty="0">
                <a:solidFill>
                  <a:schemeClr val="bg1"/>
                </a:solidFill>
                <a:effectLst/>
              </a:rPr>
              <a:t> Ve </a:t>
            </a:r>
            <a:r>
              <a:rPr lang="en-US" sz="1700" b="1" dirty="0" err="1">
                <a:solidFill>
                  <a:schemeClr val="bg1"/>
                </a:solidFill>
                <a:effectLst/>
              </a:rPr>
              <a:t>Bazların</a:t>
            </a:r>
            <a:r>
              <a:rPr lang="en-US" sz="17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/>
              </a:rPr>
              <a:t>Maddeler</a:t>
            </a:r>
            <a:r>
              <a:rPr lang="en-US" sz="17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/>
              </a:rPr>
              <a:t>Üzerine</a:t>
            </a:r>
            <a:r>
              <a:rPr lang="en-US" sz="17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/>
              </a:rPr>
              <a:t>Etkileri</a:t>
            </a:r>
            <a:endParaRPr lang="en-US" sz="17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1030" name="Picture 6" descr="ASİTLER VE BAZLAR MADDELERİ NASIL ETKİLER? - ppt indir">
            <a:extLst>
              <a:ext uri="{FF2B5EF4-FFF2-40B4-BE49-F238E27FC236}">
                <a16:creationId xmlns:a16="http://schemas.microsoft.com/office/drawing/2014/main" id="{24F6E631-9AD5-4B6E-B23E-01F8E4E26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9" b="21894"/>
          <a:stretch/>
        </p:blipFill>
        <p:spPr bwMode="auto">
          <a:xfrm>
            <a:off x="246126" y="333753"/>
            <a:ext cx="11696700" cy="412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06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 descr="ASİTLER VE BAZLAR MADDELERİ NASIL ETKİLER?">
            <a:extLst>
              <a:ext uri="{FF2B5EF4-FFF2-40B4-BE49-F238E27FC236}">
                <a16:creationId xmlns:a16="http://schemas.microsoft.com/office/drawing/2014/main" id="{89CB564F-F968-455F-8F0A-5FEAC33E6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1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2DE02C4-8046-48A8-8034-135289EABA4D}"/>
              </a:ext>
            </a:extLst>
          </p:cNvPr>
          <p:cNvSpPr txBox="1"/>
          <p:nvPr/>
        </p:nvSpPr>
        <p:spPr>
          <a:xfrm>
            <a:off x="6719413" y="1450074"/>
            <a:ext cx="4840010" cy="39578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1. </a:t>
            </a:r>
            <a:r>
              <a:rPr lang="en-US" sz="2000" b="1" dirty="0" err="1">
                <a:effectLst/>
              </a:rPr>
              <a:t>Asitler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maddeleri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aşındırır</a:t>
            </a:r>
            <a:r>
              <a:rPr lang="en-US" sz="2000" b="1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dolu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kaba</a:t>
            </a:r>
            <a:r>
              <a:rPr lang="en-US" sz="2000" dirty="0">
                <a:effectLst/>
              </a:rPr>
              <a:t> metal </a:t>
            </a:r>
            <a:r>
              <a:rPr lang="en-US" sz="2000" dirty="0" err="1">
                <a:effectLst/>
              </a:rPr>
              <a:t>parçaları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çinko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alimünyum</a:t>
            </a:r>
            <a:r>
              <a:rPr lang="en-US" sz="2000" dirty="0">
                <a:effectLst/>
              </a:rPr>
              <a:t>...) </a:t>
            </a:r>
            <a:r>
              <a:rPr lang="en-US" sz="2000" dirty="0" err="1">
                <a:effectLst/>
              </a:rPr>
              <a:t>atıldığında</a:t>
            </a:r>
            <a:r>
              <a:rPr lang="en-US" sz="2000" dirty="0">
                <a:effectLst/>
              </a:rPr>
              <a:t> metal </a:t>
            </a:r>
            <a:r>
              <a:rPr lang="en-US" sz="2000" dirty="0" err="1">
                <a:effectLst/>
              </a:rPr>
              <a:t>aşınır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</a:rPr>
              <a:t>Limon </a:t>
            </a:r>
            <a:r>
              <a:rPr lang="en-US" sz="2000" dirty="0" err="1">
                <a:effectLst/>
              </a:rPr>
              <a:t>mermerin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üzerinde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kesildiğinde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mermerin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pürüzsüzlüğü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gider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effectLst/>
              </a:rPr>
              <a:t>Kumaş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üzerine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damlayan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kumaşı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deler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effectLst/>
              </a:rPr>
              <a:t>Ağızda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biriken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dişleri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çürütür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81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88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 descr="Azelaik Asit Nedir, Ne İşe Yarar? Azelaik Asitin Cilde Faydaları ve  Kullanımı - MorTilki.com">
            <a:extLst>
              <a:ext uri="{FF2B5EF4-FFF2-40B4-BE49-F238E27FC236}">
                <a16:creationId xmlns:a16="http://schemas.microsoft.com/office/drawing/2014/main" id="{321A261C-85C9-4511-BD4A-33FD8F93B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2001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7A9BF6E-CF18-4014-AFCE-17C8BBBC3D57}"/>
              </a:ext>
            </a:extLst>
          </p:cNvPr>
          <p:cNvSpPr txBox="1"/>
          <p:nvPr/>
        </p:nvSpPr>
        <p:spPr>
          <a:xfrm>
            <a:off x="8643193" y="848140"/>
            <a:ext cx="2942813" cy="51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2. </a:t>
            </a:r>
            <a:r>
              <a:rPr lang="en-US" sz="2000" dirty="0" err="1">
                <a:effectLst/>
              </a:rPr>
              <a:t>Asitler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cildi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tahriş</a:t>
            </a:r>
            <a:r>
              <a:rPr lang="en-US" sz="2000" dirty="0">
                <a:effectLst/>
              </a:rPr>
              <a:t> eder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Kuvvetli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cilt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temasında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ciddi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yanıklar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oluşur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Asitler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cilt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temas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ederse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ciltte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renk</a:t>
            </a:r>
            <a:r>
              <a:rPr lang="en-US" sz="2000" dirty="0">
                <a:effectLst/>
              </a:rPr>
              <a:t> değişimi, </a:t>
            </a:r>
            <a:r>
              <a:rPr lang="en-US" sz="2000" dirty="0" err="1">
                <a:effectLst/>
              </a:rPr>
              <a:t>yıpranma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kaşınma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oluşabilir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86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 descr="TEMİZLİK YAPIYORUZ DERKEN ZEHİR Mİ SOLUYORUZ?">
            <a:extLst>
              <a:ext uri="{FF2B5EF4-FFF2-40B4-BE49-F238E27FC236}">
                <a16:creationId xmlns:a16="http://schemas.microsoft.com/office/drawing/2014/main" id="{B9EAD39A-E064-4FFF-95CE-32ACCDC62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r="-1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58810B5-A44D-453A-9933-2EC169BE185D}"/>
              </a:ext>
            </a:extLst>
          </p:cNvPr>
          <p:cNvSpPr txBox="1"/>
          <p:nvPr/>
        </p:nvSpPr>
        <p:spPr>
          <a:xfrm>
            <a:off x="8643193" y="583096"/>
            <a:ext cx="2942813" cy="5375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2. </a:t>
            </a:r>
            <a:r>
              <a:rPr lang="en-US" sz="2000" dirty="0" err="1">
                <a:effectLst/>
              </a:rPr>
              <a:t>Bazlar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kirleri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çözer</a:t>
            </a:r>
            <a:endParaRPr lang="en-US" sz="20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3. </a:t>
            </a:r>
            <a:r>
              <a:rPr lang="en-US" sz="2000" dirty="0" err="1">
                <a:effectLst/>
              </a:rPr>
              <a:t>Bazlar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kumaşa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temas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ettiğinde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renklerini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soldurabilir</a:t>
            </a:r>
            <a:endParaRPr lang="en-US" sz="20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4. </a:t>
            </a:r>
            <a:r>
              <a:rPr lang="en-US" sz="2000" dirty="0" err="1">
                <a:effectLst/>
              </a:rPr>
              <a:t>Bazlar</a:t>
            </a:r>
            <a:r>
              <a:rPr lang="en-US" sz="2000" dirty="0">
                <a:effectLst/>
              </a:rPr>
              <a:t> cam ve </a:t>
            </a:r>
            <a:r>
              <a:rPr lang="en-US" sz="2000" dirty="0" err="1">
                <a:effectLst/>
              </a:rPr>
              <a:t>porselen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eşyaları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matlaştırır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parlaklığının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kaybolmasına</a:t>
            </a:r>
            <a:r>
              <a:rPr lang="en-US" sz="2000" dirty="0">
                <a:effectLst/>
              </a:rPr>
              <a:t> neden olur.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5. </a:t>
            </a:r>
            <a:r>
              <a:rPr lang="en-US" sz="2000" dirty="0" err="1">
                <a:effectLst/>
              </a:rPr>
              <a:t>Kuvvetli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bazlar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cildi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tahriş</a:t>
            </a:r>
            <a:r>
              <a:rPr lang="en-US" sz="2000" dirty="0">
                <a:effectLst/>
              </a:rPr>
              <a:t> eder.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57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2" descr="Kimyasal Tepkimeler |">
            <a:extLst>
              <a:ext uri="{FF2B5EF4-FFF2-40B4-BE49-F238E27FC236}">
                <a16:creationId xmlns:a16="http://schemas.microsoft.com/office/drawing/2014/main" id="{4247F409-7FA5-467A-9FC5-F8DEE0CD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86" y="918640"/>
            <a:ext cx="3866253" cy="45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F493C79-893F-49AB-A4FC-951D224DC8D8}"/>
              </a:ext>
            </a:extLst>
          </p:cNvPr>
          <p:cNvSpPr txBox="1"/>
          <p:nvPr/>
        </p:nvSpPr>
        <p:spPr>
          <a:xfrm>
            <a:off x="5652233" y="870370"/>
            <a:ext cx="5826872" cy="4589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b="1" dirty="0">
                <a:effectLst/>
              </a:rPr>
              <a:t>AS</a:t>
            </a:r>
            <a:r>
              <a:rPr lang="tr-TR" sz="2600" b="1" dirty="0">
                <a:effectLst/>
              </a:rPr>
              <a:t>İ</a:t>
            </a:r>
            <a:r>
              <a:rPr lang="en-US" sz="2600" b="1" dirty="0">
                <a:effectLst/>
              </a:rPr>
              <a:t>T - BAZ TEPKİMELERİ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bazlar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birbiri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etkileşime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girince</a:t>
            </a:r>
            <a:r>
              <a:rPr lang="en-US" sz="2000" dirty="0">
                <a:effectLst/>
              </a:rPr>
              <a:t> </a:t>
            </a:r>
            <a:r>
              <a:rPr lang="en-US" sz="2000" b="1" dirty="0" err="1">
                <a:effectLst/>
              </a:rPr>
              <a:t>nötralleşme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tepkimesi</a:t>
            </a:r>
            <a:r>
              <a:rPr lang="en-US" sz="2000" b="1" dirty="0">
                <a:effectLst/>
              </a:rPr>
              <a:t> </a:t>
            </a:r>
            <a:r>
              <a:rPr lang="en-US" sz="2000" dirty="0">
                <a:effectLst/>
              </a:rPr>
              <a:t>meydana </a:t>
            </a:r>
            <a:r>
              <a:rPr lang="en-US" sz="2000" dirty="0" err="1">
                <a:effectLst/>
              </a:rPr>
              <a:t>gelir</a:t>
            </a:r>
            <a:endParaRPr lang="en-US" sz="2000" dirty="0">
              <a:effectLst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Nötralleşme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tepkimesi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sonucunda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tuz</a:t>
            </a:r>
            <a:r>
              <a:rPr lang="en-US" sz="2000" dirty="0">
                <a:effectLst/>
              </a:rPr>
              <a:t> ve su </a:t>
            </a:r>
            <a:r>
              <a:rPr lang="en-US" sz="2000" dirty="0" err="1">
                <a:effectLst/>
              </a:rPr>
              <a:t>oluşur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+ Baz - </a:t>
            </a:r>
            <a:r>
              <a:rPr lang="en-US" sz="2000" dirty="0" err="1">
                <a:effectLst/>
              </a:rPr>
              <a:t>Tuz</a:t>
            </a:r>
            <a:r>
              <a:rPr lang="en-US" sz="2000" dirty="0">
                <a:effectLst/>
              </a:rPr>
              <a:t> + Su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</a:rPr>
              <a:t>ÖR: </a:t>
            </a:r>
            <a:r>
              <a:rPr lang="en-US" sz="2000" dirty="0" err="1">
                <a:effectLst/>
              </a:rPr>
              <a:t>Bazik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özellikteki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diş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macunu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dişlerimizde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kalan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asidik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özellikteki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yiyecekler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etkileşime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girerek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dişlerde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biriken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asidin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etkisini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nötralleşme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azaltır</a:t>
            </a:r>
            <a:r>
              <a:rPr lang="en-US" sz="2000" dirty="0">
                <a:effectLst/>
              </a:rPr>
              <a:t>.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effectLst/>
              </a:rPr>
              <a:t>Asitler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asitlerle</a:t>
            </a:r>
            <a:r>
              <a:rPr lang="en-US" sz="2000" b="1" dirty="0">
                <a:effectLst/>
              </a:rPr>
              <a:t>, </a:t>
            </a:r>
            <a:r>
              <a:rPr lang="en-US" sz="2000" b="1" dirty="0" err="1">
                <a:effectLst/>
              </a:rPr>
              <a:t>bazlar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bazlarla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tepkimeye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girmez</a:t>
            </a:r>
            <a:endParaRPr lang="en-US" sz="2000" b="1" dirty="0">
              <a:effectLst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356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E9D0001-51D9-4A87-9104-2D10185DBF73}"/>
              </a:ext>
            </a:extLst>
          </p:cNvPr>
          <p:cNvSpPr txBox="1"/>
          <p:nvPr/>
        </p:nvSpPr>
        <p:spPr>
          <a:xfrm>
            <a:off x="3737113" y="61101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https://www.youtube.com/watch?v=Oquq07aOxIk</a:t>
            </a:r>
            <a:endParaRPr lang="tr-TR" b="1" dirty="0"/>
          </a:p>
        </p:txBody>
      </p:sp>
      <p:pic>
        <p:nvPicPr>
          <p:cNvPr id="4" name="Çevrimiçi Medya 3" title="Nötrleşme tepkimesi ile tuz ve su olusmu (8.sinif)">
            <a:hlinkClick r:id="" action="ppaction://media"/>
            <a:extLst>
              <a:ext uri="{FF2B5EF4-FFF2-40B4-BE49-F238E27FC236}">
                <a16:creationId xmlns:a16="http://schemas.microsoft.com/office/drawing/2014/main" id="{5BC2340A-EB40-46AF-B4FB-CCCBE210BD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4816" y="981655"/>
            <a:ext cx="8663168" cy="489469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185E9E5-BCC9-46C9-A21F-1EB908C9E655}"/>
              </a:ext>
            </a:extLst>
          </p:cNvPr>
          <p:cNvSpPr txBox="1"/>
          <p:nvPr/>
        </p:nvSpPr>
        <p:spPr>
          <a:xfrm>
            <a:off x="3046828" y="42605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Nötrleşme tepkimesi ile tuz ve su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olusumu</a:t>
            </a:r>
            <a:r>
              <a:rPr lang="tr-TR" b="0" i="0" dirty="0">
                <a:effectLst/>
                <a:latin typeface="Roboto" panose="02000000000000000000" pitchFamily="2" charset="0"/>
              </a:rPr>
              <a:t> (8.sinif)</a:t>
            </a:r>
          </a:p>
        </p:txBody>
      </p:sp>
    </p:spTree>
    <p:extLst>
      <p:ext uri="{BB962C8B-B14F-4D97-AF65-F5344CB8AC3E}">
        <p14:creationId xmlns:p14="http://schemas.microsoft.com/office/powerpoint/2010/main" val="22591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F265849-3664-4E7D-93F7-D6A964CC4BC5}"/>
              </a:ext>
            </a:extLst>
          </p:cNvPr>
          <p:cNvSpPr txBox="1"/>
          <p:nvPr/>
        </p:nvSpPr>
        <p:spPr>
          <a:xfrm>
            <a:off x="841247" y="2359152"/>
            <a:ext cx="3410712" cy="342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</a:rPr>
              <a:t>Sulu </a:t>
            </a:r>
            <a:r>
              <a:rPr lang="en-US" sz="2000" dirty="0" err="1">
                <a:effectLst/>
              </a:rPr>
              <a:t>çözeltileri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elektriği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elektrik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akımını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iletir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72E76D0-DBBA-4F58-A06F-CD7A7883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9" r="7829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338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839D8AA-9FCB-4917-90B1-1890FE45C988}"/>
              </a:ext>
            </a:extLst>
          </p:cNvPr>
          <p:cNvSpPr txBox="1"/>
          <p:nvPr/>
        </p:nvSpPr>
        <p:spPr>
          <a:xfrm>
            <a:off x="1457738" y="6249913"/>
            <a:ext cx="966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https://phet.colorado.edu/sims/html/acid-base-solutions/latest/acid-base-solutions_tr.html</a:t>
            </a:r>
            <a:endParaRPr lang="tr-TR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D6738C-05FA-4885-93B0-D8181BF8035F}"/>
              </a:ext>
            </a:extLst>
          </p:cNvPr>
          <p:cNvSpPr txBox="1"/>
          <p:nvPr/>
        </p:nvSpPr>
        <p:spPr>
          <a:xfrm>
            <a:off x="4512363" y="238755"/>
            <a:ext cx="3551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ASİT BAZ ÇÖZELTİLERİ SİMÜLASYON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11695A5-A061-47C8-92A8-5A149A6BF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676275"/>
            <a:ext cx="95250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04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FB3D290-E6F0-49C9-9521-DCB1D806ADB9}"/>
              </a:ext>
            </a:extLst>
          </p:cNvPr>
          <p:cNvSpPr txBox="1"/>
          <p:nvPr/>
        </p:nvSpPr>
        <p:spPr>
          <a:xfrm>
            <a:off x="3551583" y="6295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https://javalab.org/en/neutralization_reaction_en/</a:t>
            </a:r>
            <a:endParaRPr lang="tr-TR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96EE0F-DF96-4515-A314-7EEF35C61C7C}"/>
              </a:ext>
            </a:extLst>
          </p:cNvPr>
          <p:cNvSpPr txBox="1"/>
          <p:nvPr/>
        </p:nvSpPr>
        <p:spPr>
          <a:xfrm>
            <a:off x="4068417" y="193021"/>
            <a:ext cx="4068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NÖTRALLEŞME TEPKİMESİ SİMÜLASYON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54703B3-4710-471C-9465-AD5020C5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25" y="1028700"/>
            <a:ext cx="57721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035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8" name="Rectangle 7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6" name="Picture 4" descr="ASİT YAĞMURU NEDİR ? Yağan yağmurun asidik özellik taşımasına asit yağmuru  denir. Hava kirletici emisyonların en yaygın olanı kükürt- dioksit ( SO. -  ppt indir">
            <a:extLst>
              <a:ext uri="{FF2B5EF4-FFF2-40B4-BE49-F238E27FC236}">
                <a16:creationId xmlns:a16="http://schemas.microsoft.com/office/drawing/2014/main" id="{3F48C2ED-5CF3-4CE4-96BD-7B16C3F7F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E1E7C01-86BB-4039-94D7-2BD667B8D1A9}"/>
              </a:ext>
            </a:extLst>
          </p:cNvPr>
          <p:cNvSpPr txBox="1"/>
          <p:nvPr/>
        </p:nvSpPr>
        <p:spPr>
          <a:xfrm>
            <a:off x="8115296" y="548640"/>
            <a:ext cx="3510467" cy="5410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600" b="1" dirty="0">
                <a:effectLst/>
              </a:rPr>
              <a:t>ASİT YAĞMURLARI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</a:rPr>
              <a:t>Fosil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yakıtların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yakılması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kullanılması</a:t>
            </a:r>
            <a:r>
              <a:rPr lang="en-US" sz="2400" dirty="0">
                <a:effectLst/>
              </a:rPr>
              <a:t>) sonucu </a:t>
            </a:r>
            <a:r>
              <a:rPr lang="en-US" sz="2400" dirty="0" err="1">
                <a:effectLst/>
              </a:rPr>
              <a:t>açığa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çıkan</a:t>
            </a:r>
            <a:r>
              <a:rPr lang="en-US" sz="2400" dirty="0">
                <a:effectLst/>
              </a:rPr>
              <a:t>;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Karbondioksit</a:t>
            </a:r>
            <a:r>
              <a:rPr lang="en-US" sz="2400" dirty="0">
                <a:effectLst/>
              </a:rPr>
              <a:t> (CO ₂)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Kükürtdioksit</a:t>
            </a:r>
            <a:r>
              <a:rPr lang="en-US" sz="2400" dirty="0">
                <a:effectLst/>
              </a:rPr>
              <a:t> (S0 ₂)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Azotdioksit</a:t>
            </a:r>
            <a:r>
              <a:rPr lang="en-US" sz="2400" dirty="0">
                <a:effectLst/>
              </a:rPr>
              <a:t> (NO₂)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</a:rPr>
              <a:t>gazlarının</a:t>
            </a:r>
            <a:r>
              <a:rPr lang="en-US" sz="2400" dirty="0">
                <a:effectLst/>
              </a:rPr>
              <a:t> havadaki su </a:t>
            </a:r>
            <a:r>
              <a:rPr lang="en-US" sz="2400" dirty="0" err="1">
                <a:effectLst/>
              </a:rPr>
              <a:t>buharı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birleşmesi</a:t>
            </a:r>
            <a:r>
              <a:rPr lang="en-US" sz="2400" dirty="0">
                <a:effectLst/>
              </a:rPr>
              <a:t> sonucu </a:t>
            </a:r>
            <a:r>
              <a:rPr lang="en-US" sz="2400" dirty="0" err="1">
                <a:effectLst/>
              </a:rPr>
              <a:t>asit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çözeltileri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oluşur</a:t>
            </a:r>
            <a:r>
              <a:rPr lang="en-US" sz="2400" dirty="0">
                <a:effectLst/>
              </a:rPr>
              <a:t>. Bu </a:t>
            </a:r>
            <a:r>
              <a:rPr lang="en-US" sz="2400" dirty="0" err="1">
                <a:effectLst/>
              </a:rPr>
              <a:t>asit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çözeltileri</a:t>
            </a:r>
            <a:r>
              <a:rPr lang="en-US" sz="2400" dirty="0">
                <a:effectLst/>
              </a:rPr>
              <a:t> yağmur </a:t>
            </a:r>
            <a:r>
              <a:rPr lang="en-US" sz="2400" dirty="0" err="1">
                <a:effectLst/>
              </a:rPr>
              <a:t>damlaları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birleşerek</a:t>
            </a:r>
            <a:r>
              <a:rPr lang="en-US" sz="2400" dirty="0">
                <a:effectLst/>
              </a:rPr>
              <a:t> </a:t>
            </a:r>
            <a:r>
              <a:rPr lang="en-US" sz="2400" b="1" dirty="0" err="1">
                <a:effectLst/>
              </a:rPr>
              <a:t>asit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yağmurları</a:t>
            </a:r>
            <a:r>
              <a:rPr lang="en-US" sz="2400" dirty="0">
                <a:effectLst/>
              </a:rPr>
              <a:t> meydana </a:t>
            </a:r>
            <a:r>
              <a:rPr lang="en-US" sz="2400" dirty="0" err="1">
                <a:effectLst/>
              </a:rPr>
              <a:t>gelir</a:t>
            </a:r>
            <a:r>
              <a:rPr lang="en-US" sz="2400" dirty="0">
                <a:effectLst/>
              </a:rPr>
              <a:t>.</a:t>
            </a:r>
          </a:p>
        </p:txBody>
      </p:sp>
      <p:sp>
        <p:nvSpPr>
          <p:cNvPr id="38919" name="Rectangle 7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099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D39BF62-D831-466E-BC76-62C827FA0158}"/>
              </a:ext>
            </a:extLst>
          </p:cNvPr>
          <p:cNvSpPr txBox="1"/>
          <p:nvPr/>
        </p:nvSpPr>
        <p:spPr>
          <a:xfrm>
            <a:off x="590719" y="2089935"/>
            <a:ext cx="4559425" cy="422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CO₂ + H ₂ O → H ₂ </a:t>
            </a:r>
            <a:r>
              <a:rPr lang="tr-TR" sz="2000" dirty="0"/>
              <a:t>C</a:t>
            </a:r>
            <a:r>
              <a:rPr lang="en-US" sz="2000" dirty="0">
                <a:effectLst/>
              </a:rPr>
              <a:t>0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₃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Karbonik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SO ₂ + H ₂ </a:t>
            </a:r>
            <a:r>
              <a:rPr lang="tr-TR" sz="2000" dirty="0"/>
              <a:t>O</a:t>
            </a:r>
            <a:r>
              <a:rPr lang="en-US" sz="2000" dirty="0">
                <a:effectLst/>
              </a:rPr>
              <a:t> - H ₂ </a:t>
            </a:r>
            <a:r>
              <a:rPr lang="tr-TR" sz="2000" dirty="0"/>
              <a:t>S</a:t>
            </a:r>
            <a:r>
              <a:rPr lang="en-US" sz="2000" dirty="0">
                <a:effectLst/>
              </a:rPr>
              <a:t>0₄ (</a:t>
            </a:r>
            <a:r>
              <a:rPr lang="en-US" sz="2000" dirty="0" err="1">
                <a:effectLst/>
              </a:rPr>
              <a:t>Sülfirik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NO ₂ + H ₂ O → HNO 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₃</a:t>
            </a:r>
            <a:r>
              <a:rPr lang="en-US" sz="2000" dirty="0">
                <a:effectLst/>
              </a:rPr>
              <a:t>(</a:t>
            </a:r>
            <a:r>
              <a:rPr lang="en-US" sz="2000" dirty="0" err="1">
                <a:effectLst/>
              </a:rPr>
              <a:t>Nitrik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yağmurlarında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sülfirik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nitrik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</a:t>
            </a:r>
            <a:r>
              <a:rPr lang="en-US" sz="2000" b="1" dirty="0" err="1">
                <a:effectLst/>
              </a:rPr>
              <a:t>kuvvetli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asitlerdir</a:t>
            </a:r>
            <a:r>
              <a:rPr lang="en-US" sz="2000" dirty="0">
                <a:effectLst/>
              </a:rPr>
              <a:t>. Bu</a:t>
            </a:r>
            <a:r>
              <a:rPr lang="tr-TR" sz="2000" dirty="0"/>
              <a:t> </a:t>
            </a:r>
            <a:r>
              <a:rPr lang="en-US" sz="2000" dirty="0" err="1">
                <a:effectLst/>
              </a:rPr>
              <a:t>nedenle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yağmurlarının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yeryüzüne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zararları</a:t>
            </a:r>
            <a:r>
              <a:rPr lang="en-US" sz="2000" dirty="0">
                <a:effectLst/>
              </a:rPr>
              <a:t> vardır.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ON">
            <a:extLst>
              <a:ext uri="{FF2B5EF4-FFF2-40B4-BE49-F238E27FC236}">
                <a16:creationId xmlns:a16="http://schemas.microsoft.com/office/drawing/2014/main" id="{D2CD5E6A-C722-4083-9F0B-6F7DF5564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r="1278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780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866" name="Picture 2" descr="Karadeniz Bölgesindeki Asidik Yağışların Su Kalitesine ve Çevreye Etkisi">
            <a:extLst>
              <a:ext uri="{FF2B5EF4-FFF2-40B4-BE49-F238E27FC236}">
                <a16:creationId xmlns:a16="http://schemas.microsoft.com/office/drawing/2014/main" id="{7598B498-EC8A-4F03-8C8C-9F2B05BE5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920"/>
          <a:stretch/>
        </p:blipFill>
        <p:spPr bwMode="auto"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872" name="Picture 8" descr="ASİT YAĞMURLARI – YEMYEŞİL BİR DOĞA TERTEMİZ BİR DÜNYA">
            <a:extLst>
              <a:ext uri="{FF2B5EF4-FFF2-40B4-BE49-F238E27FC236}">
                <a16:creationId xmlns:a16="http://schemas.microsoft.com/office/drawing/2014/main" id="{190B3020-A427-4E57-8453-FCF617885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6"/>
          <a:stretch/>
        </p:blipFill>
        <p:spPr bwMode="auto"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Asit yağmurunun zararları nelerdir? - Timeturk Haber">
            <a:extLst>
              <a:ext uri="{FF2B5EF4-FFF2-40B4-BE49-F238E27FC236}">
                <a16:creationId xmlns:a16="http://schemas.microsoft.com/office/drawing/2014/main" id="{28C6E4A0-0746-4735-8F86-D9443F49E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r="14554" b="-3"/>
          <a:stretch/>
        </p:blipFill>
        <p:spPr bwMode="auto"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Asit Yağmuru Nedir?">
            <a:extLst>
              <a:ext uri="{FF2B5EF4-FFF2-40B4-BE49-F238E27FC236}">
                <a16:creationId xmlns:a16="http://schemas.microsoft.com/office/drawing/2014/main" id="{F319AE1B-0198-42F7-BD64-1286DAB97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r="4632" b="1"/>
          <a:stretch/>
        </p:blipFill>
        <p:spPr bwMode="auto"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AA22085-FC79-4F27-9687-F08A770C1E57}"/>
              </a:ext>
            </a:extLst>
          </p:cNvPr>
          <p:cNvSpPr txBox="1"/>
          <p:nvPr/>
        </p:nvSpPr>
        <p:spPr>
          <a:xfrm>
            <a:off x="6979313" y="980662"/>
            <a:ext cx="4375579" cy="4991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effectLst/>
              </a:rPr>
              <a:t>Asit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yağmurlarının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zararları</a:t>
            </a:r>
            <a:endParaRPr lang="en-US" b="1" dirty="0">
              <a:effectLst/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</a:rPr>
              <a:t>Bitki </a:t>
            </a:r>
            <a:r>
              <a:rPr lang="en-US" dirty="0" err="1">
                <a:effectLst/>
              </a:rPr>
              <a:t>örtüsünün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doğal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yapısını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bozar</a:t>
            </a:r>
            <a:endParaRPr lang="en-US" dirty="0">
              <a:effectLst/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>
                <a:effectLst/>
              </a:rPr>
              <a:t>Topraktaki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minerallerin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azalmasına</a:t>
            </a:r>
            <a:r>
              <a:rPr lang="en-US" dirty="0">
                <a:effectLst/>
              </a:rPr>
              <a:t> neden olur ve </a:t>
            </a:r>
            <a:r>
              <a:rPr lang="en-US" dirty="0" err="1">
                <a:effectLst/>
              </a:rPr>
              <a:t>verimi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azaltır</a:t>
            </a:r>
            <a:endParaRPr lang="en-US" dirty="0">
              <a:effectLst/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>
                <a:effectLst/>
              </a:rPr>
              <a:t>Tarihi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eserlere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zarar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verir</a:t>
            </a:r>
            <a:endParaRPr lang="en-US" dirty="0">
              <a:effectLst/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>
                <a:effectLst/>
              </a:rPr>
              <a:t>Göl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akarsularda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yaşayan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canlılara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zarar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verir</a:t>
            </a:r>
            <a:endParaRPr lang="en-US" dirty="0">
              <a:effectLst/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</a:rPr>
              <a:t>Araba </a:t>
            </a:r>
            <a:r>
              <a:rPr lang="en-US" dirty="0" err="1">
                <a:effectLst/>
              </a:rPr>
              <a:t>kaportalarına</a:t>
            </a:r>
            <a:r>
              <a:rPr lang="en-US" dirty="0">
                <a:effectLst/>
              </a:rPr>
              <a:t> ve metal </a:t>
            </a:r>
            <a:r>
              <a:rPr lang="en-US" dirty="0" err="1">
                <a:effectLst/>
              </a:rPr>
              <a:t>yüzeylere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zarar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verir</a:t>
            </a:r>
            <a:endParaRPr lang="en-US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5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846" name="Picture 6" descr="Hücreli Sulu Baca Filtre Sistemleri - MAYBESA ENERJİ">
            <a:extLst>
              <a:ext uri="{FF2B5EF4-FFF2-40B4-BE49-F238E27FC236}">
                <a16:creationId xmlns:a16="http://schemas.microsoft.com/office/drawing/2014/main" id="{2A4045CA-7FAD-44E7-A010-DFEF39EE0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Yenilenebilir Enerji Kaynakları Nelerdir? | Ekolojist.net">
            <a:extLst>
              <a:ext uri="{FF2B5EF4-FFF2-40B4-BE49-F238E27FC236}">
                <a16:creationId xmlns:a16="http://schemas.microsoft.com/office/drawing/2014/main" id="{696E4B14-37B1-4AC5-A62F-3E89A4D69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r="14843" b="2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Asit Yağmurlarının Çözüm Yolları | Yeni Bir Dünya İçin Kimya">
            <a:extLst>
              <a:ext uri="{FF2B5EF4-FFF2-40B4-BE49-F238E27FC236}">
                <a16:creationId xmlns:a16="http://schemas.microsoft.com/office/drawing/2014/main" id="{9688991F-B413-4A9A-8F60-2B53E42B3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645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6D4BCA5-4DC4-4B12-A7F5-5AE1689A0784}"/>
              </a:ext>
            </a:extLst>
          </p:cNvPr>
          <p:cNvSpPr txBox="1"/>
          <p:nvPr/>
        </p:nvSpPr>
        <p:spPr>
          <a:xfrm>
            <a:off x="6940296" y="901148"/>
            <a:ext cx="4668256" cy="5152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Asit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Yağmurlarını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Önlemek</a:t>
            </a:r>
            <a:r>
              <a:rPr lang="en-US" sz="2000" b="1" dirty="0">
                <a:effectLst/>
              </a:rPr>
              <a:t> İçin </a:t>
            </a:r>
            <a:r>
              <a:rPr lang="en-US" sz="2000" b="1" dirty="0" err="1">
                <a:effectLst/>
              </a:rPr>
              <a:t>Neler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Yapılabilir</a:t>
            </a:r>
            <a:r>
              <a:rPr lang="en-US" sz="2000" b="1" dirty="0">
                <a:effectLst/>
              </a:rPr>
              <a:t>?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Fosil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yakıt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yenilenemez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kaynakların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kullanımı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yerine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yenilenebilir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kaynaklar</a:t>
            </a:r>
            <a:r>
              <a:rPr lang="en-US" dirty="0">
                <a:effectLst/>
              </a:rPr>
              <a:t> yada </a:t>
            </a:r>
            <a:r>
              <a:rPr lang="en-US" dirty="0" err="1">
                <a:effectLst/>
              </a:rPr>
              <a:t>fosil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yakıtlar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içinde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kükürt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azot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içermeyen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doğalgaz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kullanımı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tercih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edilmeli</a:t>
            </a:r>
            <a:endParaRPr lang="en-US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Fabrika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bacalarına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filtre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takılmalı</a:t>
            </a:r>
            <a:endParaRPr lang="en-US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Motorlu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taşıtların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bakımı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zamanında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yapılmalı</a:t>
            </a:r>
            <a:endParaRPr lang="en-US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Ağaçlandırma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yapılmalı</a:t>
            </a:r>
            <a:endParaRPr lang="en-US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9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BB5B158-C0D3-497E-8438-5B130983FA47}"/>
              </a:ext>
            </a:extLst>
          </p:cNvPr>
          <p:cNvSpPr txBox="1"/>
          <p:nvPr/>
        </p:nvSpPr>
        <p:spPr>
          <a:xfrm>
            <a:off x="3816626" y="63088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https://www.youtube.com/watch?v=l086bvkio2Q</a:t>
            </a:r>
            <a:endParaRPr lang="tr-TR" b="1" dirty="0"/>
          </a:p>
        </p:txBody>
      </p:sp>
      <p:pic>
        <p:nvPicPr>
          <p:cNvPr id="4" name="Çevrimiçi Medya 3" title="ASİTLER VE BAZLAR | 8. Sınıf LGS Fen Bilimleri">
            <a:hlinkClick r:id="" action="ppaction://media"/>
            <a:extLst>
              <a:ext uri="{FF2B5EF4-FFF2-40B4-BE49-F238E27FC236}">
                <a16:creationId xmlns:a16="http://schemas.microsoft.com/office/drawing/2014/main" id="{3D654572-0866-4395-B451-9F98C87553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3286" y="1033007"/>
            <a:ext cx="8773410" cy="495697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1BDE1C5-6649-4ECD-B7E4-9C3E95CCCE28}"/>
              </a:ext>
            </a:extLst>
          </p:cNvPr>
          <p:cNvSpPr txBox="1"/>
          <p:nvPr/>
        </p:nvSpPr>
        <p:spPr>
          <a:xfrm>
            <a:off x="3046828" y="54910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ASİTLER VE BAZLAR | 8. Sınıf LGS Fen Bilimleri</a:t>
            </a:r>
          </a:p>
        </p:txBody>
      </p:sp>
    </p:spTree>
    <p:extLst>
      <p:ext uri="{BB962C8B-B14F-4D97-AF65-F5344CB8AC3E}">
        <p14:creationId xmlns:p14="http://schemas.microsoft.com/office/powerpoint/2010/main" val="11695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5021821" y="3114261"/>
            <a:ext cx="6465287" cy="3422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MEB LGS ÇIKMIŞ VE ÖRNEK SORULAR </a:t>
            </a:r>
          </a:p>
        </p:txBody>
      </p:sp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r="15509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7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B84BD8E-47D9-474D-B6F6-62FF8F1DD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477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3C493E8D-AEBC-4BC0-9A8B-E6DE102D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94" y="661839"/>
            <a:ext cx="10905066" cy="553432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191329" y="94868"/>
            <a:ext cx="1018473" cy="59093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" y="5558095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1978338-3066-4306-BF54-53C3942553DD}"/>
              </a:ext>
            </a:extLst>
          </p:cNvPr>
          <p:cNvSpPr txBox="1"/>
          <p:nvPr/>
        </p:nvSpPr>
        <p:spPr>
          <a:xfrm>
            <a:off x="841246" y="2359152"/>
            <a:ext cx="3911719" cy="342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Asitler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bazlarla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tepkimeye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girerek</a:t>
            </a:r>
            <a:r>
              <a:rPr lang="en-US" sz="2400" dirty="0">
                <a:effectLst/>
              </a:rPr>
              <a:t> , </a:t>
            </a:r>
            <a:r>
              <a:rPr lang="en-US" sz="2400" dirty="0" err="1">
                <a:effectLst/>
              </a:rPr>
              <a:t>tuz</a:t>
            </a:r>
            <a:r>
              <a:rPr lang="en-US" sz="2400" dirty="0">
                <a:effectLst/>
              </a:rPr>
              <a:t> ve su </a:t>
            </a:r>
            <a:r>
              <a:rPr lang="en-US" sz="2400" dirty="0" err="1">
                <a:effectLst/>
              </a:rPr>
              <a:t>oluşturur</a:t>
            </a:r>
            <a:r>
              <a:rPr lang="en-US" sz="24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Asit</a:t>
            </a:r>
            <a:r>
              <a:rPr lang="en-US" sz="2400" dirty="0">
                <a:effectLst/>
              </a:rPr>
              <a:t> + Baz </a:t>
            </a:r>
            <a:r>
              <a:rPr lang="en-US" sz="2400" dirty="0">
                <a:effectLst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Tuz</a:t>
            </a:r>
            <a:r>
              <a:rPr lang="en-US" sz="2400" dirty="0">
                <a:effectLst/>
              </a:rPr>
              <a:t> + Su</a:t>
            </a:r>
            <a:endParaRPr lang="tr-TR" sz="24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Asitler tuzlar ile tepkimeye girmezler</a:t>
            </a:r>
          </a:p>
        </p:txBody>
      </p:sp>
      <p:pic>
        <p:nvPicPr>
          <p:cNvPr id="6146" name="Picture 2" descr="Kimyasal Tepkimeler |">
            <a:extLst>
              <a:ext uri="{FF2B5EF4-FFF2-40B4-BE49-F238E27FC236}">
                <a16:creationId xmlns:a16="http://schemas.microsoft.com/office/drawing/2014/main" id="{CB082BCE-0F1E-4371-BEAB-EAB23C7C8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0" r="-2" b="16605"/>
          <a:stretch/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433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B2BBB38-FFDC-46B4-B987-3F60B730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0613"/>
            <a:ext cx="10905066" cy="3816772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736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0D3744F9-22C2-46B9-894C-28D6E883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9" y="1520614"/>
            <a:ext cx="10905066" cy="381677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3302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818821-3245-4B31-9BAE-3B6194746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2505456"/>
            <a:ext cx="9951041" cy="1840941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371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B5587C6A-73E2-4416-8F3B-592396041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8" y="2508529"/>
            <a:ext cx="9951041" cy="184094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84" y="3930953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0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0FCD596-9708-4894-B698-FD64B534D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3" y="97624"/>
            <a:ext cx="9417317" cy="6662751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286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D935514B-E576-4BD8-A9BD-865C3ACA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73" y="58492"/>
            <a:ext cx="9417317" cy="666275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6" y="6172200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4B8DB30-3A79-4535-BD6C-7AF6F0A04F1F}"/>
              </a:ext>
            </a:extLst>
          </p:cNvPr>
          <p:cNvSpPr txBox="1"/>
          <p:nvPr/>
        </p:nvSpPr>
        <p:spPr>
          <a:xfrm>
            <a:off x="163247" y="407447"/>
            <a:ext cx="12028753" cy="5191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Bengü annesine akşam yemeği hazırlamada yardım ederken annesi salataya limon eklemesini istedi. Salataya limon ekleyince mor lahana suyu pembeye döndü</a:t>
            </a:r>
          </a:p>
          <a:p>
            <a:pPr algn="l">
              <a:lnSpc>
                <a:spcPct val="150000"/>
              </a:lnSpc>
            </a:pPr>
            <a:r>
              <a:rPr lang="tr-TR" sz="2800" b="1" i="0" u="none" strike="noStrike" baseline="0" dirty="0">
                <a:latin typeface="Comic Sans MS" panose="030F0702030302020204" pitchFamily="66" charset="0"/>
              </a:rPr>
              <a:t>Verilen örneği aşağıdakilerden hangisi en iyi açıklar?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A) Limon ile mor lahananın etkileşimi fiziksel değişimdir.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B) Limon suyu eklenince mor lahananın rengi değişmiştir.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C) Mor lahananın renginin değişmesi limonun baz olduğunu gösterir.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D) Mor lahananın doğal belirteç olması limonun asit olduğunu gösterir.</a:t>
            </a:r>
            <a:endParaRPr 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279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kutusu 12">
            <a:extLst>
              <a:ext uri="{FF2B5EF4-FFF2-40B4-BE49-F238E27FC236}">
                <a16:creationId xmlns:a16="http://schemas.microsoft.com/office/drawing/2014/main" id="{41B0314C-34EE-4D5B-A7BD-080CB40ACD5C}"/>
              </a:ext>
            </a:extLst>
          </p:cNvPr>
          <p:cNvSpPr txBox="1"/>
          <p:nvPr/>
        </p:nvSpPr>
        <p:spPr>
          <a:xfrm>
            <a:off x="163247" y="407447"/>
            <a:ext cx="12028753" cy="5191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Bengü annesine akşam yemeği hazırlamada yardım ederken annesi salataya limon eklemesini istedi. Salataya limon ekleyince mor lahana suyu pembeye döndü</a:t>
            </a:r>
          </a:p>
          <a:p>
            <a:pPr algn="l">
              <a:lnSpc>
                <a:spcPct val="150000"/>
              </a:lnSpc>
            </a:pPr>
            <a:r>
              <a:rPr lang="tr-TR" sz="2800" b="1" i="0" u="none" strike="noStrike" baseline="0" dirty="0">
                <a:latin typeface="Comic Sans MS" panose="030F0702030302020204" pitchFamily="66" charset="0"/>
              </a:rPr>
              <a:t>Verilen örneği aşağıdakilerden hangisi en iyi açıklar?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A) Limon ile mor lahananın etkileşimi fiziksel değişimdir.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B) Limon suyu eklenince mor lahananın rengi değişmiştir.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C) Mor lahananın renginin değişmesi limonun baz olduğunu gösterir.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D) Mor lahananın doğal belirteç olması limonun asit olduğunu gösterir.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74" y="5038388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EF925A1-11FB-4F2D-B160-748A010A1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9" y="1069145"/>
            <a:ext cx="11793041" cy="4127563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10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CC6EEBF5-6953-4F76-8B1F-8C849ECDE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9" y="1069145"/>
            <a:ext cx="11793041" cy="412756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38" y="3940982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ED7440A-8096-43E7-AAA1-38B6061B9D52}"/>
              </a:ext>
            </a:extLst>
          </p:cNvPr>
          <p:cNvSpPr txBox="1"/>
          <p:nvPr/>
        </p:nvSpPr>
        <p:spPr>
          <a:xfrm>
            <a:off x="886757" y="3007910"/>
            <a:ext cx="5092193" cy="2446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</a:rPr>
              <a:t>Yakıcı</a:t>
            </a:r>
            <a:r>
              <a:rPr lang="en-US" sz="2800" dirty="0">
                <a:effectLst/>
              </a:rPr>
              <a:t> ve </a:t>
            </a:r>
            <a:r>
              <a:rPr lang="en-US" sz="2800" dirty="0" err="1">
                <a:effectLst/>
              </a:rPr>
              <a:t>tahriş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edicidirler</a:t>
            </a:r>
            <a:r>
              <a:rPr lang="en-US" sz="2800" dirty="0"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</a:rPr>
              <a:t>Asitler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kumaş</a:t>
            </a:r>
            <a:r>
              <a:rPr lang="en-US" sz="2800" dirty="0">
                <a:effectLst/>
              </a:rPr>
              <a:t> ve </a:t>
            </a:r>
            <a:r>
              <a:rPr lang="en-US" sz="2800" dirty="0" err="1">
                <a:effectLst/>
              </a:rPr>
              <a:t>mermeri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aşındırır</a:t>
            </a:r>
            <a:r>
              <a:rPr lang="en-US" sz="2800" dirty="0">
                <a:effectLst/>
              </a:rPr>
              <a:t>, cam ve </a:t>
            </a:r>
            <a:r>
              <a:rPr lang="en-US" sz="2800" dirty="0" err="1">
                <a:effectLst/>
              </a:rPr>
              <a:t>porselene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zarar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vermez</a:t>
            </a:r>
            <a:r>
              <a:rPr lang="en-US" sz="2800" dirty="0">
                <a:effectLst/>
              </a:rPr>
              <a:t>.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Limon Lekesini Tüm Yüzeylerden Çıkarma Yöntemleri – BambuTurkiye">
            <a:extLst>
              <a:ext uri="{FF2B5EF4-FFF2-40B4-BE49-F238E27FC236}">
                <a16:creationId xmlns:a16="http://schemas.microsoft.com/office/drawing/2014/main" id="{935073BA-12B1-474E-84FC-71909C8B5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30325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6" name="Picture 4" descr="Mermerdeki Limon Lekesi Nasıl Çıkar? - Kullanılan Malzemeleri ve Yöntem">
            <a:extLst>
              <a:ext uri="{FF2B5EF4-FFF2-40B4-BE49-F238E27FC236}">
                <a16:creationId xmlns:a16="http://schemas.microsoft.com/office/drawing/2014/main" id="{452C8707-29D9-417E-9BCA-5CDAE5B4C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r="-4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325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A73C8F4-8E4D-4339-BF78-6C516FE298D0}"/>
              </a:ext>
            </a:extLst>
          </p:cNvPr>
          <p:cNvSpPr txBox="1"/>
          <p:nvPr/>
        </p:nvSpPr>
        <p:spPr>
          <a:xfrm>
            <a:off x="437321" y="127915"/>
            <a:ext cx="11251096" cy="602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Asit yağmurları, fosil atıkların doğal su döngüsüne karışmasıyla oluşur Kömür ve petrol gibi fosil yakıtların yakılması sonucu atmosferde kükürt ve azot içeren gazlar </a:t>
            </a:r>
            <a:r>
              <a:rPr lang="tr-TR" sz="2600" b="0" i="0" u="none" strike="noStrike" baseline="0" dirty="0" err="1">
                <a:latin typeface="Comic Sans MS" panose="030F0702030302020204" pitchFamily="66" charset="0"/>
              </a:rPr>
              <a:t>birikir.Bu</a:t>
            </a: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 gazlar havadaki su buharıyla birleşince bir kimyasal tepkime meydana gelir</a:t>
            </a:r>
          </a:p>
          <a:p>
            <a:pPr algn="l">
              <a:lnSpc>
                <a:spcPct val="150000"/>
              </a:lnSpc>
            </a:pPr>
            <a:r>
              <a:rPr lang="tr-TR" sz="2600" b="1" i="0" u="none" strike="noStrike" baseline="0" dirty="0">
                <a:latin typeface="Comic Sans MS" panose="030F0702030302020204" pitchFamily="66" charset="0"/>
              </a:rPr>
              <a:t>Aşağıdakilerden hangisi asit yağmurlarını önlemeye yöneliktir?</a:t>
            </a:r>
          </a:p>
          <a:p>
            <a:pPr algn="l">
              <a:lnSpc>
                <a:spcPct val="150000"/>
              </a:lnSpc>
            </a:pP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A) Bazı ülkelerde dizel araç üretiminin yasaklanması</a:t>
            </a:r>
          </a:p>
          <a:p>
            <a:pPr algn="l">
              <a:lnSpc>
                <a:spcPct val="150000"/>
              </a:lnSpc>
            </a:pP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B) Evlerde ısınmak için doğalgaz yerine soba kullanılması</a:t>
            </a:r>
          </a:p>
          <a:p>
            <a:pPr algn="l">
              <a:lnSpc>
                <a:spcPct val="150000"/>
              </a:lnSpc>
            </a:pP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C) Tarım arazilerini her sene ekmek yerine nöbetleşe ekmek</a:t>
            </a:r>
          </a:p>
          <a:p>
            <a:pPr algn="l">
              <a:lnSpc>
                <a:spcPct val="150000"/>
              </a:lnSpc>
            </a:pP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D) Elektrik üretiminde hidroelektrik santraller yerine doğalgaz kullanılması</a:t>
            </a:r>
            <a:endParaRPr lang="tr-TR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491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kutusu 12">
            <a:extLst>
              <a:ext uri="{FF2B5EF4-FFF2-40B4-BE49-F238E27FC236}">
                <a16:creationId xmlns:a16="http://schemas.microsoft.com/office/drawing/2014/main" id="{2B2A28E2-B408-4F5B-A19C-8F74B64378EB}"/>
              </a:ext>
            </a:extLst>
          </p:cNvPr>
          <p:cNvSpPr txBox="1"/>
          <p:nvPr/>
        </p:nvSpPr>
        <p:spPr>
          <a:xfrm>
            <a:off x="437321" y="127915"/>
            <a:ext cx="11251096" cy="602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Asit yağmurları, fosil atıkların doğal su döngüsüne karışmasıyla oluşur Kömür ve petrol gibi fosil yakıtların yakılması sonucu atmosferde kükürt ve azot içeren gazlar </a:t>
            </a:r>
            <a:r>
              <a:rPr lang="tr-TR" sz="2600" b="0" i="0" u="none" strike="noStrike" baseline="0" dirty="0" err="1">
                <a:latin typeface="Comic Sans MS" panose="030F0702030302020204" pitchFamily="66" charset="0"/>
              </a:rPr>
              <a:t>birikir.Bu</a:t>
            </a: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 gazlar havadaki su buharıyla birleşince bir kimyasal tepkime meydana gelir</a:t>
            </a:r>
          </a:p>
          <a:p>
            <a:pPr algn="l">
              <a:lnSpc>
                <a:spcPct val="150000"/>
              </a:lnSpc>
            </a:pPr>
            <a:r>
              <a:rPr lang="tr-TR" sz="2600" b="1" i="0" u="none" strike="noStrike" baseline="0" dirty="0">
                <a:latin typeface="Comic Sans MS" panose="030F0702030302020204" pitchFamily="66" charset="0"/>
              </a:rPr>
              <a:t>Aşağıdakilerden hangisi asit yağmurlarını önlemeye yöneliktir?</a:t>
            </a:r>
          </a:p>
          <a:p>
            <a:pPr algn="l">
              <a:lnSpc>
                <a:spcPct val="150000"/>
              </a:lnSpc>
            </a:pP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A) Bazı ülkelerde dizel araç üretiminin yasaklanması</a:t>
            </a:r>
          </a:p>
          <a:p>
            <a:pPr algn="l">
              <a:lnSpc>
                <a:spcPct val="150000"/>
              </a:lnSpc>
            </a:pP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B) Evlerde ısınmak için doğalgaz yerine soba kullanılması</a:t>
            </a:r>
          </a:p>
          <a:p>
            <a:pPr algn="l">
              <a:lnSpc>
                <a:spcPct val="150000"/>
              </a:lnSpc>
            </a:pP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C) Tarım arazilerini her sene ekmek yerine nöbetleşe ekmek</a:t>
            </a:r>
          </a:p>
          <a:p>
            <a:pPr algn="l">
              <a:lnSpc>
                <a:spcPct val="150000"/>
              </a:lnSpc>
            </a:pPr>
            <a:r>
              <a:rPr lang="tr-TR" sz="2600" b="0" i="0" u="none" strike="noStrike" baseline="0" dirty="0">
                <a:latin typeface="Comic Sans MS" panose="030F0702030302020204" pitchFamily="66" charset="0"/>
              </a:rPr>
              <a:t>D) Elektrik üretiminde hidroelektrik santraller yerine doğalgaz kullanılması</a:t>
            </a:r>
            <a:endParaRPr lang="tr-TR" sz="2600" dirty="0">
              <a:latin typeface="Comic Sans MS" panose="030F0702030302020204" pitchFamily="66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" y="3309918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1C06205-FA24-42CC-8017-3AA16E95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7" y="164920"/>
            <a:ext cx="10802880" cy="6049613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428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8289B28C-BF14-4A92-A0C9-C1E1462EA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7" y="164920"/>
            <a:ext cx="10802880" cy="6049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30" y="5470495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4" y="5542671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A4FC2D3-49E1-4583-96A8-82EE3A507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189"/>
            <a:ext cx="10905066" cy="34896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97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D1652A9D-2399-47BC-B79F-C24C4FD5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2011"/>
            <a:ext cx="10905066" cy="348962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1" y="4041437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F5AA02E-5CB5-43A1-BD51-0038FF931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3454"/>
            <a:ext cx="10068569" cy="626768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2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CD1BEA68-629A-4E3C-99B8-335EAF635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206" y="524952"/>
            <a:ext cx="8253837" cy="51380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24" y="5244448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E3D80E5-B729-423A-ACCB-D7A4E80CC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26" y="643466"/>
            <a:ext cx="8584348" cy="5571067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689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E2ED3997-0812-4B3B-B00B-B6FB3629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89" y="636289"/>
            <a:ext cx="8584348" cy="557106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5" y="4379062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A129044-9626-4A78-8D83-B6D033C1CFC8}"/>
              </a:ext>
            </a:extLst>
          </p:cNvPr>
          <p:cNvSpPr txBox="1"/>
          <p:nvPr/>
        </p:nvSpPr>
        <p:spPr>
          <a:xfrm>
            <a:off x="3049138" y="409012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Müthiş Deney Sülfürik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Asitin</a:t>
            </a:r>
            <a:r>
              <a:rPr lang="tr-TR" b="0" i="0" dirty="0">
                <a:effectLst/>
                <a:latin typeface="Roboto" panose="02000000000000000000" pitchFamily="2" charset="0"/>
              </a:rPr>
              <a:t> Kumaşa Etkisi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70CB6D4-549C-44BA-9228-68EEF047F7D3}"/>
              </a:ext>
            </a:extLst>
          </p:cNvPr>
          <p:cNvSpPr txBox="1"/>
          <p:nvPr/>
        </p:nvSpPr>
        <p:spPr>
          <a:xfrm>
            <a:off x="3049138" y="6228461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4"/>
              </a:rPr>
              <a:t>https://www.youtube.com/watch?v=edqNjamc9DM</a:t>
            </a:r>
            <a:endParaRPr lang="tr-TR" b="1" dirty="0"/>
          </a:p>
        </p:txBody>
      </p:sp>
      <p:pic>
        <p:nvPicPr>
          <p:cNvPr id="7" name="Çevrimiçi Medya 6" title="Müthiş Deney Sülfürik Asitin Kumaşa Etkisi">
            <a:hlinkClick r:id="" action="ppaction://media"/>
            <a:extLst>
              <a:ext uri="{FF2B5EF4-FFF2-40B4-BE49-F238E27FC236}">
                <a16:creationId xmlns:a16="http://schemas.microsoft.com/office/drawing/2014/main" id="{003FFE4C-92B1-4079-85E1-5321460D78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41696" y="928048"/>
            <a:ext cx="9580767" cy="54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F61C80F9-758C-4B41-8385-CB3E2015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103491"/>
            <a:ext cx="6716272" cy="4651018"/>
          </a:xfrm>
          <a:prstGeom prst="rect">
            <a:avLst/>
          </a:prstGeom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42AE912B-CE7C-4D08-8FA6-A494B258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1853802"/>
            <a:ext cx="4172712" cy="3150397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04FC3D7D-06AD-4FFD-BB3E-619ABFA49061}"/>
              </a:ext>
            </a:extLst>
          </p:cNvPr>
          <p:cNvSpPr txBox="1"/>
          <p:nvPr/>
        </p:nvSpPr>
        <p:spPr>
          <a:xfrm>
            <a:off x="9334671" y="6392154"/>
            <a:ext cx="1279737" cy="25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LGS 2020</a:t>
            </a:r>
          </a:p>
        </p:txBody>
      </p:sp>
    </p:spTree>
    <p:extLst>
      <p:ext uri="{BB962C8B-B14F-4D97-AF65-F5344CB8AC3E}">
        <p14:creationId xmlns:p14="http://schemas.microsoft.com/office/powerpoint/2010/main" val="7601378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2D28292D-8623-4017-8D1E-AE3C8BCA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9" y="1011671"/>
            <a:ext cx="6716272" cy="4651018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F3A2A81-F0DC-431F-B1A4-3E7D9641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802" y="1761982"/>
            <a:ext cx="4172712" cy="3150397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BE4D7E58-73BA-4D0D-B509-10C70717D292}"/>
              </a:ext>
            </a:extLst>
          </p:cNvPr>
          <p:cNvSpPr txBox="1"/>
          <p:nvPr/>
        </p:nvSpPr>
        <p:spPr>
          <a:xfrm>
            <a:off x="9115818" y="6300334"/>
            <a:ext cx="1279737" cy="25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LGS 2020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58" y="3985115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31" y="539727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metin içeren bir resim&#10;&#10;Açıklama otomatik olarak oluşturuldu">
            <a:extLst>
              <a:ext uri="{FF2B5EF4-FFF2-40B4-BE49-F238E27FC236}">
                <a16:creationId xmlns:a16="http://schemas.microsoft.com/office/drawing/2014/main" id="{058C4296-BD44-4A4B-85B4-355102439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48" y="643467"/>
            <a:ext cx="4331503" cy="5571066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3C219695-5FC8-431A-B6C5-6BEBAF3A5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583532"/>
            <a:ext cx="5291667" cy="3690936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85E71679-FA00-43C3-BF84-038F460563C1}"/>
              </a:ext>
            </a:extLst>
          </p:cNvPr>
          <p:cNvSpPr txBox="1"/>
          <p:nvPr/>
        </p:nvSpPr>
        <p:spPr>
          <a:xfrm>
            <a:off x="8257736" y="6214533"/>
            <a:ext cx="1884370" cy="37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spc="53" dirty="0"/>
              <a:t>LGS 2019</a:t>
            </a:r>
          </a:p>
        </p:txBody>
      </p:sp>
    </p:spTree>
    <p:extLst>
      <p:ext uri="{BB962C8B-B14F-4D97-AF65-F5344CB8AC3E}">
        <p14:creationId xmlns:p14="http://schemas.microsoft.com/office/powerpoint/2010/main" val="17206247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metin içeren bir resim&#10;&#10;Açıklama otomatik olarak oluşturuldu">
            <a:extLst>
              <a:ext uri="{FF2B5EF4-FFF2-40B4-BE49-F238E27FC236}">
                <a16:creationId xmlns:a16="http://schemas.microsoft.com/office/drawing/2014/main" id="{1E0BEEFD-D5AF-48CE-AFF7-3A76FB4D5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8" y="643467"/>
            <a:ext cx="4331503" cy="5571066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6729CA05-FD04-460C-9911-8521085D7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615" y="1583532"/>
            <a:ext cx="5291667" cy="369093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82" y="4908981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35" y="3536850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5C2B79C6-A37F-4490-859C-1178BF8CBC56}"/>
              </a:ext>
            </a:extLst>
          </p:cNvPr>
          <p:cNvSpPr txBox="1"/>
          <p:nvPr/>
        </p:nvSpPr>
        <p:spPr>
          <a:xfrm>
            <a:off x="7435532" y="5534025"/>
            <a:ext cx="263693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8"/>
              </a:lnSpc>
            </a:pPr>
            <a:r>
              <a:rPr lang="en-US" sz="2050" spc="53" dirty="0">
                <a:solidFill>
                  <a:srgbClr val="000000"/>
                </a:solidFill>
                <a:latin typeface="Dosis Extra Bold"/>
              </a:rPr>
              <a:t>PYBS 2020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9BFFEC52-F287-4612-967E-A21DDABA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148" y="514470"/>
            <a:ext cx="5325957" cy="58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50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E8C372-94F8-4149-926F-6F3D4C150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48" y="514470"/>
            <a:ext cx="5325957" cy="58290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86" y="5844330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2037</Words>
  <Application>Microsoft Office PowerPoint</Application>
  <PresentationFormat>Geniş ekran</PresentationFormat>
  <Paragraphs>234</Paragraphs>
  <Slides>96</Slides>
  <Notes>0</Notes>
  <HiddenSlides>0</HiddenSlides>
  <MMClips>13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96</vt:i4>
      </vt:variant>
    </vt:vector>
  </HeadingPairs>
  <TitlesOfParts>
    <vt:vector size="106" baseType="lpstr">
      <vt:lpstr>Arial</vt:lpstr>
      <vt:lpstr>Calibri</vt:lpstr>
      <vt:lpstr>Calibri Light</vt:lpstr>
      <vt:lpstr>Comic Sans MS</vt:lpstr>
      <vt:lpstr>Courier New</vt:lpstr>
      <vt:lpstr>Dosis Extra Bold</vt:lpstr>
      <vt:lpstr>Forte</vt:lpstr>
      <vt:lpstr>Roboto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3</cp:revision>
  <dcterms:created xsi:type="dcterms:W3CDTF">2021-10-12T18:13:19Z</dcterms:created>
  <dcterms:modified xsi:type="dcterms:W3CDTF">2022-02-08T04:16:51Z</dcterms:modified>
</cp:coreProperties>
</file>