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333" r:id="rId4"/>
    <p:sldId id="334" r:id="rId5"/>
    <p:sldId id="335" r:id="rId6"/>
    <p:sldId id="401" r:id="rId7"/>
    <p:sldId id="336" r:id="rId8"/>
    <p:sldId id="337" r:id="rId9"/>
    <p:sldId id="338" r:id="rId10"/>
    <p:sldId id="395" r:id="rId11"/>
    <p:sldId id="339" r:id="rId12"/>
    <p:sldId id="340" r:id="rId13"/>
    <p:sldId id="341" r:id="rId14"/>
    <p:sldId id="343" r:id="rId15"/>
    <p:sldId id="400" r:id="rId16"/>
    <p:sldId id="393" r:id="rId17"/>
    <p:sldId id="342" r:id="rId18"/>
    <p:sldId id="392" r:id="rId19"/>
    <p:sldId id="344" r:id="rId20"/>
    <p:sldId id="289" r:id="rId21"/>
    <p:sldId id="290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94" r:id="rId32"/>
    <p:sldId id="357" r:id="rId33"/>
    <p:sldId id="359" r:id="rId34"/>
    <p:sldId id="358" r:id="rId35"/>
    <p:sldId id="360" r:id="rId36"/>
    <p:sldId id="361" r:id="rId37"/>
    <p:sldId id="362" r:id="rId38"/>
    <p:sldId id="354" r:id="rId39"/>
    <p:sldId id="355" r:id="rId40"/>
    <p:sldId id="356" r:id="rId41"/>
    <p:sldId id="397" r:id="rId42"/>
    <p:sldId id="398" r:id="rId43"/>
    <p:sldId id="396" r:id="rId44"/>
    <p:sldId id="399" r:id="rId45"/>
    <p:sldId id="301" r:id="rId46"/>
    <p:sldId id="363" r:id="rId47"/>
    <p:sldId id="378" r:id="rId48"/>
    <p:sldId id="364" r:id="rId49"/>
    <p:sldId id="379" r:id="rId50"/>
    <p:sldId id="365" r:id="rId51"/>
    <p:sldId id="380" r:id="rId52"/>
    <p:sldId id="366" r:id="rId53"/>
    <p:sldId id="381" r:id="rId54"/>
    <p:sldId id="367" r:id="rId55"/>
    <p:sldId id="382" r:id="rId56"/>
    <p:sldId id="368" r:id="rId57"/>
    <p:sldId id="383" r:id="rId58"/>
    <p:sldId id="369" r:id="rId59"/>
    <p:sldId id="384" r:id="rId60"/>
    <p:sldId id="370" r:id="rId61"/>
    <p:sldId id="385" r:id="rId62"/>
    <p:sldId id="371" r:id="rId63"/>
    <p:sldId id="386" r:id="rId64"/>
    <p:sldId id="372" r:id="rId65"/>
    <p:sldId id="387" r:id="rId66"/>
    <p:sldId id="373" r:id="rId67"/>
    <p:sldId id="388" r:id="rId68"/>
    <p:sldId id="374" r:id="rId69"/>
    <p:sldId id="389" r:id="rId70"/>
    <p:sldId id="375" r:id="rId71"/>
    <p:sldId id="390" r:id="rId72"/>
    <p:sldId id="376" r:id="rId73"/>
    <p:sldId id="391" r:id="rId74"/>
    <p:sldId id="377" r:id="rId75"/>
    <p:sldId id="332" r:id="rId76"/>
    <p:sldId id="314" r:id="rId77"/>
    <p:sldId id="293" r:id="rId7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29B20-BA99-44F4-BAC4-5F8C24C1C366}" v="216" dt="2021-12-05T21:35:4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sat ymn" userId="47174fbee67923fe" providerId="LiveId" clId="{F2B29B20-BA99-44F4-BAC4-5F8C24C1C366}"/>
    <pc:docChg chg="undo custSel addSld delSld modSld sldOrd">
      <pc:chgData name="kursat ymn" userId="47174fbee67923fe" providerId="LiveId" clId="{F2B29B20-BA99-44F4-BAC4-5F8C24C1C366}" dt="2021-12-05T21:36:17.745" v="1263" actId="20577"/>
      <pc:docMkLst>
        <pc:docMk/>
      </pc:docMkLst>
      <pc:sldChg chg="del">
        <pc:chgData name="kursat ymn" userId="47174fbee67923fe" providerId="LiveId" clId="{F2B29B20-BA99-44F4-BAC4-5F8C24C1C366}" dt="2021-12-05T19:41:49.769" v="945" actId="47"/>
        <pc:sldMkLst>
          <pc:docMk/>
          <pc:sldMk cId="4291533412" sldId="281"/>
        </pc:sldMkLst>
      </pc:sldChg>
      <pc:sldChg chg="delSp del mod delAnim">
        <pc:chgData name="kursat ymn" userId="47174fbee67923fe" providerId="LiveId" clId="{F2B29B20-BA99-44F4-BAC4-5F8C24C1C366}" dt="2021-12-05T19:41:50.997" v="947" actId="47"/>
        <pc:sldMkLst>
          <pc:docMk/>
          <pc:sldMk cId="1492955838" sldId="282"/>
        </pc:sldMkLst>
        <pc:spChg chg="del">
          <ac:chgData name="kursat ymn" userId="47174fbee67923fe" providerId="LiveId" clId="{F2B29B20-BA99-44F4-BAC4-5F8C24C1C366}" dt="2021-12-05T19:40:50.500" v="943" actId="478"/>
          <ac:spMkLst>
            <pc:docMk/>
            <pc:sldMk cId="1492955838" sldId="282"/>
            <ac:spMk id="6" creationId="{4A7768B9-4AB9-4CF3-926D-CF91952F68F2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4" creationId="{4FEDBA2E-DBFE-4741-B1B6-6ACB726797A4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5" creationId="{A1F4902C-E9F4-4C08-9FA7-105CA7684D16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6" creationId="{3F29D510-191B-4ECF-8DE9-DFE2B35B0916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7" creationId="{F0ECB55F-E882-4A9C-8BF4-C20B3B79399A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8" creationId="{352E1F48-7264-47F2-9F26-BEE2EF15E958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59" creationId="{7441C6BD-11BE-42A4-B085-DBB9E0CA0238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0" creationId="{B61E249A-23AE-4736-B776-B5D88EC0FD36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1" creationId="{039927AF-9CE8-4850-AB65-5BAB961CFA70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2" creationId="{F2CD53F6-A943-4BD0-96D6-1F128EF29677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3" creationId="{47884ECD-12D9-40E5-BDD9-C08C83AB6D28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4" creationId="{DC1BBA5D-09A6-4499-8491-DAA205926386}"/>
          </ac:spMkLst>
        </pc:spChg>
        <pc:spChg chg="del">
          <ac:chgData name="kursat ymn" userId="47174fbee67923fe" providerId="LiveId" clId="{F2B29B20-BA99-44F4-BAC4-5F8C24C1C366}" dt="2021-12-05T19:40:53.367" v="944" actId="478"/>
          <ac:spMkLst>
            <pc:docMk/>
            <pc:sldMk cId="1492955838" sldId="282"/>
            <ac:spMk id="65" creationId="{8D4BCEE7-51DE-43FE-BB7C-05E77F5EC836}"/>
          </ac:spMkLst>
        </pc:spChg>
      </pc:sldChg>
      <pc:sldChg chg="addSp modSp mod setBg setClrOvrMap">
        <pc:chgData name="kursat ymn" userId="47174fbee67923fe" providerId="LiveId" clId="{F2B29B20-BA99-44F4-BAC4-5F8C24C1C366}" dt="2021-12-02T17:46:48.441" v="94" actId="1076"/>
        <pc:sldMkLst>
          <pc:docMk/>
          <pc:sldMk cId="1429658300" sldId="287"/>
        </pc:sldMkLst>
        <pc:spChg chg="add mod">
          <ac:chgData name="kursat ymn" userId="47174fbee67923fe" providerId="LiveId" clId="{F2B29B20-BA99-44F4-BAC4-5F8C24C1C366}" dt="2021-12-02T17:46:48.441" v="94" actId="1076"/>
          <ac:spMkLst>
            <pc:docMk/>
            <pc:sldMk cId="1429658300" sldId="287"/>
            <ac:spMk id="2" creationId="{140126B0-713B-4607-892F-E3A056A7457E}"/>
          </ac:spMkLst>
        </pc:spChg>
        <pc:spChg chg="add">
          <ac:chgData name="kursat ymn" userId="47174fbee67923fe" providerId="LiveId" clId="{F2B29B20-BA99-44F4-BAC4-5F8C24C1C366}" dt="2021-12-02T17:45:56.597" v="47" actId="26606"/>
          <ac:spMkLst>
            <pc:docMk/>
            <pc:sldMk cId="1429658300" sldId="287"/>
            <ac:spMk id="71" creationId="{9228552E-C8B1-4A80-8448-0787CE0FC704}"/>
          </ac:spMkLst>
        </pc:spChg>
        <pc:picChg chg="ord">
          <ac:chgData name="kursat ymn" userId="47174fbee67923fe" providerId="LiveId" clId="{F2B29B20-BA99-44F4-BAC4-5F8C24C1C366}" dt="2021-12-02T17:45:56.597" v="47" actId="26606"/>
          <ac:picMkLst>
            <pc:docMk/>
            <pc:sldMk cId="1429658300" sldId="287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7:45:56.597" v="47" actId="26606"/>
          <ac:picMkLst>
            <pc:docMk/>
            <pc:sldMk cId="1429658300" sldId="287"/>
            <ac:picMk id="1026" creationId="{87F52346-AA66-4410-91F6-A6CFB65041D5}"/>
          </ac:picMkLst>
        </pc:picChg>
      </pc:sldChg>
      <pc:sldChg chg="addSp delSp modSp mod setBg">
        <pc:chgData name="kursat ymn" userId="47174fbee67923fe" providerId="LiveId" clId="{F2B29B20-BA99-44F4-BAC4-5F8C24C1C366}" dt="2021-12-02T18:41:52.930" v="139" actId="1076"/>
        <pc:sldMkLst>
          <pc:docMk/>
          <pc:sldMk cId="2323552391" sldId="288"/>
        </pc:sldMkLst>
        <pc:spChg chg="add mod">
          <ac:chgData name="kursat ymn" userId="47174fbee67923fe" providerId="LiveId" clId="{F2B29B20-BA99-44F4-BAC4-5F8C24C1C366}" dt="2021-12-02T18:41:52.930" v="139" actId="1076"/>
          <ac:spMkLst>
            <pc:docMk/>
            <pc:sldMk cId="2323552391" sldId="288"/>
            <ac:spMk id="4" creationId="{DA86F75E-A706-41E4-BAA2-21F616A0F987}"/>
          </ac:spMkLst>
        </pc:spChg>
        <pc:spChg chg="add">
          <ac:chgData name="kursat ymn" userId="47174fbee67923fe" providerId="LiveId" clId="{F2B29B20-BA99-44F4-BAC4-5F8C24C1C366}" dt="2021-12-02T18:41:24.425" v="126" actId="26606"/>
          <ac:spMkLst>
            <pc:docMk/>
            <pc:sldMk cId="2323552391" sldId="288"/>
            <ac:spMk id="81" creationId="{928F64C6-FE22-4FC1-A763-DFCC514811BD}"/>
          </ac:spMkLst>
        </pc:spChg>
        <pc:picChg chg="add del">
          <ac:chgData name="kursat ymn" userId="47174fbee67923fe" providerId="LiveId" clId="{F2B29B20-BA99-44F4-BAC4-5F8C24C1C366}" dt="2021-12-02T18:40:09.874" v="118" actId="478"/>
          <ac:picMkLst>
            <pc:docMk/>
            <pc:sldMk cId="2323552391" sldId="288"/>
            <ac:picMk id="5" creationId="{EE6BED84-F44A-4585-8359-779CDBDD494B}"/>
          </ac:picMkLst>
        </pc:picChg>
        <pc:picChg chg="or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6" creationId="{8CAAFCF3-DB34-4998-97D6-61F71C34EF80}"/>
          </ac:picMkLst>
        </pc:picChg>
        <pc:picChg chg="add del">
          <ac:chgData name="kursat ymn" userId="47174fbee67923fe" providerId="LiveId" clId="{F2B29B20-BA99-44F4-BAC4-5F8C24C1C366}" dt="2021-12-02T18:40:51.743" v="123" actId="478"/>
          <ac:picMkLst>
            <pc:docMk/>
            <pc:sldMk cId="2323552391" sldId="288"/>
            <ac:picMk id="2050" creationId="{6A4576CB-00C9-4EE9-9FE6-4799E6EB7CCA}"/>
          </ac:picMkLst>
        </pc:picChg>
        <pc:picChg chg="add mod or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2052" creationId="{14777351-AAB9-425D-8768-8A9D7F5A2950}"/>
          </ac:picMkLst>
        </pc:picChg>
        <pc:picChg chg="add mo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2054" creationId="{D4CE126F-3AD5-4C82-92F3-33FD8F9CBB53}"/>
          </ac:picMkLst>
        </pc:picChg>
        <pc:picChg chg="add mo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2056" creationId="{D3661F50-5CE5-4798-A9AF-F75BB39DE07B}"/>
          </ac:picMkLst>
        </pc:picChg>
        <pc:picChg chg="add mo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2058" creationId="{E8829EB9-D93F-4161-A6D6-EA51D6E46FA9}"/>
          </ac:picMkLst>
        </pc:picChg>
        <pc:picChg chg="add mod">
          <ac:chgData name="kursat ymn" userId="47174fbee67923fe" providerId="LiveId" clId="{F2B29B20-BA99-44F4-BAC4-5F8C24C1C366}" dt="2021-12-02T18:41:24.425" v="126" actId="26606"/>
          <ac:picMkLst>
            <pc:docMk/>
            <pc:sldMk cId="2323552391" sldId="288"/>
            <ac:picMk id="2060" creationId="{14E646D5-EC18-44E2-9D99-7A9BD32F77E8}"/>
          </ac:picMkLst>
        </pc:picChg>
        <pc:cxnChg chg="add">
          <ac:chgData name="kursat ymn" userId="47174fbee67923fe" providerId="LiveId" clId="{F2B29B20-BA99-44F4-BAC4-5F8C24C1C366}" dt="2021-12-02T18:41:24.425" v="126" actId="26606"/>
          <ac:cxnSpMkLst>
            <pc:docMk/>
            <pc:sldMk cId="2323552391" sldId="288"/>
            <ac:cxnSpMk id="83" creationId="{5C34627B-48E6-4F4D-B843-97717A86B490}"/>
          </ac:cxnSpMkLst>
        </pc:cxnChg>
      </pc:sldChg>
      <pc:sldChg chg="addSp delSp modSp mod setBg">
        <pc:chgData name="kursat ymn" userId="47174fbee67923fe" providerId="LiveId" clId="{F2B29B20-BA99-44F4-BAC4-5F8C24C1C366}" dt="2021-12-03T19:03:10.207" v="426" actId="1076"/>
        <pc:sldMkLst>
          <pc:docMk/>
          <pc:sldMk cId="2645270738" sldId="289"/>
        </pc:sldMkLst>
        <pc:spChg chg="add mod ord">
          <ac:chgData name="kursat ymn" userId="47174fbee67923fe" providerId="LiveId" clId="{F2B29B20-BA99-44F4-BAC4-5F8C24C1C366}" dt="2021-12-03T19:03:10.207" v="426" actId="1076"/>
          <ac:spMkLst>
            <pc:docMk/>
            <pc:sldMk cId="2645270738" sldId="289"/>
            <ac:spMk id="4" creationId="{69E6CA83-D4D3-467E-B71E-C90D68211A45}"/>
          </ac:spMkLst>
        </pc:spChg>
        <pc:spChg chg="add del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75" creationId="{C4E4288A-DFC8-40A2-90E5-70E851A933AD}"/>
          </ac:spMkLst>
        </pc:spChg>
        <pc:spChg chg="add del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81" creationId="{A9456821-26B9-4181-B181-305FB820DCC4}"/>
          </ac:spMkLst>
        </pc:spChg>
        <pc:spChg chg="add del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83" creationId="{0035D6FE-7FA2-4D67-8767-6F7E98AB1602}"/>
          </ac:spMkLst>
        </pc:spChg>
        <pc:spChg chg="add del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85" creationId="{0381C401-8AFE-4396-B195-C21EA1C7FB55}"/>
          </ac:spMkLst>
        </pc:spChg>
        <pc:spChg chg="add del">
          <ac:chgData name="kursat ymn" userId="47174fbee67923fe" providerId="LiveId" clId="{F2B29B20-BA99-44F4-BAC4-5F8C24C1C366}" dt="2021-12-03T19:02:58.722" v="420" actId="26606"/>
          <ac:spMkLst>
            <pc:docMk/>
            <pc:sldMk cId="2645270738" sldId="289"/>
            <ac:spMk id="141" creationId="{50D1C5B3-B60D-4696-AE60-100D5EC8AB5D}"/>
          </ac:spMkLst>
        </pc:spChg>
        <pc:spChg chg="add del">
          <ac:chgData name="kursat ymn" userId="47174fbee67923fe" providerId="LiveId" clId="{F2B29B20-BA99-44F4-BAC4-5F8C24C1C366}" dt="2021-12-03T19:02:58.722" v="420" actId="26606"/>
          <ac:spMkLst>
            <pc:docMk/>
            <pc:sldMk cId="2645270738" sldId="289"/>
            <ac:spMk id="143" creationId="{FA169C72-4010-413C-A913-4BD6E2D1291A}"/>
          </ac:spMkLst>
        </pc:spChg>
        <pc:spChg chg="add del">
          <ac:chgData name="kursat ymn" userId="47174fbee67923fe" providerId="LiveId" clId="{F2B29B20-BA99-44F4-BAC4-5F8C24C1C366}" dt="2021-12-03T19:02:58.722" v="420" actId="26606"/>
          <ac:spMkLst>
            <pc:docMk/>
            <pc:sldMk cId="2645270738" sldId="289"/>
            <ac:spMk id="145" creationId="{758C3C99-2F64-46DC-9F81-BAA40930E163}"/>
          </ac:spMkLst>
        </pc:spChg>
        <pc:spChg chg="add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4106" creationId="{D462EE7E-14DF-497D-AE08-F6623DB88E99}"/>
          </ac:spMkLst>
        </pc:spChg>
        <pc:spChg chg="add">
          <ac:chgData name="kursat ymn" userId="47174fbee67923fe" providerId="LiveId" clId="{F2B29B20-BA99-44F4-BAC4-5F8C24C1C366}" dt="2021-12-03T19:02:58.727" v="421" actId="26606"/>
          <ac:spMkLst>
            <pc:docMk/>
            <pc:sldMk cId="2645270738" sldId="289"/>
            <ac:spMk id="4107" creationId="{2FBF0AC7-1F73-4A5E-882F-8C2A41F1AEA4}"/>
          </ac:spMkLst>
        </pc:spChg>
        <pc:grpChg chg="add del">
          <ac:chgData name="kursat ymn" userId="47174fbee67923fe" providerId="LiveId" clId="{F2B29B20-BA99-44F4-BAC4-5F8C24C1C366}" dt="2021-12-03T19:02:58.727" v="421" actId="26606"/>
          <ac:grpSpMkLst>
            <pc:docMk/>
            <pc:sldMk cId="2645270738" sldId="289"/>
            <ac:grpSpMk id="77" creationId="{B63C2D82-D4FA-4A37-BB01-1E7B21E4FF20}"/>
          </ac:grpSpMkLst>
        </pc:grpChg>
        <pc:picChg chg="ord">
          <ac:chgData name="kursat ymn" userId="47174fbee67923fe" providerId="LiveId" clId="{F2B29B20-BA99-44F4-BAC4-5F8C24C1C366}" dt="2021-12-03T18:58:33.781" v="394" actId="26606"/>
          <ac:picMkLst>
            <pc:docMk/>
            <pc:sldMk cId="2645270738" sldId="289"/>
            <ac:picMk id="6" creationId="{8CAAFCF3-DB34-4998-97D6-61F71C34EF80}"/>
          </ac:picMkLst>
        </pc:picChg>
        <pc:picChg chg="add mod ord">
          <ac:chgData name="kursat ymn" userId="47174fbee67923fe" providerId="LiveId" clId="{F2B29B20-BA99-44F4-BAC4-5F8C24C1C366}" dt="2021-12-03T19:02:58.727" v="421" actId="26606"/>
          <ac:picMkLst>
            <pc:docMk/>
            <pc:sldMk cId="2645270738" sldId="289"/>
            <ac:picMk id="4098" creationId="{26B24A15-1B27-4A18-BA85-7D74AC11178F}"/>
          </ac:picMkLst>
        </pc:picChg>
        <pc:picChg chg="add mod ord">
          <ac:chgData name="kursat ymn" userId="47174fbee67923fe" providerId="LiveId" clId="{F2B29B20-BA99-44F4-BAC4-5F8C24C1C366}" dt="2021-12-03T19:02:58.727" v="421" actId="26606"/>
          <ac:picMkLst>
            <pc:docMk/>
            <pc:sldMk cId="2645270738" sldId="289"/>
            <ac:picMk id="4100" creationId="{11F97C08-B414-448A-874E-772E2A87EEDB}"/>
          </ac:picMkLst>
        </pc:picChg>
        <pc:picChg chg="add del mod">
          <ac:chgData name="kursat ymn" userId="47174fbee67923fe" providerId="LiveId" clId="{F2B29B20-BA99-44F4-BAC4-5F8C24C1C366}" dt="2021-12-03T19:02:48.439" v="417" actId="478"/>
          <ac:picMkLst>
            <pc:docMk/>
            <pc:sldMk cId="2645270738" sldId="289"/>
            <ac:picMk id="4102" creationId="{2FA08612-109B-4B6D-9A64-848A4E51A4CA}"/>
          </ac:picMkLst>
        </pc:picChg>
        <pc:picChg chg="add mod ord">
          <ac:chgData name="kursat ymn" userId="47174fbee67923fe" providerId="LiveId" clId="{F2B29B20-BA99-44F4-BAC4-5F8C24C1C366}" dt="2021-12-03T19:02:58.727" v="421" actId="26606"/>
          <ac:picMkLst>
            <pc:docMk/>
            <pc:sldMk cId="2645270738" sldId="289"/>
            <ac:picMk id="4104" creationId="{651787CF-B950-43B2-91C7-34A1B596C8C7}"/>
          </ac:picMkLst>
        </pc:picChg>
      </pc:sldChg>
      <pc:sldChg chg="addSp delSp modSp mod setBg">
        <pc:chgData name="kursat ymn" userId="47174fbee67923fe" providerId="LiveId" clId="{F2B29B20-BA99-44F4-BAC4-5F8C24C1C366}" dt="2021-12-03T19:05:26.907" v="463" actId="207"/>
        <pc:sldMkLst>
          <pc:docMk/>
          <pc:sldMk cId="306533245" sldId="290"/>
        </pc:sldMkLst>
        <pc:spChg chg="add del mod">
          <ac:chgData name="kursat ymn" userId="47174fbee67923fe" providerId="LiveId" clId="{F2B29B20-BA99-44F4-BAC4-5F8C24C1C366}" dt="2021-12-03T19:05:10.783" v="457" actId="26606"/>
          <ac:spMkLst>
            <pc:docMk/>
            <pc:sldMk cId="306533245" sldId="290"/>
            <ac:spMk id="4" creationId="{EA883BD5-3CDA-44B9-8F7A-F3EE4415EB25}"/>
          </ac:spMkLst>
        </pc:spChg>
        <pc:spChg chg="add">
          <ac:chgData name="kursat ymn" userId="47174fbee67923fe" providerId="LiveId" clId="{F2B29B20-BA99-44F4-BAC4-5F8C24C1C366}" dt="2021-12-03T19:05:10.783" v="457" actId="26606"/>
          <ac:spMkLst>
            <pc:docMk/>
            <pc:sldMk cId="306533245" sldId="290"/>
            <ac:spMk id="9" creationId="{BACC6370-2D7E-4714-9D71-7542949D7D5D}"/>
          </ac:spMkLst>
        </pc:spChg>
        <pc:spChg chg="add">
          <ac:chgData name="kursat ymn" userId="47174fbee67923fe" providerId="LiveId" clId="{F2B29B20-BA99-44F4-BAC4-5F8C24C1C366}" dt="2021-12-03T19:05:10.783" v="457" actId="26606"/>
          <ac:spMkLst>
            <pc:docMk/>
            <pc:sldMk cId="306533245" sldId="290"/>
            <ac:spMk id="10" creationId="{F68B3F68-107C-434F-AA38-110D5EA91B85}"/>
          </ac:spMkLst>
        </pc:spChg>
        <pc:spChg chg="add">
          <ac:chgData name="kursat ymn" userId="47174fbee67923fe" providerId="LiveId" clId="{F2B29B20-BA99-44F4-BAC4-5F8C24C1C366}" dt="2021-12-03T19:05:10.783" v="457" actId="26606"/>
          <ac:spMkLst>
            <pc:docMk/>
            <pc:sldMk cId="306533245" sldId="290"/>
            <ac:spMk id="11" creationId="{AAD0DBB9-1A4B-4391-81D4-CB19F9AB918A}"/>
          </ac:spMkLst>
        </pc:spChg>
        <pc:spChg chg="add del">
          <ac:chgData name="kursat ymn" userId="47174fbee67923fe" providerId="LiveId" clId="{F2B29B20-BA99-44F4-BAC4-5F8C24C1C366}" dt="2021-12-03T19:05:03.766" v="452" actId="26606"/>
          <ac:spMkLst>
            <pc:docMk/>
            <pc:sldMk cId="306533245" sldId="290"/>
            <ac:spMk id="12" creationId="{BACC6370-2D7E-4714-9D71-7542949D7D5D}"/>
          </ac:spMkLst>
        </pc:spChg>
        <pc:spChg chg="add">
          <ac:chgData name="kursat ymn" userId="47174fbee67923fe" providerId="LiveId" clId="{F2B29B20-BA99-44F4-BAC4-5F8C24C1C366}" dt="2021-12-03T19:05:10.783" v="457" actId="26606"/>
          <ac:spMkLst>
            <pc:docMk/>
            <pc:sldMk cId="306533245" sldId="290"/>
            <ac:spMk id="13" creationId="{063BBA22-50EA-4C4D-BE05-F1CE4E63AA56}"/>
          </ac:spMkLst>
        </pc:spChg>
        <pc:spChg chg="add del">
          <ac:chgData name="kursat ymn" userId="47174fbee67923fe" providerId="LiveId" clId="{F2B29B20-BA99-44F4-BAC4-5F8C24C1C366}" dt="2021-12-03T19:05:03.766" v="452" actId="26606"/>
          <ac:spMkLst>
            <pc:docMk/>
            <pc:sldMk cId="306533245" sldId="290"/>
            <ac:spMk id="14" creationId="{F68B3F68-107C-434F-AA38-110D5EA91B85}"/>
          </ac:spMkLst>
        </pc:spChg>
        <pc:spChg chg="add del">
          <ac:chgData name="kursat ymn" userId="47174fbee67923fe" providerId="LiveId" clId="{F2B29B20-BA99-44F4-BAC4-5F8C24C1C366}" dt="2021-12-03T19:05:03.766" v="452" actId="26606"/>
          <ac:spMkLst>
            <pc:docMk/>
            <pc:sldMk cId="306533245" sldId="290"/>
            <ac:spMk id="16" creationId="{AAD0DBB9-1A4B-4391-81D4-CB19F9AB918A}"/>
          </ac:spMkLst>
        </pc:spChg>
        <pc:spChg chg="add del">
          <ac:chgData name="kursat ymn" userId="47174fbee67923fe" providerId="LiveId" clId="{F2B29B20-BA99-44F4-BAC4-5F8C24C1C366}" dt="2021-12-03T19:05:03.766" v="452" actId="26606"/>
          <ac:spMkLst>
            <pc:docMk/>
            <pc:sldMk cId="306533245" sldId="290"/>
            <ac:spMk id="18" creationId="{063BBA22-50EA-4C4D-BE05-F1CE4E63AA56}"/>
          </ac:spMkLst>
        </pc:spChg>
        <pc:graphicFrameChg chg="add del mod">
          <ac:chgData name="kursat ymn" userId="47174fbee67923fe" providerId="LiveId" clId="{F2B29B20-BA99-44F4-BAC4-5F8C24C1C366}" dt="2021-12-03T19:05:03.766" v="452" actId="26606"/>
          <ac:graphicFrameMkLst>
            <pc:docMk/>
            <pc:sldMk cId="306533245" sldId="290"/>
            <ac:graphicFrameMk id="8" creationId="{8235620A-FCFF-45DD-A71A-5788B567A9BF}"/>
          </ac:graphicFrameMkLst>
        </pc:graphicFrameChg>
        <pc:graphicFrameChg chg="add mod modGraphic">
          <ac:chgData name="kursat ymn" userId="47174fbee67923fe" providerId="LiveId" clId="{F2B29B20-BA99-44F4-BAC4-5F8C24C1C366}" dt="2021-12-03T19:05:26.907" v="463" actId="207"/>
          <ac:graphicFrameMkLst>
            <pc:docMk/>
            <pc:sldMk cId="306533245" sldId="290"/>
            <ac:graphicFrameMk id="15" creationId="{75E78140-A06F-47A9-A814-C2E6FF93C320}"/>
          </ac:graphicFrameMkLst>
        </pc:graphicFrameChg>
      </pc:sldChg>
      <pc:sldChg chg="del ord">
        <pc:chgData name="kursat ymn" userId="47174fbee67923fe" providerId="LiveId" clId="{F2B29B20-BA99-44F4-BAC4-5F8C24C1C366}" dt="2021-12-05T19:52:08.346" v="1037" actId="47"/>
        <pc:sldMkLst>
          <pc:docMk/>
          <pc:sldMk cId="2458591685" sldId="291"/>
        </pc:sldMkLst>
      </pc:sldChg>
      <pc:sldChg chg="del ord">
        <pc:chgData name="kursat ymn" userId="47174fbee67923fe" providerId="LiveId" clId="{F2B29B20-BA99-44F4-BAC4-5F8C24C1C366}" dt="2021-12-05T19:52:09.207" v="1038" actId="47"/>
        <pc:sldMkLst>
          <pc:docMk/>
          <pc:sldMk cId="4255540584" sldId="292"/>
        </pc:sldMkLst>
      </pc:sldChg>
      <pc:sldChg chg="add del">
        <pc:chgData name="kursat ymn" userId="47174fbee67923fe" providerId="LiveId" clId="{F2B29B20-BA99-44F4-BAC4-5F8C24C1C366}" dt="2021-12-05T19:41:50.355" v="946" actId="47"/>
        <pc:sldMkLst>
          <pc:docMk/>
          <pc:sldMk cId="2968452759" sldId="297"/>
        </pc:sldMkLst>
      </pc:sldChg>
      <pc:sldChg chg="modSp mod">
        <pc:chgData name="kursat ymn" userId="47174fbee67923fe" providerId="LiveId" clId="{F2B29B20-BA99-44F4-BAC4-5F8C24C1C366}" dt="2021-12-05T19:42:11.882" v="951" actId="403"/>
        <pc:sldMkLst>
          <pc:docMk/>
          <pc:sldMk cId="2239695162" sldId="301"/>
        </pc:sldMkLst>
        <pc:spChg chg="mod">
          <ac:chgData name="kursat ymn" userId="47174fbee67923fe" providerId="LiveId" clId="{F2B29B20-BA99-44F4-BAC4-5F8C24C1C366}" dt="2021-12-05T19:42:11.882" v="951" actId="403"/>
          <ac:spMkLst>
            <pc:docMk/>
            <pc:sldMk cId="2239695162" sldId="301"/>
            <ac:spMk id="4" creationId="{2034F318-0DA0-44D8-A98B-3B914607AEA3}"/>
          </ac:spMkLst>
        </pc:spChg>
      </pc:sldChg>
      <pc:sldChg chg="modSp mod">
        <pc:chgData name="kursat ymn" userId="47174fbee67923fe" providerId="LiveId" clId="{F2B29B20-BA99-44F4-BAC4-5F8C24C1C366}" dt="2021-12-05T19:53:41.816" v="1059" actId="20577"/>
        <pc:sldMkLst>
          <pc:docMk/>
          <pc:sldMk cId="0" sldId="332"/>
        </pc:sldMkLst>
        <pc:spChg chg="mod">
          <ac:chgData name="kursat ymn" userId="47174fbee67923fe" providerId="LiveId" clId="{F2B29B20-BA99-44F4-BAC4-5F8C24C1C366}" dt="2021-12-05T19:53:41.816" v="1059" actId="20577"/>
          <ac:spMkLst>
            <pc:docMk/>
            <pc:sldMk cId="0" sldId="332"/>
            <ac:spMk id="14" creationId="{00000000-0000-0000-0000-000000000000}"/>
          </ac:spMkLst>
        </pc:spChg>
      </pc:sldChg>
      <pc:sldChg chg="addSp modSp add mod setBg setClrOvrMap">
        <pc:chgData name="kursat ymn" userId="47174fbee67923fe" providerId="LiveId" clId="{F2B29B20-BA99-44F4-BAC4-5F8C24C1C366}" dt="2021-12-02T18:44:54.686" v="151" actId="403"/>
        <pc:sldMkLst>
          <pc:docMk/>
          <pc:sldMk cId="1605270834" sldId="333"/>
        </pc:sldMkLst>
        <pc:spChg chg="add mod ord">
          <ac:chgData name="kursat ymn" userId="47174fbee67923fe" providerId="LiveId" clId="{F2B29B20-BA99-44F4-BAC4-5F8C24C1C366}" dt="2021-12-02T18:44:54.686" v="151" actId="403"/>
          <ac:spMkLst>
            <pc:docMk/>
            <pc:sldMk cId="1605270834" sldId="333"/>
            <ac:spMk id="4" creationId="{932FBD78-4DDE-4B9D-BD7F-4C1E7C006B8E}"/>
          </ac:spMkLst>
        </pc:spChg>
        <pc:spChg chg="add">
          <ac:chgData name="kursat ymn" userId="47174fbee67923fe" providerId="LiveId" clId="{F2B29B20-BA99-44F4-BAC4-5F8C24C1C366}" dt="2021-12-02T18:44:46.449" v="147" actId="26606"/>
          <ac:spMkLst>
            <pc:docMk/>
            <pc:sldMk cId="1605270834" sldId="333"/>
            <ac:spMk id="73" creationId="{2032B1E8-BC40-4380-97A6-14C0320AE1C0}"/>
          </ac:spMkLst>
        </pc:spChg>
        <pc:spChg chg="add">
          <ac:chgData name="kursat ymn" userId="47174fbee67923fe" providerId="LiveId" clId="{F2B29B20-BA99-44F4-BAC4-5F8C24C1C366}" dt="2021-12-02T18:44:46.449" v="147" actId="26606"/>
          <ac:spMkLst>
            <pc:docMk/>
            <pc:sldMk cId="1605270834" sldId="333"/>
            <ac:spMk id="75" creationId="{82BEABD9-E1ED-49C7-8734-5494C88EE5A7}"/>
          </ac:spMkLst>
        </pc:spChg>
        <pc:picChg chg="ord">
          <ac:chgData name="kursat ymn" userId="47174fbee67923fe" providerId="LiveId" clId="{F2B29B20-BA99-44F4-BAC4-5F8C24C1C366}" dt="2021-12-02T18:44:46.449" v="147" actId="26606"/>
          <ac:picMkLst>
            <pc:docMk/>
            <pc:sldMk cId="1605270834" sldId="333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8:44:46.449" v="147" actId="26606"/>
          <ac:picMkLst>
            <pc:docMk/>
            <pc:sldMk cId="1605270834" sldId="333"/>
            <ac:picMk id="3074" creationId="{9A67C18E-8976-4B07-88D2-46CECB1EC256}"/>
          </ac:picMkLst>
        </pc:picChg>
        <pc:picChg chg="add mod">
          <ac:chgData name="kursat ymn" userId="47174fbee67923fe" providerId="LiveId" clId="{F2B29B20-BA99-44F4-BAC4-5F8C24C1C366}" dt="2021-12-02T18:44:46.449" v="147" actId="26606"/>
          <ac:picMkLst>
            <pc:docMk/>
            <pc:sldMk cId="1605270834" sldId="333"/>
            <ac:picMk id="3076" creationId="{BD803244-30F3-445F-B4D6-1CBA1E0C417B}"/>
          </ac:picMkLst>
        </pc:picChg>
        <pc:cxnChg chg="add">
          <ac:chgData name="kursat ymn" userId="47174fbee67923fe" providerId="LiveId" clId="{F2B29B20-BA99-44F4-BAC4-5F8C24C1C366}" dt="2021-12-02T18:44:46.449" v="147" actId="26606"/>
          <ac:cxnSpMkLst>
            <pc:docMk/>
            <pc:sldMk cId="1605270834" sldId="333"/>
            <ac:cxnSpMk id="77" creationId="{17341211-05E5-4FDD-98B1-F551CD0EAE1C}"/>
          </ac:cxnSpMkLst>
        </pc:cxnChg>
      </pc:sldChg>
      <pc:sldChg chg="addSp delSp modSp add mod setBg setClrOvrMap">
        <pc:chgData name="kursat ymn" userId="47174fbee67923fe" providerId="LiveId" clId="{F2B29B20-BA99-44F4-BAC4-5F8C24C1C366}" dt="2021-12-02T19:05:56.340" v="191" actId="12"/>
        <pc:sldMkLst>
          <pc:docMk/>
          <pc:sldMk cId="3168486887" sldId="334"/>
        </pc:sldMkLst>
        <pc:spChg chg="add mod">
          <ac:chgData name="kursat ymn" userId="47174fbee67923fe" providerId="LiveId" clId="{F2B29B20-BA99-44F4-BAC4-5F8C24C1C366}" dt="2021-12-02T19:05:56.340" v="191" actId="12"/>
          <ac:spMkLst>
            <pc:docMk/>
            <pc:sldMk cId="3168486887" sldId="334"/>
            <ac:spMk id="4" creationId="{6C7357A0-03A8-40CF-A1DE-68D89706C462}"/>
          </ac:spMkLst>
        </pc:spChg>
        <pc:spChg chg="add del">
          <ac:chgData name="kursat ymn" userId="47174fbee67923fe" providerId="LiveId" clId="{F2B29B20-BA99-44F4-BAC4-5F8C24C1C366}" dt="2021-12-02T18:46:31.659" v="155" actId="22"/>
          <ac:spMkLst>
            <pc:docMk/>
            <pc:sldMk cId="3168486887" sldId="334"/>
            <ac:spMk id="8" creationId="{8EDE1C90-E059-4F90-9A6D-DAB6D9216404}"/>
          </ac:spMkLst>
        </pc:spChg>
        <pc:spChg chg="add">
          <ac:chgData name="kursat ymn" userId="47174fbee67923fe" providerId="LiveId" clId="{F2B29B20-BA99-44F4-BAC4-5F8C24C1C366}" dt="2021-12-02T18:49:14.799" v="179" actId="26606"/>
          <ac:spMkLst>
            <pc:docMk/>
            <pc:sldMk cId="3168486887" sldId="334"/>
            <ac:spMk id="77" creationId="{EBB6D9F6-3E47-45AD-8461-718A3C87E3E8}"/>
          </ac:spMkLst>
        </pc:spChg>
        <pc:spChg chg="add">
          <ac:chgData name="kursat ymn" userId="47174fbee67923fe" providerId="LiveId" clId="{F2B29B20-BA99-44F4-BAC4-5F8C24C1C366}" dt="2021-12-02T18:49:14.799" v="179" actId="26606"/>
          <ac:spMkLst>
            <pc:docMk/>
            <pc:sldMk cId="3168486887" sldId="334"/>
            <ac:spMk id="79" creationId="{A3B16A00-A549-4B07-B8C2-4B3A966D9E26}"/>
          </ac:spMkLst>
        </pc:spChg>
        <pc:spChg chg="add">
          <ac:chgData name="kursat ymn" userId="47174fbee67923fe" providerId="LiveId" clId="{F2B29B20-BA99-44F4-BAC4-5F8C24C1C366}" dt="2021-12-02T18:49:14.799" v="179" actId="26606"/>
          <ac:spMkLst>
            <pc:docMk/>
            <pc:sldMk cId="3168486887" sldId="334"/>
            <ac:spMk id="81" creationId="{33B86BAE-87B4-4192-ABB2-627FFC965AC7}"/>
          </ac:spMkLst>
        </pc:spChg>
        <pc:spChg chg="add">
          <ac:chgData name="kursat ymn" userId="47174fbee67923fe" providerId="LiveId" clId="{F2B29B20-BA99-44F4-BAC4-5F8C24C1C366}" dt="2021-12-02T18:49:14.799" v="179" actId="26606"/>
          <ac:spMkLst>
            <pc:docMk/>
            <pc:sldMk cId="3168486887" sldId="334"/>
            <ac:spMk id="83" creationId="{22BB4F03-4463-45CC-89A7-8E03412EDDBF}"/>
          </ac:spMkLst>
        </pc:spChg>
        <pc:spChg chg="add">
          <ac:chgData name="kursat ymn" userId="47174fbee67923fe" providerId="LiveId" clId="{F2B29B20-BA99-44F4-BAC4-5F8C24C1C366}" dt="2021-12-02T18:49:14.799" v="179" actId="26606"/>
          <ac:spMkLst>
            <pc:docMk/>
            <pc:sldMk cId="3168486887" sldId="334"/>
            <ac:spMk id="85" creationId="{80E1AEAE-1F52-4C29-925C-27738417E9F5}"/>
          </ac:spMkLst>
        </pc:spChg>
        <pc:picChg chg="ord">
          <ac:chgData name="kursat ymn" userId="47174fbee67923fe" providerId="LiveId" clId="{F2B29B20-BA99-44F4-BAC4-5F8C24C1C366}" dt="2021-12-02T18:49:14.799" v="179" actId="26606"/>
          <ac:picMkLst>
            <pc:docMk/>
            <pc:sldMk cId="3168486887" sldId="334"/>
            <ac:picMk id="6" creationId="{8CAAFCF3-DB34-4998-97D6-61F71C34EF80}"/>
          </ac:picMkLst>
        </pc:picChg>
        <pc:picChg chg="add mod ord">
          <ac:chgData name="kursat ymn" userId="47174fbee67923fe" providerId="LiveId" clId="{F2B29B20-BA99-44F4-BAC4-5F8C24C1C366}" dt="2021-12-02T18:49:14.799" v="179" actId="26606"/>
          <ac:picMkLst>
            <pc:docMk/>
            <pc:sldMk cId="3168486887" sldId="334"/>
            <ac:picMk id="4098" creationId="{B40A16C0-68C3-4CC9-8204-D0DAEF8B8228}"/>
          </ac:picMkLst>
        </pc:picChg>
        <pc:picChg chg="add mod ord">
          <ac:chgData name="kursat ymn" userId="47174fbee67923fe" providerId="LiveId" clId="{F2B29B20-BA99-44F4-BAC4-5F8C24C1C366}" dt="2021-12-02T18:49:14.799" v="179" actId="26606"/>
          <ac:picMkLst>
            <pc:docMk/>
            <pc:sldMk cId="3168486887" sldId="334"/>
            <ac:picMk id="4100" creationId="{048BFB24-591C-478A-8B49-5B8035585DE5}"/>
          </ac:picMkLst>
        </pc:picChg>
        <pc:picChg chg="add mod">
          <ac:chgData name="kursat ymn" userId="47174fbee67923fe" providerId="LiveId" clId="{F2B29B20-BA99-44F4-BAC4-5F8C24C1C366}" dt="2021-12-02T18:49:14.799" v="179" actId="26606"/>
          <ac:picMkLst>
            <pc:docMk/>
            <pc:sldMk cId="3168486887" sldId="334"/>
            <ac:picMk id="4102" creationId="{ACBB1A1D-C720-4D40-A67C-0E95A7048A60}"/>
          </ac:picMkLst>
        </pc:picChg>
        <pc:picChg chg="add mod">
          <ac:chgData name="kursat ymn" userId="47174fbee67923fe" providerId="LiveId" clId="{F2B29B20-BA99-44F4-BAC4-5F8C24C1C366}" dt="2021-12-02T18:49:14.799" v="179" actId="26606"/>
          <ac:picMkLst>
            <pc:docMk/>
            <pc:sldMk cId="3168486887" sldId="334"/>
            <ac:picMk id="4104" creationId="{C0B85C4B-903A-43C5-A865-2C35A62DC62D}"/>
          </ac:picMkLst>
        </pc:picChg>
      </pc:sldChg>
      <pc:sldChg chg="addSp delSp modSp add mod setBg setClrOvrMap">
        <pc:chgData name="kursat ymn" userId="47174fbee67923fe" providerId="LiveId" clId="{F2B29B20-BA99-44F4-BAC4-5F8C24C1C366}" dt="2021-12-05T21:36:17.745" v="1263" actId="20577"/>
        <pc:sldMkLst>
          <pc:docMk/>
          <pc:sldMk cId="824659569" sldId="335"/>
        </pc:sldMkLst>
        <pc:spChg chg="add mod ord">
          <ac:chgData name="kursat ymn" userId="47174fbee67923fe" providerId="LiveId" clId="{F2B29B20-BA99-44F4-BAC4-5F8C24C1C366}" dt="2021-12-05T21:36:17.745" v="1263" actId="20577"/>
          <ac:spMkLst>
            <pc:docMk/>
            <pc:sldMk cId="824659569" sldId="335"/>
            <ac:spMk id="4" creationId="{4A2CC0D7-DD1F-45B0-8136-40C3939BE1F4}"/>
          </ac:spMkLst>
        </pc:spChg>
        <pc:spChg chg="add del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75" creationId="{2EEE8F11-3582-44B7-9869-F2D26D7DD9D4}"/>
          </ac:spMkLst>
        </pc:spChg>
        <pc:spChg chg="add del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77" creationId="{2141F1CC-6A53-4BCF-9127-AABB52E2497E}"/>
          </ac:spMkLst>
        </pc:spChg>
        <pc:spChg chg="add del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79" creationId="{561B2B49-7142-4CA8-A929-4671548E6A5A}"/>
          </ac:spMkLst>
        </pc:spChg>
        <pc:spChg chg="add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141" creationId="{0ED52484-C939-4951-85D6-79046BBC644D}"/>
          </ac:spMkLst>
        </pc:spChg>
        <pc:spChg chg="add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143" creationId="{123AC743-1CAC-4594-8F81-8E5C1E45BA7B}"/>
          </ac:spMkLst>
        </pc:spChg>
        <pc:spChg chg="add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145" creationId="{3DF8EA8C-4EAB-49EE-BBAB-78BE910D2232}"/>
          </ac:spMkLst>
        </pc:spChg>
        <pc:spChg chg="add">
          <ac:chgData name="kursat ymn" userId="47174fbee67923fe" providerId="LiveId" clId="{F2B29B20-BA99-44F4-BAC4-5F8C24C1C366}" dt="2021-12-02T19:05:46.625" v="189" actId="26606"/>
          <ac:spMkLst>
            <pc:docMk/>
            <pc:sldMk cId="824659569" sldId="335"/>
            <ac:spMk id="147" creationId="{9973AF05-1CBD-4B57-BB0F-EAEF9F8FB679}"/>
          </ac:spMkLst>
        </pc:spChg>
        <pc:picChg chg="ord">
          <ac:chgData name="kursat ymn" userId="47174fbee67923fe" providerId="LiveId" clId="{F2B29B20-BA99-44F4-BAC4-5F8C24C1C366}" dt="2021-12-02T19:05:17.858" v="187" actId="26606"/>
          <ac:picMkLst>
            <pc:docMk/>
            <pc:sldMk cId="824659569" sldId="335"/>
            <ac:picMk id="6" creationId="{8CAAFCF3-DB34-4998-97D6-61F71C34EF80}"/>
          </ac:picMkLst>
        </pc:picChg>
        <pc:picChg chg="add mod ord">
          <ac:chgData name="kursat ymn" userId="47174fbee67923fe" providerId="LiveId" clId="{F2B29B20-BA99-44F4-BAC4-5F8C24C1C366}" dt="2021-12-02T19:05:46.625" v="189" actId="26606"/>
          <ac:picMkLst>
            <pc:docMk/>
            <pc:sldMk cId="824659569" sldId="335"/>
            <ac:picMk id="6146" creationId="{2388FD9B-2C32-4964-B5E7-1EB1F6D40DD1}"/>
          </ac:picMkLst>
        </pc:picChg>
        <pc:picChg chg="add mod">
          <ac:chgData name="kursat ymn" userId="47174fbee67923fe" providerId="LiveId" clId="{F2B29B20-BA99-44F4-BAC4-5F8C24C1C366}" dt="2021-12-02T19:05:46.625" v="189" actId="26606"/>
          <ac:picMkLst>
            <pc:docMk/>
            <pc:sldMk cId="824659569" sldId="335"/>
            <ac:picMk id="6148" creationId="{5D9A8E01-9B44-43ED-8182-3CAF33EF2FA6}"/>
          </ac:picMkLst>
        </pc:picChg>
        <pc:picChg chg="add mod">
          <ac:chgData name="kursat ymn" userId="47174fbee67923fe" providerId="LiveId" clId="{F2B29B20-BA99-44F4-BAC4-5F8C24C1C366}" dt="2021-12-02T19:05:46.625" v="189" actId="26606"/>
          <ac:picMkLst>
            <pc:docMk/>
            <pc:sldMk cId="824659569" sldId="335"/>
            <ac:picMk id="6150" creationId="{4D340AC2-9E2F-4B71-897F-B2C4B66A9D8E}"/>
          </ac:picMkLst>
        </pc:picChg>
        <pc:picChg chg="add mod ord">
          <ac:chgData name="kursat ymn" userId="47174fbee67923fe" providerId="LiveId" clId="{F2B29B20-BA99-44F4-BAC4-5F8C24C1C366}" dt="2021-12-02T19:05:46.625" v="189" actId="26606"/>
          <ac:picMkLst>
            <pc:docMk/>
            <pc:sldMk cId="824659569" sldId="335"/>
            <ac:picMk id="6152" creationId="{807505CE-EDCD-41A2-90FA-2F85D28FBE80}"/>
          </ac:picMkLst>
        </pc:picChg>
      </pc:sldChg>
      <pc:sldChg chg="addSp delSp modSp add mod setBg">
        <pc:chgData name="kursat ymn" userId="47174fbee67923fe" providerId="LiveId" clId="{F2B29B20-BA99-44F4-BAC4-5F8C24C1C366}" dt="2021-12-02T18:49:07.163" v="177" actId="1076"/>
        <pc:sldMkLst>
          <pc:docMk/>
          <pc:sldMk cId="3227160059" sldId="336"/>
        </pc:sldMkLst>
        <pc:spChg chg="add del">
          <ac:chgData name="kursat ymn" userId="47174fbee67923fe" providerId="LiveId" clId="{F2B29B20-BA99-44F4-BAC4-5F8C24C1C366}" dt="2021-12-02T18:48:54.032" v="165" actId="26606"/>
          <ac:spMkLst>
            <pc:docMk/>
            <pc:sldMk cId="3227160059" sldId="336"/>
            <ac:spMk id="11" creationId="{B670DBD5-770C-4383-9F54-5B86E86BD5BB}"/>
          </ac:spMkLst>
        </pc:spChg>
        <pc:spChg chg="add del">
          <ac:chgData name="kursat ymn" userId="47174fbee67923fe" providerId="LiveId" clId="{F2B29B20-BA99-44F4-BAC4-5F8C24C1C366}" dt="2021-12-02T18:48:54.674" v="167" actId="26606"/>
          <ac:spMkLst>
            <pc:docMk/>
            <pc:sldMk cId="3227160059" sldId="336"/>
            <ac:spMk id="13" creationId="{736F0DFD-0954-464F-BF12-DD2E6F6E0380}"/>
          </ac:spMkLst>
        </pc:spChg>
        <pc:spChg chg="add del">
          <ac:chgData name="kursat ymn" userId="47174fbee67923fe" providerId="LiveId" clId="{F2B29B20-BA99-44F4-BAC4-5F8C24C1C366}" dt="2021-12-02T18:48:54.674" v="167" actId="26606"/>
          <ac:spMkLst>
            <pc:docMk/>
            <pc:sldMk cId="3227160059" sldId="336"/>
            <ac:spMk id="14" creationId="{7C1E5815-D54C-487F-A054-6D4930ADE3DF}"/>
          </ac:spMkLst>
        </pc:spChg>
        <pc:spChg chg="add del">
          <ac:chgData name="kursat ymn" userId="47174fbee67923fe" providerId="LiveId" clId="{F2B29B20-BA99-44F4-BAC4-5F8C24C1C366}" dt="2021-12-02T18:49:01.320" v="173" actId="26606"/>
          <ac:spMkLst>
            <pc:docMk/>
            <pc:sldMk cId="3227160059" sldId="336"/>
            <ac:spMk id="15" creationId="{A5D2A5D1-BA0D-47D3-B051-DA7743C46E28}"/>
          </ac:spMkLst>
        </pc:spChg>
        <pc:spChg chg="add del">
          <ac:chgData name="kursat ymn" userId="47174fbee67923fe" providerId="LiveId" clId="{F2B29B20-BA99-44F4-BAC4-5F8C24C1C366}" dt="2021-12-02T18:48:58.912" v="169" actId="26606"/>
          <ac:spMkLst>
            <pc:docMk/>
            <pc:sldMk cId="3227160059" sldId="336"/>
            <ac:spMk id="16" creationId="{86FF76B9-219D-4469-AF87-0236D29032F1}"/>
          </ac:spMkLst>
        </pc:spChg>
        <pc:spChg chg="add del">
          <ac:chgData name="kursat ymn" userId="47174fbee67923fe" providerId="LiveId" clId="{F2B29B20-BA99-44F4-BAC4-5F8C24C1C366}" dt="2021-12-02T18:48:58.912" v="169" actId="26606"/>
          <ac:spMkLst>
            <pc:docMk/>
            <pc:sldMk cId="3227160059" sldId="336"/>
            <ac:spMk id="17" creationId="{2E80C965-DB6D-4F81-9E9E-B027384D0BD6}"/>
          </ac:spMkLst>
        </pc:spChg>
        <pc:spChg chg="add del">
          <ac:chgData name="kursat ymn" userId="47174fbee67923fe" providerId="LiveId" clId="{F2B29B20-BA99-44F4-BAC4-5F8C24C1C366}" dt="2021-12-02T18:48:58.912" v="169" actId="26606"/>
          <ac:spMkLst>
            <pc:docMk/>
            <pc:sldMk cId="3227160059" sldId="336"/>
            <ac:spMk id="19" creationId="{633C5E46-DAC5-4661-9C87-22B08E2A512F}"/>
          </ac:spMkLst>
        </pc:spChg>
        <pc:spChg chg="add del">
          <ac:chgData name="kursat ymn" userId="47174fbee67923fe" providerId="LiveId" clId="{F2B29B20-BA99-44F4-BAC4-5F8C24C1C366}" dt="2021-12-02T18:48:59.674" v="171" actId="26606"/>
          <ac:spMkLst>
            <pc:docMk/>
            <pc:sldMk cId="3227160059" sldId="336"/>
            <ac:spMk id="22" creationId="{B775CD93-9DF2-48CB-9F57-1BCA9A46C7FA}"/>
          </ac:spMkLst>
        </pc:spChg>
        <pc:spChg chg="add del">
          <ac:chgData name="kursat ymn" userId="47174fbee67923fe" providerId="LiveId" clId="{F2B29B20-BA99-44F4-BAC4-5F8C24C1C366}" dt="2021-12-02T18:48:59.674" v="171" actId="26606"/>
          <ac:spMkLst>
            <pc:docMk/>
            <pc:sldMk cId="3227160059" sldId="336"/>
            <ac:spMk id="23" creationId="{6166C6D1-23AC-49C4-BA07-238E4E9F8CEB}"/>
          </ac:spMkLst>
        </pc:spChg>
        <pc:spChg chg="add del">
          <ac:chgData name="kursat ymn" userId="47174fbee67923fe" providerId="LiveId" clId="{F2B29B20-BA99-44F4-BAC4-5F8C24C1C366}" dt="2021-12-02T18:49:01.320" v="173" actId="26606"/>
          <ac:spMkLst>
            <pc:docMk/>
            <pc:sldMk cId="3227160059" sldId="336"/>
            <ac:spMk id="25" creationId="{2D2B266D-3625-4584-A5C3-7D3F672CFF30}"/>
          </ac:spMkLst>
        </pc:spChg>
        <pc:spChg chg="add del">
          <ac:chgData name="kursat ymn" userId="47174fbee67923fe" providerId="LiveId" clId="{F2B29B20-BA99-44F4-BAC4-5F8C24C1C366}" dt="2021-12-02T18:49:01.320" v="173" actId="26606"/>
          <ac:spMkLst>
            <pc:docMk/>
            <pc:sldMk cId="3227160059" sldId="336"/>
            <ac:spMk id="26" creationId="{C463B99A-73EE-4FBB-B7C4-F9F9BCC25C65}"/>
          </ac:spMkLst>
        </pc:spChg>
        <pc:spChg chg="add">
          <ac:chgData name="kursat ymn" userId="47174fbee67923fe" providerId="LiveId" clId="{F2B29B20-BA99-44F4-BAC4-5F8C24C1C366}" dt="2021-12-02T18:49:01.325" v="174" actId="26606"/>
          <ac:spMkLst>
            <pc:docMk/>
            <pc:sldMk cId="3227160059" sldId="336"/>
            <ac:spMk id="28" creationId="{B775CD93-9DF2-48CB-9F57-1BCA9A46C7FA}"/>
          </ac:spMkLst>
        </pc:spChg>
        <pc:spChg chg="add">
          <ac:chgData name="kursat ymn" userId="47174fbee67923fe" providerId="LiveId" clId="{F2B29B20-BA99-44F4-BAC4-5F8C24C1C366}" dt="2021-12-02T18:49:01.325" v="174" actId="26606"/>
          <ac:spMkLst>
            <pc:docMk/>
            <pc:sldMk cId="3227160059" sldId="336"/>
            <ac:spMk id="29" creationId="{6166C6D1-23AC-49C4-BA07-238E4E9F8CEB}"/>
          </ac:spMkLst>
        </pc:spChg>
        <pc:grpChg chg="add del">
          <ac:chgData name="kursat ymn" userId="47174fbee67923fe" providerId="LiveId" clId="{F2B29B20-BA99-44F4-BAC4-5F8C24C1C366}" dt="2021-12-02T18:48:58.912" v="169" actId="26606"/>
          <ac:grpSpMkLst>
            <pc:docMk/>
            <pc:sldMk cId="3227160059" sldId="336"/>
            <ac:grpSpMk id="18" creationId="{DB88BD78-87E1-424D-B479-C37D8E41B12E}"/>
          </ac:grpSpMkLst>
        </pc:grpChg>
        <pc:picChg chg="add del mod">
          <ac:chgData name="kursat ymn" userId="47174fbee67923fe" providerId="LiveId" clId="{F2B29B20-BA99-44F4-BAC4-5F8C24C1C366}" dt="2021-12-02T18:49:04.229" v="175" actId="478"/>
          <ac:picMkLst>
            <pc:docMk/>
            <pc:sldMk cId="3227160059" sldId="336"/>
            <ac:picMk id="3" creationId="{33A7FC2E-ACFB-4860-BE33-4C8279FE4489}"/>
          </ac:picMkLst>
        </pc:picChg>
        <pc:picChg chg="add mod">
          <ac:chgData name="kursat ymn" userId="47174fbee67923fe" providerId="LiveId" clId="{F2B29B20-BA99-44F4-BAC4-5F8C24C1C366}" dt="2021-12-02T18:49:07.163" v="177" actId="1076"/>
          <ac:picMkLst>
            <pc:docMk/>
            <pc:sldMk cId="3227160059" sldId="336"/>
            <ac:picMk id="5" creationId="{498F0B71-4D60-4118-A39B-732F805DB7AC}"/>
          </ac:picMkLst>
        </pc:picChg>
        <pc:picChg chg="ord">
          <ac:chgData name="kursat ymn" userId="47174fbee67923fe" providerId="LiveId" clId="{F2B29B20-BA99-44F4-BAC4-5F8C24C1C366}" dt="2021-12-02T18:49:01.325" v="174" actId="26606"/>
          <ac:picMkLst>
            <pc:docMk/>
            <pc:sldMk cId="3227160059" sldId="336"/>
            <ac:picMk id="6" creationId="{8CAAFCF3-DB34-4998-97D6-61F71C34EF80}"/>
          </ac:picMkLst>
        </pc:picChg>
      </pc:sldChg>
      <pc:sldChg chg="addSp modSp add mod setBg">
        <pc:chgData name="kursat ymn" userId="47174fbee67923fe" providerId="LiveId" clId="{F2B29B20-BA99-44F4-BAC4-5F8C24C1C366}" dt="2021-12-02T19:07:39.852" v="215" actId="1076"/>
        <pc:sldMkLst>
          <pc:docMk/>
          <pc:sldMk cId="4127129570" sldId="337"/>
        </pc:sldMkLst>
        <pc:spChg chg="add mod ord">
          <ac:chgData name="kursat ymn" userId="47174fbee67923fe" providerId="LiveId" clId="{F2B29B20-BA99-44F4-BAC4-5F8C24C1C366}" dt="2021-12-02T19:07:39.852" v="215" actId="1076"/>
          <ac:spMkLst>
            <pc:docMk/>
            <pc:sldMk cId="4127129570" sldId="337"/>
            <ac:spMk id="4" creationId="{D88912CA-BE2D-4800-958D-FCD64A9F5DB3}"/>
          </ac:spMkLst>
        </pc:spChg>
        <pc:spChg chg="add">
          <ac:chgData name="kursat ymn" userId="47174fbee67923fe" providerId="LiveId" clId="{F2B29B20-BA99-44F4-BAC4-5F8C24C1C366}" dt="2021-12-02T19:07:24.868" v="203" actId="26606"/>
          <ac:spMkLst>
            <pc:docMk/>
            <pc:sldMk cId="4127129570" sldId="337"/>
            <ac:spMk id="71" creationId="{42A5316D-ED2F-4F89-B4B4-8D9240B1A348}"/>
          </ac:spMkLst>
        </pc:spChg>
        <pc:picChg chg="ord">
          <ac:chgData name="kursat ymn" userId="47174fbee67923fe" providerId="LiveId" clId="{F2B29B20-BA99-44F4-BAC4-5F8C24C1C366}" dt="2021-12-02T19:07:24.868" v="203" actId="26606"/>
          <ac:picMkLst>
            <pc:docMk/>
            <pc:sldMk cId="4127129570" sldId="337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9:07:24.868" v="203" actId="26606"/>
          <ac:picMkLst>
            <pc:docMk/>
            <pc:sldMk cId="4127129570" sldId="337"/>
            <ac:picMk id="7170" creationId="{FC53D8E7-53CF-4FE2-90BF-0264503A160D}"/>
          </ac:picMkLst>
        </pc:picChg>
      </pc:sldChg>
      <pc:sldChg chg="addSp delSp modSp add mod setBg setClrOvrMap">
        <pc:chgData name="kursat ymn" userId="47174fbee67923fe" providerId="LiveId" clId="{F2B29B20-BA99-44F4-BAC4-5F8C24C1C366}" dt="2021-12-02T19:12:38.204" v="240" actId="1076"/>
        <pc:sldMkLst>
          <pc:docMk/>
          <pc:sldMk cId="934355367" sldId="338"/>
        </pc:sldMkLst>
        <pc:spChg chg="add mod ord">
          <ac:chgData name="kursat ymn" userId="47174fbee67923fe" providerId="LiveId" clId="{F2B29B20-BA99-44F4-BAC4-5F8C24C1C366}" dt="2021-12-02T19:12:31.547" v="237" actId="27636"/>
          <ac:spMkLst>
            <pc:docMk/>
            <pc:sldMk cId="934355367" sldId="338"/>
            <ac:spMk id="4" creationId="{5CF0A4E6-087F-43BD-BBB8-584D2ED0B859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81" creationId="{99CEE05D-F25C-4EC3-B527-D9C999E335CD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83" creationId="{4F036726-0C05-446E-91C3-B986EBEA055E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85" creationId="{A310ABCD-C34B-42D1-9BEB-47755A3EA36C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87" creationId="{F38AB6A2-89F7-43B5-B608-50DFC740DEBF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89" creationId="{06585B74-DAF6-470E-B2F3-B5530A709AAC}"/>
          </ac:spMkLst>
        </pc:spChg>
        <pc:spChg chg="add">
          <ac:chgData name="kursat ymn" userId="47174fbee67923fe" providerId="LiveId" clId="{F2B29B20-BA99-44F4-BAC4-5F8C24C1C366}" dt="2021-12-02T19:12:12.031" v="229" actId="26606"/>
          <ac:spMkLst>
            <pc:docMk/>
            <pc:sldMk cId="934355367" sldId="338"/>
            <ac:spMk id="91" creationId="{30BAD96F-CE2F-4682-99B8-0DD9E6AE2BED}"/>
          </ac:spMkLst>
        </pc:spChg>
        <pc:picChg chg="mod ord">
          <ac:chgData name="kursat ymn" userId="47174fbee67923fe" providerId="LiveId" clId="{F2B29B20-BA99-44F4-BAC4-5F8C24C1C366}" dt="2021-12-02T19:12:38.204" v="240" actId="1076"/>
          <ac:picMkLst>
            <pc:docMk/>
            <pc:sldMk cId="934355367" sldId="338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9:12:20.556" v="233" actId="1076"/>
          <ac:picMkLst>
            <pc:docMk/>
            <pc:sldMk cId="934355367" sldId="338"/>
            <ac:picMk id="17" creationId="{6828CD69-B84F-40C7-BCD8-3109B2403938}"/>
          </ac:picMkLst>
        </pc:picChg>
        <pc:picChg chg="add del">
          <ac:chgData name="kursat ymn" userId="47174fbee67923fe" providerId="LiveId" clId="{F2B29B20-BA99-44F4-BAC4-5F8C24C1C366}" dt="2021-12-02T19:08:27.080" v="219" actId="478"/>
          <ac:picMkLst>
            <pc:docMk/>
            <pc:sldMk cId="934355367" sldId="338"/>
            <ac:picMk id="8194" creationId="{F88D9746-63BE-4881-87C5-3DAE27F13A56}"/>
          </ac:picMkLst>
        </pc:picChg>
        <pc:picChg chg="add mod ord">
          <ac:chgData name="kursat ymn" userId="47174fbee67923fe" providerId="LiveId" clId="{F2B29B20-BA99-44F4-BAC4-5F8C24C1C366}" dt="2021-12-02T19:12:12.031" v="229" actId="26606"/>
          <ac:picMkLst>
            <pc:docMk/>
            <pc:sldMk cId="934355367" sldId="338"/>
            <ac:picMk id="8196" creationId="{4B0575BD-4763-4327-8EEC-844FF1141052}"/>
          </ac:picMkLst>
        </pc:picChg>
        <pc:picChg chg="add mod ord">
          <ac:chgData name="kursat ymn" userId="47174fbee67923fe" providerId="LiveId" clId="{F2B29B20-BA99-44F4-BAC4-5F8C24C1C366}" dt="2021-12-02T19:12:12.031" v="229" actId="26606"/>
          <ac:picMkLst>
            <pc:docMk/>
            <pc:sldMk cId="934355367" sldId="338"/>
            <ac:picMk id="8198" creationId="{F78D74A3-6D04-4B6D-AEC6-2F119DA69CC8}"/>
          </ac:picMkLst>
        </pc:picChg>
        <pc:picChg chg="add mod">
          <ac:chgData name="kursat ymn" userId="47174fbee67923fe" providerId="LiveId" clId="{F2B29B20-BA99-44F4-BAC4-5F8C24C1C366}" dt="2021-12-02T19:12:12.031" v="229" actId="26606"/>
          <ac:picMkLst>
            <pc:docMk/>
            <pc:sldMk cId="934355367" sldId="338"/>
            <ac:picMk id="8200" creationId="{F4F4C80B-0DDD-4FEB-A6E6-92D7333A44C9}"/>
          </ac:picMkLst>
        </pc:picChg>
        <pc:picChg chg="add del mod">
          <ac:chgData name="kursat ymn" userId="47174fbee67923fe" providerId="LiveId" clId="{F2B29B20-BA99-44F4-BAC4-5F8C24C1C366}" dt="2021-12-02T19:12:04.516" v="227" actId="21"/>
          <ac:picMkLst>
            <pc:docMk/>
            <pc:sldMk cId="934355367" sldId="338"/>
            <ac:picMk id="8202" creationId="{E4448948-4A4A-4843-AD80-421159E8AA1D}"/>
          </ac:picMkLst>
        </pc:picChg>
        <pc:picChg chg="add mod">
          <ac:chgData name="kursat ymn" userId="47174fbee67923fe" providerId="LiveId" clId="{F2B29B20-BA99-44F4-BAC4-5F8C24C1C366}" dt="2021-12-02T19:12:12.031" v="229" actId="26606"/>
          <ac:picMkLst>
            <pc:docMk/>
            <pc:sldMk cId="934355367" sldId="338"/>
            <ac:picMk id="8204" creationId="{3FB9D87E-8D3E-462C-B601-9739BF037D74}"/>
          </ac:picMkLst>
        </pc:picChg>
      </pc:sldChg>
      <pc:sldChg chg="addSp delSp modSp add mod setBg">
        <pc:chgData name="kursat ymn" userId="47174fbee67923fe" providerId="LiveId" clId="{F2B29B20-BA99-44F4-BAC4-5F8C24C1C366}" dt="2021-12-02T19:14:47.789" v="254" actId="1076"/>
        <pc:sldMkLst>
          <pc:docMk/>
          <pc:sldMk cId="3168476858" sldId="339"/>
        </pc:sldMkLst>
        <pc:spChg chg="add mod ord">
          <ac:chgData name="kursat ymn" userId="47174fbee67923fe" providerId="LiveId" clId="{F2B29B20-BA99-44F4-BAC4-5F8C24C1C366}" dt="2021-12-02T19:14:47.789" v="254" actId="1076"/>
          <ac:spMkLst>
            <pc:docMk/>
            <pc:sldMk cId="3168476858" sldId="339"/>
            <ac:spMk id="5" creationId="{9610E185-27D5-4341-A5D2-3147860EE803}"/>
          </ac:spMkLst>
        </pc:spChg>
        <pc:spChg chg="add">
          <ac:chgData name="kursat ymn" userId="47174fbee67923fe" providerId="LiveId" clId="{F2B29B20-BA99-44F4-BAC4-5F8C24C1C366}" dt="2021-12-02T19:14:34.686" v="245" actId="26606"/>
          <ac:spMkLst>
            <pc:docMk/>
            <pc:sldMk cId="3168476858" sldId="339"/>
            <ac:spMk id="71" creationId="{42A5316D-ED2F-4F89-B4B4-8D9240B1A348}"/>
          </ac:spMkLst>
        </pc:spChg>
        <pc:picChg chg="add del mod">
          <ac:chgData name="kursat ymn" userId="47174fbee67923fe" providerId="LiveId" clId="{F2B29B20-BA99-44F4-BAC4-5F8C24C1C366}" dt="2021-12-02T19:12:14.647" v="230" actId="21"/>
          <ac:picMkLst>
            <pc:docMk/>
            <pc:sldMk cId="3168476858" sldId="339"/>
            <ac:picMk id="3" creationId="{D5B08901-ED31-4EB8-9035-E8C0574FA1C5}"/>
          </ac:picMkLst>
        </pc:picChg>
        <pc:picChg chg="ord">
          <ac:chgData name="kursat ymn" userId="47174fbee67923fe" providerId="LiveId" clId="{F2B29B20-BA99-44F4-BAC4-5F8C24C1C366}" dt="2021-12-02T19:14:34.686" v="245" actId="26606"/>
          <ac:picMkLst>
            <pc:docMk/>
            <pc:sldMk cId="3168476858" sldId="339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9:14:34.686" v="245" actId="26606"/>
          <ac:picMkLst>
            <pc:docMk/>
            <pc:sldMk cId="3168476858" sldId="339"/>
            <ac:picMk id="9218" creationId="{1AE61080-AF3F-4C2A-B2FF-E9E9256FB251}"/>
          </ac:picMkLst>
        </pc:picChg>
      </pc:sldChg>
      <pc:sldChg chg="addSp modSp add mod setBg setClrOvrMap">
        <pc:chgData name="kursat ymn" userId="47174fbee67923fe" providerId="LiveId" clId="{F2B29B20-BA99-44F4-BAC4-5F8C24C1C366}" dt="2021-12-02T19:18:19.258" v="275" actId="2710"/>
        <pc:sldMkLst>
          <pc:docMk/>
          <pc:sldMk cId="2906525819" sldId="340"/>
        </pc:sldMkLst>
        <pc:spChg chg="add mod ord">
          <ac:chgData name="kursat ymn" userId="47174fbee67923fe" providerId="LiveId" clId="{F2B29B20-BA99-44F4-BAC4-5F8C24C1C366}" dt="2021-12-02T19:18:19.258" v="275" actId="2710"/>
          <ac:spMkLst>
            <pc:docMk/>
            <pc:sldMk cId="2906525819" sldId="340"/>
            <ac:spMk id="4" creationId="{2497EB70-A1AF-411E-BC4B-D4C8340830E8}"/>
          </ac:spMkLst>
        </pc:spChg>
        <pc:spChg chg="add">
          <ac:chgData name="kursat ymn" userId="47174fbee67923fe" providerId="LiveId" clId="{F2B29B20-BA99-44F4-BAC4-5F8C24C1C366}" dt="2021-12-02T19:18:13.914" v="273" actId="26606"/>
          <ac:spMkLst>
            <pc:docMk/>
            <pc:sldMk cId="2906525819" sldId="340"/>
            <ac:spMk id="75" creationId="{10A05691-F36F-44DD-904C-144D68CAF7BD}"/>
          </ac:spMkLst>
        </pc:spChg>
        <pc:picChg chg="ord">
          <ac:chgData name="kursat ymn" userId="47174fbee67923fe" providerId="LiveId" clId="{F2B29B20-BA99-44F4-BAC4-5F8C24C1C366}" dt="2021-12-02T19:18:13.914" v="273" actId="26606"/>
          <ac:picMkLst>
            <pc:docMk/>
            <pc:sldMk cId="2906525819" sldId="340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2T19:18:13.914" v="273" actId="26606"/>
          <ac:picMkLst>
            <pc:docMk/>
            <pc:sldMk cId="2906525819" sldId="340"/>
            <ac:picMk id="10242" creationId="{891C2FA9-AFFB-4819-AE70-FDC3FCA70A74}"/>
          </ac:picMkLst>
        </pc:picChg>
        <pc:picChg chg="add mod">
          <ac:chgData name="kursat ymn" userId="47174fbee67923fe" providerId="LiveId" clId="{F2B29B20-BA99-44F4-BAC4-5F8C24C1C366}" dt="2021-12-02T19:18:13.914" v="273" actId="26606"/>
          <ac:picMkLst>
            <pc:docMk/>
            <pc:sldMk cId="2906525819" sldId="340"/>
            <ac:picMk id="10244" creationId="{95A9DA7E-959F-487C-9C0A-FCE3307D3E88}"/>
          </ac:picMkLst>
        </pc:picChg>
        <pc:picChg chg="add mod ord">
          <ac:chgData name="kursat ymn" userId="47174fbee67923fe" providerId="LiveId" clId="{F2B29B20-BA99-44F4-BAC4-5F8C24C1C366}" dt="2021-12-02T19:18:13.914" v="273" actId="26606"/>
          <ac:picMkLst>
            <pc:docMk/>
            <pc:sldMk cId="2906525819" sldId="340"/>
            <ac:picMk id="10246" creationId="{C42CBE78-A282-4499-8A29-016B27C72E24}"/>
          </ac:picMkLst>
        </pc:picChg>
        <pc:cxnChg chg="add">
          <ac:chgData name="kursat ymn" userId="47174fbee67923fe" providerId="LiveId" clId="{F2B29B20-BA99-44F4-BAC4-5F8C24C1C366}" dt="2021-12-02T19:18:13.914" v="273" actId="26606"/>
          <ac:cxnSpMkLst>
            <pc:docMk/>
            <pc:sldMk cId="2906525819" sldId="340"/>
            <ac:cxnSpMk id="77" creationId="{1A9CF0DD-5937-4172-BD2C-9579BD31DD5B}"/>
          </ac:cxnSpMkLst>
        </pc:cxnChg>
      </pc:sldChg>
      <pc:sldChg chg="addSp delSp modSp add mod setBg">
        <pc:chgData name="kursat ymn" userId="47174fbee67923fe" providerId="LiveId" clId="{F2B29B20-BA99-44F4-BAC4-5F8C24C1C366}" dt="2021-12-03T18:50:50.409" v="312" actId="1076"/>
        <pc:sldMkLst>
          <pc:docMk/>
          <pc:sldMk cId="3693850603" sldId="341"/>
        </pc:sldMkLst>
        <pc:spChg chg="add mod">
          <ac:chgData name="kursat ymn" userId="47174fbee67923fe" providerId="LiveId" clId="{F2B29B20-BA99-44F4-BAC4-5F8C24C1C366}" dt="2021-12-03T18:49:21.751" v="303" actId="14100"/>
          <ac:spMkLst>
            <pc:docMk/>
            <pc:sldMk cId="3693850603" sldId="341"/>
            <ac:spMk id="4" creationId="{714F2EA7-06AF-4756-AD4C-DCCEC5DC1D75}"/>
          </ac:spMkLst>
        </pc:spChg>
        <pc:spChg chg="add del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11" creationId="{7CB4857B-ED7C-444D-9F04-2F885114A1C2}"/>
          </ac:spMkLst>
        </pc:spChg>
        <pc:spChg chg="add del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13" creationId="{D18046FB-44EA-4FD8-A585-EA09A319B2D0}"/>
          </ac:spMkLst>
        </pc:spChg>
        <pc:spChg chg="add del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15" creationId="{479F5F2B-8B58-4140-AE6A-51F6C67B18D9}"/>
          </ac:spMkLst>
        </pc:spChg>
        <pc:spChg chg="add mod">
          <ac:chgData name="kursat ymn" userId="47174fbee67923fe" providerId="LiveId" clId="{F2B29B20-BA99-44F4-BAC4-5F8C24C1C366}" dt="2021-12-03T18:50:50.409" v="312" actId="1076"/>
          <ac:spMkLst>
            <pc:docMk/>
            <pc:sldMk cId="3693850603" sldId="341"/>
            <ac:spMk id="16" creationId="{F2D35265-8768-498A-8539-C86B2CCAF36E}"/>
          </ac:spMkLst>
        </pc:spChg>
        <pc:spChg chg="add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20" creationId="{05C7EBC3-4672-4DAB-81C2-58661FAFAED6}"/>
          </ac:spMkLst>
        </pc:spChg>
        <pc:spChg chg="add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22" creationId="{40BF962F-4C6F-461E-86F2-C43F56CC939B}"/>
          </ac:spMkLst>
        </pc:spChg>
        <pc:spChg chg="add">
          <ac:chgData name="kursat ymn" userId="47174fbee67923fe" providerId="LiveId" clId="{F2B29B20-BA99-44F4-BAC4-5F8C24C1C366}" dt="2021-12-03T18:48:51.432" v="292" actId="26606"/>
          <ac:spMkLst>
            <pc:docMk/>
            <pc:sldMk cId="3693850603" sldId="341"/>
            <ac:spMk id="24" creationId="{2E94A4F7-38E4-45EA-8E2E-CE1B5766B4F1}"/>
          </ac:spMkLst>
        </pc:spChg>
        <pc:picChg chg="add del mod">
          <ac:chgData name="kursat ymn" userId="47174fbee67923fe" providerId="LiveId" clId="{F2B29B20-BA99-44F4-BAC4-5F8C24C1C366}" dt="2021-12-03T18:48:34.088" v="285" actId="21"/>
          <ac:picMkLst>
            <pc:docMk/>
            <pc:sldMk cId="3693850603" sldId="341"/>
            <ac:picMk id="3" creationId="{B28D9746-1F6C-462E-90D1-FFDD2662D900}"/>
          </ac:picMkLst>
        </pc:picChg>
        <pc:picChg chg="ord">
          <ac:chgData name="kursat ymn" userId="47174fbee67923fe" providerId="LiveId" clId="{F2B29B20-BA99-44F4-BAC4-5F8C24C1C366}" dt="2021-12-03T18:48:51.432" v="292" actId="26606"/>
          <ac:picMkLst>
            <pc:docMk/>
            <pc:sldMk cId="3693850603" sldId="341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8:48:51.432" v="292" actId="26606"/>
          <ac:picMkLst>
            <pc:docMk/>
            <pc:sldMk cId="3693850603" sldId="341"/>
            <ac:picMk id="9" creationId="{235C14D9-537D-4913-9561-6745525D6A01}"/>
          </ac:picMkLst>
        </pc:picChg>
        <pc:picChg chg="add mod">
          <ac:chgData name="kursat ymn" userId="47174fbee67923fe" providerId="LiveId" clId="{F2B29B20-BA99-44F4-BAC4-5F8C24C1C366}" dt="2021-12-03T18:49:17.272" v="302" actId="1076"/>
          <ac:picMkLst>
            <pc:docMk/>
            <pc:sldMk cId="3693850603" sldId="341"/>
            <ac:picMk id="14" creationId="{E16305F7-E642-41CC-A97D-1D1A02CE37C6}"/>
          </ac:picMkLst>
        </pc:picChg>
        <pc:picChg chg="add del mod">
          <ac:chgData name="kursat ymn" userId="47174fbee67923fe" providerId="LiveId" clId="{F2B29B20-BA99-44F4-BAC4-5F8C24C1C366}" dt="2021-12-03T18:48:02.867" v="282" actId="21"/>
          <ac:picMkLst>
            <pc:docMk/>
            <pc:sldMk cId="3693850603" sldId="341"/>
            <ac:picMk id="11266" creationId="{5D75EA05-D209-405C-8BDE-E17A7042F09B}"/>
          </ac:picMkLst>
        </pc:picChg>
        <pc:picChg chg="add del mod">
          <ac:chgData name="kursat ymn" userId="47174fbee67923fe" providerId="LiveId" clId="{F2B29B20-BA99-44F4-BAC4-5F8C24C1C366}" dt="2021-12-02T19:21:49.582" v="280" actId="21"/>
          <ac:picMkLst>
            <pc:docMk/>
            <pc:sldMk cId="3693850603" sldId="341"/>
            <ac:picMk id="11268" creationId="{BE0E52DF-9291-4EAC-BEFC-4EFFE85B8C43}"/>
          </ac:picMkLst>
        </pc:picChg>
      </pc:sldChg>
      <pc:sldChg chg="addSp delSp modSp add mod ord setBg">
        <pc:chgData name="kursat ymn" userId="47174fbee67923fe" providerId="LiveId" clId="{F2B29B20-BA99-44F4-BAC4-5F8C24C1C366}" dt="2021-12-03T18:55:48.699" v="345" actId="12"/>
        <pc:sldMkLst>
          <pc:docMk/>
          <pc:sldMk cId="1263929244" sldId="342"/>
        </pc:sldMkLst>
        <pc:spChg chg="add mod">
          <ac:chgData name="kursat ymn" userId="47174fbee67923fe" providerId="LiveId" clId="{F2B29B20-BA99-44F4-BAC4-5F8C24C1C366}" dt="2021-12-03T18:55:48.699" v="345" actId="12"/>
          <ac:spMkLst>
            <pc:docMk/>
            <pc:sldMk cId="1263929244" sldId="342"/>
            <ac:spMk id="7" creationId="{90785DA0-C893-4FED-A157-70A8027A7C51}"/>
          </ac:spMkLst>
        </pc:spChg>
        <pc:spChg chg="add">
          <ac:chgData name="kursat ymn" userId="47174fbee67923fe" providerId="LiveId" clId="{F2B29B20-BA99-44F4-BAC4-5F8C24C1C366}" dt="2021-12-03T18:55:33.647" v="338" actId="26606"/>
          <ac:spMkLst>
            <pc:docMk/>
            <pc:sldMk cId="1263929244" sldId="342"/>
            <ac:spMk id="71" creationId="{5AAE9118-0436-4488-AC4A-C14DF6A7B6B1}"/>
          </ac:spMkLst>
        </pc:spChg>
        <pc:spChg chg="add">
          <ac:chgData name="kursat ymn" userId="47174fbee67923fe" providerId="LiveId" clId="{F2B29B20-BA99-44F4-BAC4-5F8C24C1C366}" dt="2021-12-03T18:55:33.647" v="338" actId="26606"/>
          <ac:spMkLst>
            <pc:docMk/>
            <pc:sldMk cId="1263929244" sldId="342"/>
            <ac:spMk id="73" creationId="{1B10F861-B8F1-49C7-BD58-EAB20CEE7F93}"/>
          </ac:spMkLst>
        </pc:spChg>
        <pc:spChg chg="add">
          <ac:chgData name="kursat ymn" userId="47174fbee67923fe" providerId="LiveId" clId="{F2B29B20-BA99-44F4-BAC4-5F8C24C1C366}" dt="2021-12-03T18:55:33.647" v="338" actId="26606"/>
          <ac:spMkLst>
            <pc:docMk/>
            <pc:sldMk cId="1263929244" sldId="342"/>
            <ac:spMk id="75" creationId="{61F6E425-22AB-4DA2-8FAC-58ADB58EF6C3}"/>
          </ac:spMkLst>
        </pc:spChg>
        <pc:picChg chg="add del mod">
          <ac:chgData name="kursat ymn" userId="47174fbee67923fe" providerId="LiveId" clId="{F2B29B20-BA99-44F4-BAC4-5F8C24C1C366}" dt="2021-12-03T18:48:54.120" v="293" actId="21"/>
          <ac:picMkLst>
            <pc:docMk/>
            <pc:sldMk cId="1263929244" sldId="342"/>
            <ac:picMk id="3" creationId="{095B93A6-A5E6-474A-B178-225A676E5D49}"/>
          </ac:picMkLst>
        </pc:picChg>
        <pc:picChg chg="add del mod">
          <ac:chgData name="kursat ymn" userId="47174fbee67923fe" providerId="LiveId" clId="{F2B29B20-BA99-44F4-BAC4-5F8C24C1C366}" dt="2021-12-03T18:49:26.298" v="304" actId="478"/>
          <ac:picMkLst>
            <pc:docMk/>
            <pc:sldMk cId="1263929244" sldId="342"/>
            <ac:picMk id="4" creationId="{C968875A-119D-4FC7-B18B-FF9FA146FC57}"/>
          </ac:picMkLst>
        </pc:picChg>
        <pc:picChg chg="ord">
          <ac:chgData name="kursat ymn" userId="47174fbee67923fe" providerId="LiveId" clId="{F2B29B20-BA99-44F4-BAC4-5F8C24C1C366}" dt="2021-12-03T18:55:33.647" v="338" actId="26606"/>
          <ac:picMkLst>
            <pc:docMk/>
            <pc:sldMk cId="1263929244" sldId="342"/>
            <ac:picMk id="6" creationId="{8CAAFCF3-DB34-4998-97D6-61F71C34EF80}"/>
          </ac:picMkLst>
        </pc:picChg>
        <pc:picChg chg="add mod ord">
          <ac:chgData name="kursat ymn" userId="47174fbee67923fe" providerId="LiveId" clId="{F2B29B20-BA99-44F4-BAC4-5F8C24C1C366}" dt="2021-12-03T18:55:33.647" v="338" actId="26606"/>
          <ac:picMkLst>
            <pc:docMk/>
            <pc:sldMk cId="1263929244" sldId="342"/>
            <ac:picMk id="8" creationId="{9CB45295-7FEE-415D-A07E-FCDB452CF744}"/>
          </ac:picMkLst>
        </pc:picChg>
        <pc:picChg chg="add mod">
          <ac:chgData name="kursat ymn" userId="47174fbee67923fe" providerId="LiveId" clId="{F2B29B20-BA99-44F4-BAC4-5F8C24C1C366}" dt="2021-12-03T18:55:33.647" v="338" actId="26606"/>
          <ac:picMkLst>
            <pc:docMk/>
            <pc:sldMk cId="1263929244" sldId="342"/>
            <ac:picMk id="3074" creationId="{523A375C-A936-47E3-A405-CEC39CDDA946}"/>
          </ac:picMkLst>
        </pc:picChg>
      </pc:sldChg>
      <pc:sldChg chg="addSp delSp modSp add mod setBg setClrOvrMap">
        <pc:chgData name="kursat ymn" userId="47174fbee67923fe" providerId="LiveId" clId="{F2B29B20-BA99-44F4-BAC4-5F8C24C1C366}" dt="2021-12-05T21:34:16.897" v="1237" actId="478"/>
        <pc:sldMkLst>
          <pc:docMk/>
          <pc:sldMk cId="2058714201" sldId="343"/>
        </pc:sldMkLst>
        <pc:spChg chg="add del">
          <ac:chgData name="kursat ymn" userId="47174fbee67923fe" providerId="LiveId" clId="{F2B29B20-BA99-44F4-BAC4-5F8C24C1C366}" dt="2021-12-05T21:34:16.897" v="1237" actId="478"/>
          <ac:spMkLst>
            <pc:docMk/>
            <pc:sldMk cId="2058714201" sldId="343"/>
            <ac:spMk id="2" creationId="{7A8D8592-3EF2-4D1E-8748-3E2A651AC067}"/>
          </ac:spMkLst>
        </pc:spChg>
        <pc:spChg chg="add del">
          <ac:chgData name="kursat ymn" userId="47174fbee67923fe" providerId="LiveId" clId="{F2B29B20-BA99-44F4-BAC4-5F8C24C1C366}" dt="2021-12-03T18:50:46.445" v="310" actId="21"/>
          <ac:spMkLst>
            <pc:docMk/>
            <pc:sldMk cId="2058714201" sldId="343"/>
            <ac:spMk id="5" creationId="{5D262B83-1441-4AC0-8F75-8E9527027DAA}"/>
          </ac:spMkLst>
        </pc:spChg>
        <pc:spChg chg="add mod ord">
          <ac:chgData name="kursat ymn" userId="47174fbee67923fe" providerId="LiveId" clId="{F2B29B20-BA99-44F4-BAC4-5F8C24C1C366}" dt="2021-12-03T18:59:58.900" v="415" actId="12"/>
          <ac:spMkLst>
            <pc:docMk/>
            <pc:sldMk cId="2058714201" sldId="343"/>
            <ac:spMk id="7" creationId="{AC4E32DF-3C8C-443E-84EB-20EB4C774CE8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75" creationId="{2EEE8F11-3582-44B7-9869-F2D26D7DD9D4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77" creationId="{2141F1CC-6A53-4BCF-9127-AABB52E2497E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79" creationId="{C20C2C41-D9A8-45BE-9E21-91268EC186D8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81" creationId="{561B2B49-7142-4CA8-A929-4671548E6A5A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83" creationId="{B38B1FC8-38BF-4066-8F4A-12EEC1C1AF64}"/>
          </ac:spMkLst>
        </pc:spChg>
        <pc:spChg chg="add del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85" creationId="{178B4B56-5CC4-4608-A9A9-996108D35B5B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41" creationId="{0ED52484-C939-4951-85D6-79046BBC644D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43" creationId="{268CEAA9-EB19-46F9-AFA2-D168C2B83F70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45" creationId="{123AC743-1CAC-4594-8F81-8E5C1E45BA7B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47" creationId="{B83B7D38-93E6-49F8-8B10-54BCB14D4F65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49" creationId="{3DF8EA8C-4EAB-49EE-BBAB-78BE910D2232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51" creationId="{4FCFB4C2-42E8-4EE8-8B04-23A2DA921B19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53" creationId="{9973AF05-1CBD-4B57-BB0F-EAEF9F8FB679}"/>
          </ac:spMkLst>
        </pc:spChg>
        <pc:spChg chg="add">
          <ac:chgData name="kursat ymn" userId="47174fbee67923fe" providerId="LiveId" clId="{F2B29B20-BA99-44F4-BAC4-5F8C24C1C366}" dt="2021-12-03T18:59:46.329" v="405" actId="26606"/>
          <ac:spMkLst>
            <pc:docMk/>
            <pc:sldMk cId="2058714201" sldId="343"/>
            <ac:spMk id="155" creationId="{D3714E15-0DC2-4DED-9F2A-CD13C33A1E11}"/>
          </ac:spMkLst>
        </pc:spChg>
        <pc:picChg chg="add del mod">
          <ac:chgData name="kursat ymn" userId="47174fbee67923fe" providerId="LiveId" clId="{F2B29B20-BA99-44F4-BAC4-5F8C24C1C366}" dt="2021-12-03T18:49:32.056" v="306" actId="478"/>
          <ac:picMkLst>
            <pc:docMk/>
            <pc:sldMk cId="2058714201" sldId="343"/>
            <ac:picMk id="3" creationId="{EB13C25C-CA4D-47BE-BF1F-F47A039AEE87}"/>
          </ac:picMkLst>
        </pc:picChg>
        <pc:picChg chg="ord">
          <ac:chgData name="kursat ymn" userId="47174fbee67923fe" providerId="LiveId" clId="{F2B29B20-BA99-44F4-BAC4-5F8C24C1C366}" dt="2021-12-03T18:52:47.950" v="317" actId="26606"/>
          <ac:picMkLst>
            <pc:docMk/>
            <pc:sldMk cId="2058714201" sldId="343"/>
            <ac:picMk id="6" creationId="{8CAAFCF3-DB34-4998-97D6-61F71C34EF80}"/>
          </ac:picMkLst>
        </pc:picChg>
        <pc:picChg chg="add mod ord">
          <ac:chgData name="kursat ymn" userId="47174fbee67923fe" providerId="LiveId" clId="{F2B29B20-BA99-44F4-BAC4-5F8C24C1C366}" dt="2021-12-03T18:59:46.329" v="405" actId="26606"/>
          <ac:picMkLst>
            <pc:docMk/>
            <pc:sldMk cId="2058714201" sldId="343"/>
            <ac:picMk id="1026" creationId="{9F312167-A3ED-4D0C-A5E3-C755EBE619B4}"/>
          </ac:picMkLst>
        </pc:picChg>
        <pc:picChg chg="add mod ord">
          <ac:chgData name="kursat ymn" userId="47174fbee67923fe" providerId="LiveId" clId="{F2B29B20-BA99-44F4-BAC4-5F8C24C1C366}" dt="2021-12-03T18:59:46.329" v="405" actId="26606"/>
          <ac:picMkLst>
            <pc:docMk/>
            <pc:sldMk cId="2058714201" sldId="343"/>
            <ac:picMk id="1028" creationId="{F705E30F-AD1D-43C8-B154-F070E2D84062}"/>
          </ac:picMkLst>
        </pc:picChg>
        <pc:picChg chg="add mod">
          <ac:chgData name="kursat ymn" userId="47174fbee67923fe" providerId="LiveId" clId="{F2B29B20-BA99-44F4-BAC4-5F8C24C1C366}" dt="2021-12-03T18:59:46.329" v="405" actId="26606"/>
          <ac:picMkLst>
            <pc:docMk/>
            <pc:sldMk cId="2058714201" sldId="343"/>
            <ac:picMk id="1030" creationId="{4228A403-11CF-4CE2-A63C-87250237F5CE}"/>
          </ac:picMkLst>
        </pc:picChg>
        <pc:picChg chg="add mod ord">
          <ac:chgData name="kursat ymn" userId="47174fbee67923fe" providerId="LiveId" clId="{F2B29B20-BA99-44F4-BAC4-5F8C24C1C366}" dt="2021-12-03T18:59:46.329" v="405" actId="26606"/>
          <ac:picMkLst>
            <pc:docMk/>
            <pc:sldMk cId="2058714201" sldId="343"/>
            <ac:picMk id="1032" creationId="{D037ED1F-39E5-44BF-8D83-269FAD25AA9F}"/>
          </ac:picMkLst>
        </pc:picChg>
      </pc:sldChg>
      <pc:sldChg chg="addSp delSp modSp add mod setBg setClrOvrMap">
        <pc:chgData name="kursat ymn" userId="47174fbee67923fe" providerId="LiveId" clId="{F2B29B20-BA99-44F4-BAC4-5F8C24C1C366}" dt="2021-12-03T18:56:52.358" v="365" actId="14100"/>
        <pc:sldMkLst>
          <pc:docMk/>
          <pc:sldMk cId="2313285483" sldId="344"/>
        </pc:sldMkLst>
        <pc:spChg chg="add mod ord">
          <ac:chgData name="kursat ymn" userId="47174fbee67923fe" providerId="LiveId" clId="{F2B29B20-BA99-44F4-BAC4-5F8C24C1C366}" dt="2021-12-03T18:56:52.358" v="365" actId="14100"/>
          <ac:spMkLst>
            <pc:docMk/>
            <pc:sldMk cId="2313285483" sldId="344"/>
            <ac:spMk id="4" creationId="{1FD8953D-CD26-442B-8AB1-89F8C43F275C}"/>
          </ac:spMkLst>
        </pc:spChg>
        <pc:spChg chg="add del">
          <ac:chgData name="kursat ymn" userId="47174fbee67923fe" providerId="LiveId" clId="{F2B29B20-BA99-44F4-BAC4-5F8C24C1C366}" dt="2021-12-03T18:56:19.962" v="348" actId="26606"/>
          <ac:spMkLst>
            <pc:docMk/>
            <pc:sldMk cId="2313285483" sldId="344"/>
            <ac:spMk id="11" creationId="{56C20283-73E0-40EC-8AD8-057F581F64C2}"/>
          </ac:spMkLst>
        </pc:spChg>
        <pc:spChg chg="add del">
          <ac:chgData name="kursat ymn" userId="47174fbee67923fe" providerId="LiveId" clId="{F2B29B20-BA99-44F4-BAC4-5F8C24C1C366}" dt="2021-12-03T18:56:19.962" v="348" actId="26606"/>
          <ac:spMkLst>
            <pc:docMk/>
            <pc:sldMk cId="2313285483" sldId="344"/>
            <ac:spMk id="13" creationId="{3FCC729B-E528-40C3-82D3-BA4375575E87}"/>
          </ac:spMkLst>
        </pc:spChg>
        <pc:spChg chg="add del">
          <ac:chgData name="kursat ymn" userId="47174fbee67923fe" providerId="LiveId" clId="{F2B29B20-BA99-44F4-BAC4-5F8C24C1C366}" dt="2021-12-03T18:56:19.962" v="348" actId="26606"/>
          <ac:spMkLst>
            <pc:docMk/>
            <pc:sldMk cId="2313285483" sldId="344"/>
            <ac:spMk id="15" creationId="{58F1FB8D-1842-4A04-998D-6CF047AB2790}"/>
          </ac:spMkLst>
        </pc:spChg>
        <pc:spChg chg="add del">
          <ac:chgData name="kursat ymn" userId="47174fbee67923fe" providerId="LiveId" clId="{F2B29B20-BA99-44F4-BAC4-5F8C24C1C366}" dt="2021-12-03T18:56:22.674" v="350" actId="26606"/>
          <ac:spMkLst>
            <pc:docMk/>
            <pc:sldMk cId="2313285483" sldId="344"/>
            <ac:spMk id="17" creationId="{5E39A796-BE83-48B1-B33F-35C4A32AAB57}"/>
          </ac:spMkLst>
        </pc:spChg>
        <pc:spChg chg="add del">
          <ac:chgData name="kursat ymn" userId="47174fbee67923fe" providerId="LiveId" clId="{F2B29B20-BA99-44F4-BAC4-5F8C24C1C366}" dt="2021-12-03T18:56:22.674" v="350" actId="26606"/>
          <ac:spMkLst>
            <pc:docMk/>
            <pc:sldMk cId="2313285483" sldId="344"/>
            <ac:spMk id="18" creationId="{72F84B47-E267-4194-8194-831DB7B5547F}"/>
          </ac:spMkLst>
        </pc:spChg>
        <pc:spChg chg="add">
          <ac:chgData name="kursat ymn" userId="47174fbee67923fe" providerId="LiveId" clId="{F2B29B20-BA99-44F4-BAC4-5F8C24C1C366}" dt="2021-12-03T18:56:22.684" v="351" actId="26606"/>
          <ac:spMkLst>
            <pc:docMk/>
            <pc:sldMk cId="2313285483" sldId="344"/>
            <ac:spMk id="19" creationId="{C3944F27-CA70-4E84-A51A-E6BF89558979}"/>
          </ac:spMkLst>
        </pc:spChg>
        <pc:spChg chg="add">
          <ac:chgData name="kursat ymn" userId="47174fbee67923fe" providerId="LiveId" clId="{F2B29B20-BA99-44F4-BAC4-5F8C24C1C366}" dt="2021-12-03T18:56:22.684" v="351" actId="26606"/>
          <ac:spMkLst>
            <pc:docMk/>
            <pc:sldMk cId="2313285483" sldId="344"/>
            <ac:spMk id="20" creationId="{12609869-9E80-471B-A487-A53288E0E791}"/>
          </ac:spMkLst>
        </pc:spChg>
        <pc:spChg chg="add">
          <ac:chgData name="kursat ymn" userId="47174fbee67923fe" providerId="LiveId" clId="{F2B29B20-BA99-44F4-BAC4-5F8C24C1C366}" dt="2021-12-03T18:56:22.684" v="351" actId="26606"/>
          <ac:spMkLst>
            <pc:docMk/>
            <pc:sldMk cId="2313285483" sldId="344"/>
            <ac:spMk id="21" creationId="{7004738A-9D34-43E8-97D2-CA0EED4F8BE0}"/>
          </ac:spMkLst>
        </pc:spChg>
        <pc:spChg chg="add">
          <ac:chgData name="kursat ymn" userId="47174fbee67923fe" providerId="LiveId" clId="{F2B29B20-BA99-44F4-BAC4-5F8C24C1C366}" dt="2021-12-03T18:56:22.684" v="351" actId="26606"/>
          <ac:spMkLst>
            <pc:docMk/>
            <pc:sldMk cId="2313285483" sldId="344"/>
            <ac:spMk id="22" creationId="{B8B8D07F-F13E-443E-BA68-2D26672D76B9}"/>
          </ac:spMkLst>
        </pc:spChg>
        <pc:spChg chg="add">
          <ac:chgData name="kursat ymn" userId="47174fbee67923fe" providerId="LiveId" clId="{F2B29B20-BA99-44F4-BAC4-5F8C24C1C366}" dt="2021-12-03T18:56:22.684" v="351" actId="26606"/>
          <ac:spMkLst>
            <pc:docMk/>
            <pc:sldMk cId="2313285483" sldId="344"/>
            <ac:spMk id="23" creationId="{2813A4FA-24A5-41ED-A534-3807D1B2F344}"/>
          </ac:spMkLst>
        </pc:spChg>
        <pc:picChg chg="add mod">
          <ac:chgData name="kursat ymn" userId="47174fbee67923fe" providerId="LiveId" clId="{F2B29B20-BA99-44F4-BAC4-5F8C24C1C366}" dt="2021-12-03T18:56:22.684" v="351" actId="26606"/>
          <ac:picMkLst>
            <pc:docMk/>
            <pc:sldMk cId="2313285483" sldId="344"/>
            <ac:picMk id="5" creationId="{4F0EFC29-FFA6-4D04-BAF3-4E3C6DC2F09F}"/>
          </ac:picMkLst>
        </pc:picChg>
        <pc:picChg chg="ord">
          <ac:chgData name="kursat ymn" userId="47174fbee67923fe" providerId="LiveId" clId="{F2B29B20-BA99-44F4-BAC4-5F8C24C1C366}" dt="2021-12-03T18:56:22.684" v="351" actId="26606"/>
          <ac:picMkLst>
            <pc:docMk/>
            <pc:sldMk cId="2313285483" sldId="344"/>
            <ac:picMk id="6" creationId="{8CAAFCF3-DB34-4998-97D6-61F71C34EF80}"/>
          </ac:picMkLst>
        </pc:picChg>
        <pc:picChg chg="add del">
          <ac:chgData name="kursat ymn" userId="47174fbee67923fe" providerId="LiveId" clId="{F2B29B20-BA99-44F4-BAC4-5F8C24C1C366}" dt="2021-12-03T18:54:15.968" v="335" actId="21"/>
          <ac:picMkLst>
            <pc:docMk/>
            <pc:sldMk cId="2313285483" sldId="344"/>
            <ac:picMk id="2050" creationId="{7CE0DF60-6369-4690-92A5-DCDB49CCDB54}"/>
          </ac:picMkLst>
        </pc:picChg>
      </pc:sldChg>
      <pc:sldChg chg="addSp delSp modSp new del">
        <pc:chgData name="kursat ymn" userId="47174fbee67923fe" providerId="LiveId" clId="{F2B29B20-BA99-44F4-BAC4-5F8C24C1C366}" dt="2021-12-02T18:48:40.692" v="163" actId="47"/>
        <pc:sldMkLst>
          <pc:docMk/>
          <pc:sldMk cId="718506878" sldId="345"/>
        </pc:sldMkLst>
        <pc:picChg chg="add del mod">
          <ac:chgData name="kursat ymn" userId="47174fbee67923fe" providerId="LiveId" clId="{F2B29B20-BA99-44F4-BAC4-5F8C24C1C366}" dt="2021-12-02T18:48:20.980" v="161" actId="21"/>
          <ac:picMkLst>
            <pc:docMk/>
            <pc:sldMk cId="718506878" sldId="345"/>
            <ac:picMk id="5122" creationId="{8B7B3C09-28DD-4580-85E3-7877A57314A5}"/>
          </ac:picMkLst>
        </pc:picChg>
      </pc:sldChg>
      <pc:sldChg chg="addSp delSp modSp add mod setBg">
        <pc:chgData name="kursat ymn" userId="47174fbee67923fe" providerId="LiveId" clId="{F2B29B20-BA99-44F4-BAC4-5F8C24C1C366}" dt="2021-12-03T19:10:18.756" v="504" actId="27636"/>
        <pc:sldMkLst>
          <pc:docMk/>
          <pc:sldMk cId="2910406772" sldId="345"/>
        </pc:sldMkLst>
        <pc:spChg chg="del">
          <ac:chgData name="kursat ymn" userId="47174fbee67923fe" providerId="LiveId" clId="{F2B29B20-BA99-44F4-BAC4-5F8C24C1C366}" dt="2021-12-03T18:57:31.687" v="379" actId="478"/>
          <ac:spMkLst>
            <pc:docMk/>
            <pc:sldMk cId="2910406772" sldId="345"/>
            <ac:spMk id="4" creationId="{EA883BD5-3CDA-44B9-8F7A-F3EE4415EB25}"/>
          </ac:spMkLst>
        </pc:spChg>
        <pc:spChg chg="add mod">
          <ac:chgData name="kursat ymn" userId="47174fbee67923fe" providerId="LiveId" clId="{F2B29B20-BA99-44F4-BAC4-5F8C24C1C366}" dt="2021-12-03T19:10:18.756" v="504" actId="27636"/>
          <ac:spMkLst>
            <pc:docMk/>
            <pc:sldMk cId="2910406772" sldId="345"/>
            <ac:spMk id="7" creationId="{8F2C53F8-D4C1-4769-B95D-799F9EC76E37}"/>
          </ac:spMkLst>
        </pc:spChg>
        <pc:spChg chg="add del">
          <ac:chgData name="kursat ymn" userId="47174fbee67923fe" providerId="LiveId" clId="{F2B29B20-BA99-44F4-BAC4-5F8C24C1C366}" dt="2021-12-03T19:10:04.782" v="497" actId="26606"/>
          <ac:spMkLst>
            <pc:docMk/>
            <pc:sldMk cId="2910406772" sldId="345"/>
            <ac:spMk id="12" creationId="{7CB4857B-ED7C-444D-9F04-2F885114A1C2}"/>
          </ac:spMkLst>
        </pc:spChg>
        <pc:spChg chg="add del">
          <ac:chgData name="kursat ymn" userId="47174fbee67923fe" providerId="LiveId" clId="{F2B29B20-BA99-44F4-BAC4-5F8C24C1C366}" dt="2021-12-03T19:10:04.782" v="497" actId="26606"/>
          <ac:spMkLst>
            <pc:docMk/>
            <pc:sldMk cId="2910406772" sldId="345"/>
            <ac:spMk id="14" creationId="{D18046FB-44EA-4FD8-A585-EA09A319B2D0}"/>
          </ac:spMkLst>
        </pc:spChg>
        <pc:spChg chg="add del">
          <ac:chgData name="kursat ymn" userId="47174fbee67923fe" providerId="LiveId" clId="{F2B29B20-BA99-44F4-BAC4-5F8C24C1C366}" dt="2021-12-03T19:10:04.782" v="497" actId="26606"/>
          <ac:spMkLst>
            <pc:docMk/>
            <pc:sldMk cId="2910406772" sldId="345"/>
            <ac:spMk id="16" creationId="{479F5F2B-8B58-4140-AE6A-51F6C67B18D9}"/>
          </ac:spMkLst>
        </pc:spChg>
        <pc:spChg chg="add">
          <ac:chgData name="kursat ymn" userId="47174fbee67923fe" providerId="LiveId" clId="{F2B29B20-BA99-44F4-BAC4-5F8C24C1C366}" dt="2021-12-03T19:10:04.782" v="497" actId="26606"/>
          <ac:spMkLst>
            <pc:docMk/>
            <pc:sldMk cId="2910406772" sldId="345"/>
            <ac:spMk id="73" creationId="{5E39A796-BE83-48B1-B33F-35C4A32AAB57}"/>
          </ac:spMkLst>
        </pc:spChg>
        <pc:spChg chg="add">
          <ac:chgData name="kursat ymn" userId="47174fbee67923fe" providerId="LiveId" clId="{F2B29B20-BA99-44F4-BAC4-5F8C24C1C366}" dt="2021-12-03T19:10:04.782" v="497" actId="26606"/>
          <ac:spMkLst>
            <pc:docMk/>
            <pc:sldMk cId="2910406772" sldId="345"/>
            <ac:spMk id="75" creationId="{72F84B47-E267-4194-8194-831DB7B5547F}"/>
          </ac:spMkLst>
        </pc:spChg>
        <pc:picChg chg="ord">
          <ac:chgData name="kursat ymn" userId="47174fbee67923fe" providerId="LiveId" clId="{F2B29B20-BA99-44F4-BAC4-5F8C24C1C366}" dt="2021-12-03T19:10:04.782" v="497" actId="26606"/>
          <ac:picMkLst>
            <pc:docMk/>
            <pc:sldMk cId="2910406772" sldId="345"/>
            <ac:picMk id="6" creationId="{8CAAFCF3-DB34-4998-97D6-61F71C34EF80}"/>
          </ac:picMkLst>
        </pc:picChg>
        <pc:picChg chg="add del">
          <ac:chgData name="kursat ymn" userId="47174fbee67923fe" providerId="LiveId" clId="{F2B29B20-BA99-44F4-BAC4-5F8C24C1C366}" dt="2021-12-03T19:03:26.287" v="428" actId="21"/>
          <ac:picMkLst>
            <pc:docMk/>
            <pc:sldMk cId="2910406772" sldId="345"/>
            <ac:picMk id="5122" creationId="{EFC6C41D-F5BE-4F98-A7FE-8BCE2F28DEAC}"/>
          </ac:picMkLst>
        </pc:picChg>
        <pc:picChg chg="add mod">
          <ac:chgData name="kursat ymn" userId="47174fbee67923fe" providerId="LiveId" clId="{F2B29B20-BA99-44F4-BAC4-5F8C24C1C366}" dt="2021-12-03T19:10:11.072" v="499" actId="1076"/>
          <ac:picMkLst>
            <pc:docMk/>
            <pc:sldMk cId="2910406772" sldId="345"/>
            <ac:picMk id="5124" creationId="{6AC15C65-FE53-47BF-A797-BA10CCA7E5D4}"/>
          </ac:picMkLst>
        </pc:picChg>
      </pc:sldChg>
      <pc:sldChg chg="addSp delSp modSp add mod ord setBg setClrOvrMap">
        <pc:chgData name="kursat ymn" userId="47174fbee67923fe" providerId="LiveId" clId="{F2B29B20-BA99-44F4-BAC4-5F8C24C1C366}" dt="2021-12-03T19:07:37.430" v="493" actId="403"/>
        <pc:sldMkLst>
          <pc:docMk/>
          <pc:sldMk cId="2039398822" sldId="346"/>
        </pc:sldMkLst>
        <pc:spChg chg="add del mod">
          <ac:chgData name="kursat ymn" userId="47174fbee67923fe" providerId="LiveId" clId="{F2B29B20-BA99-44F4-BAC4-5F8C24C1C366}" dt="2021-12-03T19:07:19.574" v="482" actId="21"/>
          <ac:spMkLst>
            <pc:docMk/>
            <pc:sldMk cId="2039398822" sldId="346"/>
            <ac:spMk id="7" creationId="{E4E9BFCB-B39F-46F0-9F8F-B262A389C532}"/>
          </ac:spMkLst>
        </pc:spChg>
        <pc:spChg chg="add mod">
          <ac:chgData name="kursat ymn" userId="47174fbee67923fe" providerId="LiveId" clId="{F2B29B20-BA99-44F4-BAC4-5F8C24C1C366}" dt="2021-12-03T19:07:37.430" v="493" actId="403"/>
          <ac:spMkLst>
            <pc:docMk/>
            <pc:sldMk cId="2039398822" sldId="346"/>
            <ac:spMk id="12" creationId="{F5A63797-B8C5-4CCC-B0E4-059FDD6519A2}"/>
          </ac:spMkLst>
        </pc:spChg>
        <pc:spChg chg="add del">
          <ac:chgData name="kursat ymn" userId="47174fbee67923fe" providerId="LiveId" clId="{F2B29B20-BA99-44F4-BAC4-5F8C24C1C366}" dt="2021-12-03T19:06:54.491" v="478" actId="26606"/>
          <ac:spMkLst>
            <pc:docMk/>
            <pc:sldMk cId="2039398822" sldId="346"/>
            <ac:spMk id="71" creationId="{DCFD1A13-2B88-47B7-AAE9-AD6F3296EE2F}"/>
          </ac:spMkLst>
        </pc:spChg>
        <pc:spChg chg="add del">
          <ac:chgData name="kursat ymn" userId="47174fbee67923fe" providerId="LiveId" clId="{F2B29B20-BA99-44F4-BAC4-5F8C24C1C366}" dt="2021-12-03T19:06:54.491" v="478" actId="26606"/>
          <ac:spMkLst>
            <pc:docMk/>
            <pc:sldMk cId="2039398822" sldId="346"/>
            <ac:spMk id="73" creationId="{F5CE4102-C93A-420A-98A7-5A7DD0C5C5B1}"/>
          </ac:spMkLst>
        </pc:spChg>
        <pc:spChg chg="add">
          <ac:chgData name="kursat ymn" userId="47174fbee67923fe" providerId="LiveId" clId="{F2B29B20-BA99-44F4-BAC4-5F8C24C1C366}" dt="2021-12-03T19:07:29.262" v="488" actId="26606"/>
          <ac:spMkLst>
            <pc:docMk/>
            <pc:sldMk cId="2039398822" sldId="346"/>
            <ac:spMk id="138" creationId="{A2679492-7988-4050-9056-542444452411}"/>
          </ac:spMkLst>
        </pc:spChg>
        <pc:spChg chg="add">
          <ac:chgData name="kursat ymn" userId="47174fbee67923fe" providerId="LiveId" clId="{F2B29B20-BA99-44F4-BAC4-5F8C24C1C366}" dt="2021-12-03T19:07:29.262" v="488" actId="26606"/>
          <ac:spMkLst>
            <pc:docMk/>
            <pc:sldMk cId="2039398822" sldId="346"/>
            <ac:spMk id="140" creationId="{B091B163-7D61-4891-ABCF-5C13D9C418D0}"/>
          </ac:spMkLst>
        </pc:spChg>
        <pc:spChg chg="add del">
          <ac:chgData name="kursat ymn" userId="47174fbee67923fe" providerId="LiveId" clId="{F2B29B20-BA99-44F4-BAC4-5F8C24C1C366}" dt="2021-12-03T19:07:29.262" v="488" actId="26606"/>
          <ac:spMkLst>
            <pc:docMk/>
            <pc:sldMk cId="2039398822" sldId="346"/>
            <ac:spMk id="6148" creationId="{A2679492-7988-4050-9056-542444452411}"/>
          </ac:spMkLst>
        </pc:spChg>
        <pc:spChg chg="add del">
          <ac:chgData name="kursat ymn" userId="47174fbee67923fe" providerId="LiveId" clId="{F2B29B20-BA99-44F4-BAC4-5F8C24C1C366}" dt="2021-12-03T19:07:29.262" v="488" actId="26606"/>
          <ac:spMkLst>
            <pc:docMk/>
            <pc:sldMk cId="2039398822" sldId="346"/>
            <ac:spMk id="6149" creationId="{B091B163-7D61-4891-ABCF-5C13D9C418D0}"/>
          </ac:spMkLst>
        </pc:spChg>
        <pc:picChg chg="add mod ord">
          <ac:chgData name="kursat ymn" userId="47174fbee67923fe" providerId="LiveId" clId="{F2B29B20-BA99-44F4-BAC4-5F8C24C1C366}" dt="2021-12-03T19:06:54.497" v="479" actId="26606"/>
          <ac:picMkLst>
            <pc:docMk/>
            <pc:sldMk cId="2039398822" sldId="346"/>
            <ac:picMk id="3" creationId="{6C2F6EE5-232D-4FE0-9C5E-6739A1E090FB}"/>
          </ac:picMkLst>
        </pc:picChg>
        <pc:picChg chg="ord">
          <ac:chgData name="kursat ymn" userId="47174fbee67923fe" providerId="LiveId" clId="{F2B29B20-BA99-44F4-BAC4-5F8C24C1C366}" dt="2021-12-03T19:07:29.262" v="488" actId="26606"/>
          <ac:picMkLst>
            <pc:docMk/>
            <pc:sldMk cId="2039398822" sldId="346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06:54.497" v="479" actId="26606"/>
          <ac:picMkLst>
            <pc:docMk/>
            <pc:sldMk cId="2039398822" sldId="346"/>
            <ac:picMk id="6146" creationId="{AFCA7832-D4FD-4AB7-9FA1-A05E259777EA}"/>
          </ac:picMkLst>
        </pc:picChg>
        <pc:cxnChg chg="add del">
          <ac:chgData name="kursat ymn" userId="47174fbee67923fe" providerId="LiveId" clId="{F2B29B20-BA99-44F4-BAC4-5F8C24C1C366}" dt="2021-12-03T19:07:29.262" v="488" actId="26606"/>
          <ac:cxnSpMkLst>
            <pc:docMk/>
            <pc:sldMk cId="2039398822" sldId="346"/>
            <ac:cxnSpMk id="75" creationId="{C49DA8F6-BCC1-4447-B54C-57856834B94B}"/>
          </ac:cxnSpMkLst>
        </pc:cxnChg>
        <pc:cxnChg chg="add">
          <ac:chgData name="kursat ymn" userId="47174fbee67923fe" providerId="LiveId" clId="{F2B29B20-BA99-44F4-BAC4-5F8C24C1C366}" dt="2021-12-03T19:07:29.262" v="488" actId="26606"/>
          <ac:cxnSpMkLst>
            <pc:docMk/>
            <pc:sldMk cId="2039398822" sldId="346"/>
            <ac:cxnSpMk id="142" creationId="{C49DA8F6-BCC1-4447-B54C-57856834B94B}"/>
          </ac:cxnSpMkLst>
        </pc:cxnChg>
      </pc:sldChg>
      <pc:sldChg chg="addSp delSp modSp add mod ord setBg">
        <pc:chgData name="kursat ymn" userId="47174fbee67923fe" providerId="LiveId" clId="{F2B29B20-BA99-44F4-BAC4-5F8C24C1C366}" dt="2021-12-03T19:11:36.623" v="507" actId="2710"/>
        <pc:sldMkLst>
          <pc:docMk/>
          <pc:sldMk cId="3645390901" sldId="347"/>
        </pc:sldMkLst>
        <pc:spChg chg="add del mod">
          <ac:chgData name="kursat ymn" userId="47174fbee67923fe" providerId="LiveId" clId="{F2B29B20-BA99-44F4-BAC4-5F8C24C1C366}" dt="2021-12-03T19:07:23.719" v="484" actId="21"/>
          <ac:spMkLst>
            <pc:docMk/>
            <pc:sldMk cId="3645390901" sldId="347"/>
            <ac:spMk id="4" creationId="{AAADDCB6-C3AD-485C-A8AA-93F48904B112}"/>
          </ac:spMkLst>
        </pc:spChg>
        <pc:spChg chg="add mod ord">
          <ac:chgData name="kursat ymn" userId="47174fbee67923fe" providerId="LiveId" clId="{F2B29B20-BA99-44F4-BAC4-5F8C24C1C366}" dt="2021-12-03T19:11:36.623" v="507" actId="2710"/>
          <ac:spMkLst>
            <pc:docMk/>
            <pc:sldMk cId="3645390901" sldId="347"/>
            <ac:spMk id="8" creationId="{BDF7FE4F-F4D8-46B6-8889-13A460B27807}"/>
          </ac:spMkLst>
        </pc:spChg>
        <pc:spChg chg="add del">
          <ac:chgData name="kursat ymn" userId="47174fbee67923fe" providerId="LiveId" clId="{F2B29B20-BA99-44F4-BAC4-5F8C24C1C366}" dt="2021-12-03T19:11:31.197" v="505" actId="26606"/>
          <ac:spMkLst>
            <pc:docMk/>
            <pc:sldMk cId="3645390901" sldId="347"/>
            <ac:spMk id="11" creationId="{7CB4857B-ED7C-444D-9F04-2F885114A1C2}"/>
          </ac:spMkLst>
        </pc:spChg>
        <pc:spChg chg="add del">
          <ac:chgData name="kursat ymn" userId="47174fbee67923fe" providerId="LiveId" clId="{F2B29B20-BA99-44F4-BAC4-5F8C24C1C366}" dt="2021-12-03T19:11:31.197" v="505" actId="26606"/>
          <ac:spMkLst>
            <pc:docMk/>
            <pc:sldMk cId="3645390901" sldId="347"/>
            <ac:spMk id="13" creationId="{D18046FB-44EA-4FD8-A585-EA09A319B2D0}"/>
          </ac:spMkLst>
        </pc:spChg>
        <pc:spChg chg="add del">
          <ac:chgData name="kursat ymn" userId="47174fbee67923fe" providerId="LiveId" clId="{F2B29B20-BA99-44F4-BAC4-5F8C24C1C366}" dt="2021-12-03T19:11:31.197" v="505" actId="26606"/>
          <ac:spMkLst>
            <pc:docMk/>
            <pc:sldMk cId="3645390901" sldId="347"/>
            <ac:spMk id="15" creationId="{479F5F2B-8B58-4140-AE6A-51F6C67B18D9}"/>
          </ac:spMkLst>
        </pc:spChg>
        <pc:spChg chg="add">
          <ac:chgData name="kursat ymn" userId="47174fbee67923fe" providerId="LiveId" clId="{F2B29B20-BA99-44F4-BAC4-5F8C24C1C366}" dt="2021-12-03T19:11:31.197" v="505" actId="26606"/>
          <ac:spMkLst>
            <pc:docMk/>
            <pc:sldMk cId="3645390901" sldId="347"/>
            <ac:spMk id="71" creationId="{8E20FA99-AAAC-4AF3-9FAE-707420324F1C}"/>
          </ac:spMkLst>
        </pc:spChg>
        <pc:spChg chg="add">
          <ac:chgData name="kursat ymn" userId="47174fbee67923fe" providerId="LiveId" clId="{F2B29B20-BA99-44F4-BAC4-5F8C24C1C366}" dt="2021-12-03T19:11:31.197" v="505" actId="26606"/>
          <ac:spMkLst>
            <pc:docMk/>
            <pc:sldMk cId="3645390901" sldId="347"/>
            <ac:spMk id="73" creationId="{9573BE85-6043-4C3A-A7DD-483A0A5FB740}"/>
          </ac:spMkLst>
        </pc:spChg>
        <pc:picChg chg="ord">
          <ac:chgData name="kursat ymn" userId="47174fbee67923fe" providerId="LiveId" clId="{F2B29B20-BA99-44F4-BAC4-5F8C24C1C366}" dt="2021-12-03T19:11:31.197" v="505" actId="26606"/>
          <ac:picMkLst>
            <pc:docMk/>
            <pc:sldMk cId="3645390901" sldId="347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11:31.197" v="505" actId="26606"/>
          <ac:picMkLst>
            <pc:docMk/>
            <pc:sldMk cId="3645390901" sldId="347"/>
            <ac:picMk id="7170" creationId="{5209B875-B70E-4C16-A8C9-51C74E45AA0C}"/>
          </ac:picMkLst>
        </pc:picChg>
      </pc:sldChg>
      <pc:sldChg chg="addSp modSp add mod setBg">
        <pc:chgData name="kursat ymn" userId="47174fbee67923fe" providerId="LiveId" clId="{F2B29B20-BA99-44F4-BAC4-5F8C24C1C366}" dt="2021-12-03T19:14:55.293" v="642" actId="12"/>
        <pc:sldMkLst>
          <pc:docMk/>
          <pc:sldMk cId="1236742285" sldId="348"/>
        </pc:sldMkLst>
        <pc:spChg chg="add mod">
          <ac:chgData name="kursat ymn" userId="47174fbee67923fe" providerId="LiveId" clId="{F2B29B20-BA99-44F4-BAC4-5F8C24C1C366}" dt="2021-12-03T19:14:55.293" v="642" actId="12"/>
          <ac:spMkLst>
            <pc:docMk/>
            <pc:sldMk cId="1236742285" sldId="348"/>
            <ac:spMk id="4" creationId="{CA30C27E-03EC-45D1-A08D-D559E77617D2}"/>
          </ac:spMkLst>
        </pc:spChg>
        <pc:spChg chg="add">
          <ac:chgData name="kursat ymn" userId="47174fbee67923fe" providerId="LiveId" clId="{F2B29B20-BA99-44F4-BAC4-5F8C24C1C366}" dt="2021-12-03T19:13:53.878" v="639" actId="26606"/>
          <ac:spMkLst>
            <pc:docMk/>
            <pc:sldMk cId="1236742285" sldId="348"/>
            <ac:spMk id="71" creationId="{5E39A796-BE83-48B1-B33F-35C4A32AAB57}"/>
          </ac:spMkLst>
        </pc:spChg>
        <pc:spChg chg="add">
          <ac:chgData name="kursat ymn" userId="47174fbee67923fe" providerId="LiveId" clId="{F2B29B20-BA99-44F4-BAC4-5F8C24C1C366}" dt="2021-12-03T19:13:53.878" v="639" actId="26606"/>
          <ac:spMkLst>
            <pc:docMk/>
            <pc:sldMk cId="1236742285" sldId="348"/>
            <ac:spMk id="73" creationId="{72F84B47-E267-4194-8194-831DB7B5547F}"/>
          </ac:spMkLst>
        </pc:spChg>
        <pc:picChg chg="ord">
          <ac:chgData name="kursat ymn" userId="47174fbee67923fe" providerId="LiveId" clId="{F2B29B20-BA99-44F4-BAC4-5F8C24C1C366}" dt="2021-12-03T19:13:53.878" v="639" actId="26606"/>
          <ac:picMkLst>
            <pc:docMk/>
            <pc:sldMk cId="1236742285" sldId="348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13:53.878" v="639" actId="26606"/>
          <ac:picMkLst>
            <pc:docMk/>
            <pc:sldMk cId="1236742285" sldId="348"/>
            <ac:picMk id="8194" creationId="{56BC9B62-385D-404D-99CD-A3485A85ADE5}"/>
          </ac:picMkLst>
        </pc:picChg>
      </pc:sldChg>
      <pc:sldChg chg="addSp modSp add mod setBg">
        <pc:chgData name="kursat ymn" userId="47174fbee67923fe" providerId="LiveId" clId="{F2B29B20-BA99-44F4-BAC4-5F8C24C1C366}" dt="2021-12-03T19:15:39.708" v="665" actId="1076"/>
        <pc:sldMkLst>
          <pc:docMk/>
          <pc:sldMk cId="4041707108" sldId="349"/>
        </pc:sldMkLst>
        <pc:spChg chg="add mod ord">
          <ac:chgData name="kursat ymn" userId="47174fbee67923fe" providerId="LiveId" clId="{F2B29B20-BA99-44F4-BAC4-5F8C24C1C366}" dt="2021-12-03T19:15:39.708" v="665" actId="1076"/>
          <ac:spMkLst>
            <pc:docMk/>
            <pc:sldMk cId="4041707108" sldId="349"/>
            <ac:spMk id="4" creationId="{956FEC5A-B79B-44E1-8453-B2221CE8A5F9}"/>
          </ac:spMkLst>
        </pc:spChg>
        <pc:spChg chg="add">
          <ac:chgData name="kursat ymn" userId="47174fbee67923fe" providerId="LiveId" clId="{F2B29B20-BA99-44F4-BAC4-5F8C24C1C366}" dt="2021-12-03T19:15:28.030" v="660" actId="26606"/>
          <ac:spMkLst>
            <pc:docMk/>
            <pc:sldMk cId="4041707108" sldId="349"/>
            <ac:spMk id="11" creationId="{A2679492-7988-4050-9056-542444452411}"/>
          </ac:spMkLst>
        </pc:spChg>
        <pc:spChg chg="add">
          <ac:chgData name="kursat ymn" userId="47174fbee67923fe" providerId="LiveId" clId="{F2B29B20-BA99-44F4-BAC4-5F8C24C1C366}" dt="2021-12-03T19:15:28.030" v="660" actId="26606"/>
          <ac:spMkLst>
            <pc:docMk/>
            <pc:sldMk cId="4041707108" sldId="349"/>
            <ac:spMk id="13" creationId="{B091B163-7D61-4891-ABCF-5C13D9C418D0}"/>
          </ac:spMkLst>
        </pc:spChg>
        <pc:picChg chg="add mod">
          <ac:chgData name="kursat ymn" userId="47174fbee67923fe" providerId="LiveId" clId="{F2B29B20-BA99-44F4-BAC4-5F8C24C1C366}" dt="2021-12-03T19:15:28.030" v="660" actId="26606"/>
          <ac:picMkLst>
            <pc:docMk/>
            <pc:sldMk cId="4041707108" sldId="349"/>
            <ac:picMk id="5" creationId="{C382C71B-9630-47E6-9F6F-5E38A3DF8A82}"/>
          </ac:picMkLst>
        </pc:picChg>
        <pc:picChg chg="ord">
          <ac:chgData name="kursat ymn" userId="47174fbee67923fe" providerId="LiveId" clId="{F2B29B20-BA99-44F4-BAC4-5F8C24C1C366}" dt="2021-12-03T19:15:28.030" v="660" actId="26606"/>
          <ac:picMkLst>
            <pc:docMk/>
            <pc:sldMk cId="4041707108" sldId="349"/>
            <ac:picMk id="6" creationId="{8CAAFCF3-DB34-4998-97D6-61F71C34EF80}"/>
          </ac:picMkLst>
        </pc:picChg>
        <pc:cxnChg chg="add">
          <ac:chgData name="kursat ymn" userId="47174fbee67923fe" providerId="LiveId" clId="{F2B29B20-BA99-44F4-BAC4-5F8C24C1C366}" dt="2021-12-03T19:15:28.030" v="660" actId="26606"/>
          <ac:cxnSpMkLst>
            <pc:docMk/>
            <pc:sldMk cId="4041707108" sldId="349"/>
            <ac:cxnSpMk id="15" creationId="{C49DA8F6-BCC1-4447-B54C-57856834B94B}"/>
          </ac:cxnSpMkLst>
        </pc:cxnChg>
      </pc:sldChg>
      <pc:sldChg chg="addSp modSp add mod setBg">
        <pc:chgData name="kursat ymn" userId="47174fbee67923fe" providerId="LiveId" clId="{F2B29B20-BA99-44F4-BAC4-5F8C24C1C366}" dt="2021-12-03T19:17:39.889" v="703" actId="20577"/>
        <pc:sldMkLst>
          <pc:docMk/>
          <pc:sldMk cId="2433583558" sldId="350"/>
        </pc:sldMkLst>
        <pc:spChg chg="add mod ord">
          <ac:chgData name="kursat ymn" userId="47174fbee67923fe" providerId="LiveId" clId="{F2B29B20-BA99-44F4-BAC4-5F8C24C1C366}" dt="2021-12-03T19:17:39.889" v="703" actId="20577"/>
          <ac:spMkLst>
            <pc:docMk/>
            <pc:sldMk cId="2433583558" sldId="350"/>
            <ac:spMk id="4" creationId="{76DFC131-869B-4361-9994-3E96B7B92EE9}"/>
          </ac:spMkLst>
        </pc:spChg>
        <pc:spChg chg="add">
          <ac:chgData name="kursat ymn" userId="47174fbee67923fe" providerId="LiveId" clId="{F2B29B20-BA99-44F4-BAC4-5F8C24C1C366}" dt="2021-12-03T19:16:45.767" v="675" actId="26606"/>
          <ac:spMkLst>
            <pc:docMk/>
            <pc:sldMk cId="2433583558" sldId="350"/>
            <ac:spMk id="71" creationId="{A2679492-7988-4050-9056-542444452411}"/>
          </ac:spMkLst>
        </pc:spChg>
        <pc:spChg chg="add">
          <ac:chgData name="kursat ymn" userId="47174fbee67923fe" providerId="LiveId" clId="{F2B29B20-BA99-44F4-BAC4-5F8C24C1C366}" dt="2021-12-03T19:16:45.767" v="675" actId="26606"/>
          <ac:spMkLst>
            <pc:docMk/>
            <pc:sldMk cId="2433583558" sldId="350"/>
            <ac:spMk id="73" creationId="{B091B163-7D61-4891-ABCF-5C13D9C418D0}"/>
          </ac:spMkLst>
        </pc:spChg>
        <pc:picChg chg="ord">
          <ac:chgData name="kursat ymn" userId="47174fbee67923fe" providerId="LiveId" clId="{F2B29B20-BA99-44F4-BAC4-5F8C24C1C366}" dt="2021-12-03T19:16:45.767" v="675" actId="26606"/>
          <ac:picMkLst>
            <pc:docMk/>
            <pc:sldMk cId="2433583558" sldId="350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16:45.767" v="675" actId="26606"/>
          <ac:picMkLst>
            <pc:docMk/>
            <pc:sldMk cId="2433583558" sldId="350"/>
            <ac:picMk id="9218" creationId="{F3D52E67-A95C-4664-A7D9-0B4E0B0F9253}"/>
          </ac:picMkLst>
        </pc:picChg>
        <pc:cxnChg chg="add">
          <ac:chgData name="kursat ymn" userId="47174fbee67923fe" providerId="LiveId" clId="{F2B29B20-BA99-44F4-BAC4-5F8C24C1C366}" dt="2021-12-03T19:16:45.767" v="675" actId="26606"/>
          <ac:cxnSpMkLst>
            <pc:docMk/>
            <pc:sldMk cId="2433583558" sldId="350"/>
            <ac:cxnSpMk id="75" creationId="{C49DA8F6-BCC1-4447-B54C-57856834B94B}"/>
          </ac:cxnSpMkLst>
        </pc:cxnChg>
      </pc:sldChg>
      <pc:sldChg chg="addSp modSp add mod setBg">
        <pc:chgData name="kursat ymn" userId="47174fbee67923fe" providerId="LiveId" clId="{F2B29B20-BA99-44F4-BAC4-5F8C24C1C366}" dt="2021-12-03T19:18:14.410" v="725" actId="14100"/>
        <pc:sldMkLst>
          <pc:docMk/>
          <pc:sldMk cId="2125701744" sldId="351"/>
        </pc:sldMkLst>
        <pc:spChg chg="add mod ord">
          <ac:chgData name="kursat ymn" userId="47174fbee67923fe" providerId="LiveId" clId="{F2B29B20-BA99-44F4-BAC4-5F8C24C1C366}" dt="2021-12-03T19:18:14.410" v="725" actId="14100"/>
          <ac:spMkLst>
            <pc:docMk/>
            <pc:sldMk cId="2125701744" sldId="351"/>
            <ac:spMk id="4" creationId="{7FCEEA28-D459-4687-9C8C-471469391885}"/>
          </ac:spMkLst>
        </pc:spChg>
        <pc:spChg chg="add">
          <ac:chgData name="kursat ymn" userId="47174fbee67923fe" providerId="LiveId" clId="{F2B29B20-BA99-44F4-BAC4-5F8C24C1C366}" dt="2021-12-03T19:17:47.562" v="705" actId="26606"/>
          <ac:spMkLst>
            <pc:docMk/>
            <pc:sldMk cId="2125701744" sldId="351"/>
            <ac:spMk id="11" creationId="{327D73B4-9F5C-4A64-A179-51B9500CB8B5}"/>
          </ac:spMkLst>
        </pc:spChg>
        <pc:spChg chg="add">
          <ac:chgData name="kursat ymn" userId="47174fbee67923fe" providerId="LiveId" clId="{F2B29B20-BA99-44F4-BAC4-5F8C24C1C366}" dt="2021-12-03T19:17:47.562" v="705" actId="26606"/>
          <ac:spMkLst>
            <pc:docMk/>
            <pc:sldMk cId="2125701744" sldId="351"/>
            <ac:spMk id="13" creationId="{C1F06963-6374-4B48-844F-071A9BAAAE02}"/>
          </ac:spMkLst>
        </pc:spChg>
        <pc:spChg chg="add">
          <ac:chgData name="kursat ymn" userId="47174fbee67923fe" providerId="LiveId" clId="{F2B29B20-BA99-44F4-BAC4-5F8C24C1C366}" dt="2021-12-03T19:17:47.562" v="705" actId="26606"/>
          <ac:spMkLst>
            <pc:docMk/>
            <pc:sldMk cId="2125701744" sldId="351"/>
            <ac:spMk id="19" creationId="{E3020543-B24B-4EC4-8FFC-8DD88EEA91A8}"/>
          </ac:spMkLst>
        </pc:spChg>
        <pc:grpChg chg="add">
          <ac:chgData name="kursat ymn" userId="47174fbee67923fe" providerId="LiveId" clId="{F2B29B20-BA99-44F4-BAC4-5F8C24C1C366}" dt="2021-12-03T19:17:47.562" v="705" actId="26606"/>
          <ac:grpSpMkLst>
            <pc:docMk/>
            <pc:sldMk cId="2125701744" sldId="351"/>
            <ac:grpSpMk id="15" creationId="{5614C7C0-FA1D-4105-8345-1DF76F9870A8}"/>
          </ac:grpSpMkLst>
        </pc:grpChg>
        <pc:picChg chg="add mod">
          <ac:chgData name="kursat ymn" userId="47174fbee67923fe" providerId="LiveId" clId="{F2B29B20-BA99-44F4-BAC4-5F8C24C1C366}" dt="2021-12-03T19:17:47.562" v="705" actId="26606"/>
          <ac:picMkLst>
            <pc:docMk/>
            <pc:sldMk cId="2125701744" sldId="351"/>
            <ac:picMk id="5" creationId="{E89477B8-BD59-43A0-9A7B-B1393B6E8AFC}"/>
          </ac:picMkLst>
        </pc:picChg>
        <pc:picChg chg="ord">
          <ac:chgData name="kursat ymn" userId="47174fbee67923fe" providerId="LiveId" clId="{F2B29B20-BA99-44F4-BAC4-5F8C24C1C366}" dt="2021-12-03T19:17:47.562" v="705" actId="26606"/>
          <ac:picMkLst>
            <pc:docMk/>
            <pc:sldMk cId="2125701744" sldId="351"/>
            <ac:picMk id="6" creationId="{8CAAFCF3-DB34-4998-97D6-61F71C34EF80}"/>
          </ac:picMkLst>
        </pc:picChg>
        <pc:cxnChg chg="add">
          <ac:chgData name="kursat ymn" userId="47174fbee67923fe" providerId="LiveId" clId="{F2B29B20-BA99-44F4-BAC4-5F8C24C1C366}" dt="2021-12-03T19:17:47.562" v="705" actId="26606"/>
          <ac:cxnSpMkLst>
            <pc:docMk/>
            <pc:sldMk cId="2125701744" sldId="351"/>
            <ac:cxnSpMk id="21" creationId="{C49DA8F6-BCC1-4447-B54C-57856834B94B}"/>
          </ac:cxnSpMkLst>
        </pc:cxnChg>
      </pc:sldChg>
      <pc:sldChg chg="addSp delSp modSp add mod setBg">
        <pc:chgData name="kursat ymn" userId="47174fbee67923fe" providerId="LiveId" clId="{F2B29B20-BA99-44F4-BAC4-5F8C24C1C366}" dt="2021-12-03T19:21:03.318" v="735" actId="1076"/>
        <pc:sldMkLst>
          <pc:docMk/>
          <pc:sldMk cId="641981781" sldId="352"/>
        </pc:sldMkLst>
        <pc:spChg chg="add mod ord">
          <ac:chgData name="kursat ymn" userId="47174fbee67923fe" providerId="LiveId" clId="{F2B29B20-BA99-44F4-BAC4-5F8C24C1C366}" dt="2021-12-03T19:21:03.318" v="735" actId="1076"/>
          <ac:spMkLst>
            <pc:docMk/>
            <pc:sldMk cId="641981781" sldId="352"/>
            <ac:spMk id="4" creationId="{5AC69D51-21BB-4891-8200-CED30E447369}"/>
          </ac:spMkLst>
        </pc:spChg>
        <pc:spChg chg="add del">
          <ac:chgData name="kursat ymn" userId="47174fbee67923fe" providerId="LiveId" clId="{F2B29B20-BA99-44F4-BAC4-5F8C24C1C366}" dt="2021-12-03T19:20:54.609" v="730" actId="26606"/>
          <ac:spMkLst>
            <pc:docMk/>
            <pc:sldMk cId="641981781" sldId="352"/>
            <ac:spMk id="71" creationId="{A2679492-7988-4050-9056-542444452411}"/>
          </ac:spMkLst>
        </pc:spChg>
        <pc:spChg chg="add del">
          <ac:chgData name="kursat ymn" userId="47174fbee67923fe" providerId="LiveId" clId="{F2B29B20-BA99-44F4-BAC4-5F8C24C1C366}" dt="2021-12-03T19:20:54.609" v="730" actId="26606"/>
          <ac:spMkLst>
            <pc:docMk/>
            <pc:sldMk cId="641981781" sldId="352"/>
            <ac:spMk id="73" creationId="{B5ABDEAA-B248-4182-B67C-A925338E772D}"/>
          </ac:spMkLst>
        </pc:spChg>
        <pc:spChg chg="add del">
          <ac:chgData name="kursat ymn" userId="47174fbee67923fe" providerId="LiveId" clId="{F2B29B20-BA99-44F4-BAC4-5F8C24C1C366}" dt="2021-12-03T19:20:54.609" v="730" actId="26606"/>
          <ac:spMkLst>
            <pc:docMk/>
            <pc:sldMk cId="641981781" sldId="352"/>
            <ac:spMk id="75" creationId="{B091B163-7D61-4891-ABCF-5C13D9C418D0}"/>
          </ac:spMkLst>
        </pc:spChg>
        <pc:spChg chg="add">
          <ac:chgData name="kursat ymn" userId="47174fbee67923fe" providerId="LiveId" clId="{F2B29B20-BA99-44F4-BAC4-5F8C24C1C366}" dt="2021-12-03T19:20:54.616" v="731" actId="26606"/>
          <ac:spMkLst>
            <pc:docMk/>
            <pc:sldMk cId="641981781" sldId="352"/>
            <ac:spMk id="11268" creationId="{5AAE9118-0436-4488-AC4A-C14DF6A7B6B1}"/>
          </ac:spMkLst>
        </pc:spChg>
        <pc:spChg chg="add">
          <ac:chgData name="kursat ymn" userId="47174fbee67923fe" providerId="LiveId" clId="{F2B29B20-BA99-44F4-BAC4-5F8C24C1C366}" dt="2021-12-03T19:20:54.616" v="731" actId="26606"/>
          <ac:spMkLst>
            <pc:docMk/>
            <pc:sldMk cId="641981781" sldId="352"/>
            <ac:spMk id="11269" creationId="{1B10F861-B8F1-49C7-BD58-EAB20CEE7F93}"/>
          </ac:spMkLst>
        </pc:spChg>
        <pc:spChg chg="add">
          <ac:chgData name="kursat ymn" userId="47174fbee67923fe" providerId="LiveId" clId="{F2B29B20-BA99-44F4-BAC4-5F8C24C1C366}" dt="2021-12-03T19:20:54.616" v="731" actId="26606"/>
          <ac:spMkLst>
            <pc:docMk/>
            <pc:sldMk cId="641981781" sldId="352"/>
            <ac:spMk id="11270" creationId="{61F6E425-22AB-4DA2-8FAC-58ADB58EF6C3}"/>
          </ac:spMkLst>
        </pc:spChg>
        <pc:picChg chg="add mod">
          <ac:chgData name="kursat ymn" userId="47174fbee67923fe" providerId="LiveId" clId="{F2B29B20-BA99-44F4-BAC4-5F8C24C1C366}" dt="2021-12-03T19:20:54.616" v="731" actId="26606"/>
          <ac:picMkLst>
            <pc:docMk/>
            <pc:sldMk cId="641981781" sldId="352"/>
            <ac:picMk id="5" creationId="{323CD893-42B4-472E-8384-A3FA2F0C68C9}"/>
          </ac:picMkLst>
        </pc:picChg>
        <pc:picChg chg="ord">
          <ac:chgData name="kursat ymn" userId="47174fbee67923fe" providerId="LiveId" clId="{F2B29B20-BA99-44F4-BAC4-5F8C24C1C366}" dt="2021-12-03T19:20:54.616" v="731" actId="26606"/>
          <ac:picMkLst>
            <pc:docMk/>
            <pc:sldMk cId="641981781" sldId="352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20:54.616" v="731" actId="26606"/>
          <ac:picMkLst>
            <pc:docMk/>
            <pc:sldMk cId="641981781" sldId="352"/>
            <ac:picMk id="11266" creationId="{E507B31E-E71B-41BC-9561-6A4186862762}"/>
          </ac:picMkLst>
        </pc:picChg>
        <pc:cxnChg chg="add del">
          <ac:chgData name="kursat ymn" userId="47174fbee67923fe" providerId="LiveId" clId="{F2B29B20-BA99-44F4-BAC4-5F8C24C1C366}" dt="2021-12-03T19:20:54.609" v="730" actId="26606"/>
          <ac:cxnSpMkLst>
            <pc:docMk/>
            <pc:sldMk cId="641981781" sldId="352"/>
            <ac:cxnSpMk id="77" creationId="{C49DA8F6-BCC1-4447-B54C-57856834B94B}"/>
          </ac:cxnSpMkLst>
        </pc:cxnChg>
      </pc:sldChg>
      <pc:sldChg chg="addSp delSp modSp add mod setBg">
        <pc:chgData name="kursat ymn" userId="47174fbee67923fe" providerId="LiveId" clId="{F2B29B20-BA99-44F4-BAC4-5F8C24C1C366}" dt="2021-12-03T19:29:54.529" v="895" actId="1076"/>
        <pc:sldMkLst>
          <pc:docMk/>
          <pc:sldMk cId="3467456098" sldId="353"/>
        </pc:sldMkLst>
        <pc:spChg chg="add mod">
          <ac:chgData name="kursat ymn" userId="47174fbee67923fe" providerId="LiveId" clId="{F2B29B20-BA99-44F4-BAC4-5F8C24C1C366}" dt="2021-12-03T19:29:54.529" v="895" actId="1076"/>
          <ac:spMkLst>
            <pc:docMk/>
            <pc:sldMk cId="3467456098" sldId="353"/>
            <ac:spMk id="4" creationId="{5EF81A35-6A7A-4910-BC8E-A293FD9D3543}"/>
          </ac:spMkLst>
        </pc:spChg>
        <pc:spChg chg="add del">
          <ac:chgData name="kursat ymn" userId="47174fbee67923fe" providerId="LiveId" clId="{F2B29B20-BA99-44F4-BAC4-5F8C24C1C366}" dt="2021-12-03T19:29:42.374" v="889" actId="26606"/>
          <ac:spMkLst>
            <pc:docMk/>
            <pc:sldMk cId="3467456098" sldId="353"/>
            <ac:spMk id="11" creationId="{7CB4857B-ED7C-444D-9F04-2F885114A1C2}"/>
          </ac:spMkLst>
        </pc:spChg>
        <pc:spChg chg="add del">
          <ac:chgData name="kursat ymn" userId="47174fbee67923fe" providerId="LiveId" clId="{F2B29B20-BA99-44F4-BAC4-5F8C24C1C366}" dt="2021-12-03T19:29:42.374" v="889" actId="26606"/>
          <ac:spMkLst>
            <pc:docMk/>
            <pc:sldMk cId="3467456098" sldId="353"/>
            <ac:spMk id="13" creationId="{D18046FB-44EA-4FD8-A585-EA09A319B2D0}"/>
          </ac:spMkLst>
        </pc:spChg>
        <pc:spChg chg="add del">
          <ac:chgData name="kursat ymn" userId="47174fbee67923fe" providerId="LiveId" clId="{F2B29B20-BA99-44F4-BAC4-5F8C24C1C366}" dt="2021-12-03T19:29:42.374" v="889" actId="26606"/>
          <ac:spMkLst>
            <pc:docMk/>
            <pc:sldMk cId="3467456098" sldId="353"/>
            <ac:spMk id="15" creationId="{479F5F2B-8B58-4140-AE6A-51F6C67B18D9}"/>
          </ac:spMkLst>
        </pc:spChg>
        <pc:spChg chg="add">
          <ac:chgData name="kursat ymn" userId="47174fbee67923fe" providerId="LiveId" clId="{F2B29B20-BA99-44F4-BAC4-5F8C24C1C366}" dt="2021-12-03T19:29:42.374" v="889" actId="26606"/>
          <ac:spMkLst>
            <pc:docMk/>
            <pc:sldMk cId="3467456098" sldId="353"/>
            <ac:spMk id="20" creationId="{85016AEC-0320-4ED0-8ECB-FE11DDDFE17A}"/>
          </ac:spMkLst>
        </pc:spChg>
        <pc:spChg chg="add">
          <ac:chgData name="kursat ymn" userId="47174fbee67923fe" providerId="LiveId" clId="{F2B29B20-BA99-44F4-BAC4-5F8C24C1C366}" dt="2021-12-03T19:29:42.374" v="889" actId="26606"/>
          <ac:spMkLst>
            <pc:docMk/>
            <pc:sldMk cId="3467456098" sldId="353"/>
            <ac:spMk id="22" creationId="{C70C3B59-DE2C-4611-8148-812575C5CA48}"/>
          </ac:spMkLst>
        </pc:spChg>
        <pc:picChg chg="add mod ord">
          <ac:chgData name="kursat ymn" userId="47174fbee67923fe" providerId="LiveId" clId="{F2B29B20-BA99-44F4-BAC4-5F8C24C1C366}" dt="2021-12-03T19:29:42.374" v="889" actId="26606"/>
          <ac:picMkLst>
            <pc:docMk/>
            <pc:sldMk cId="3467456098" sldId="353"/>
            <ac:picMk id="5" creationId="{627CBCCF-3C91-412F-B3E8-FBC53C062BFD}"/>
          </ac:picMkLst>
        </pc:picChg>
        <pc:picChg chg="ord">
          <ac:chgData name="kursat ymn" userId="47174fbee67923fe" providerId="LiveId" clId="{F2B29B20-BA99-44F4-BAC4-5F8C24C1C366}" dt="2021-12-03T19:23:54.561" v="816" actId="26606"/>
          <ac:picMkLst>
            <pc:docMk/>
            <pc:sldMk cId="3467456098" sldId="353"/>
            <ac:picMk id="6" creationId="{8CAAFCF3-DB34-4998-97D6-61F71C34EF80}"/>
          </ac:picMkLst>
        </pc:picChg>
      </pc:sldChg>
      <pc:sldChg chg="addSp delSp modSp add mod setBg">
        <pc:chgData name="kursat ymn" userId="47174fbee67923fe" providerId="LiveId" clId="{F2B29B20-BA99-44F4-BAC4-5F8C24C1C366}" dt="2021-12-03T19:25:44.368" v="835" actId="1076"/>
        <pc:sldMkLst>
          <pc:docMk/>
          <pc:sldMk cId="2788064690" sldId="354"/>
        </pc:sldMkLst>
        <pc:spChg chg="add mod">
          <ac:chgData name="kursat ymn" userId="47174fbee67923fe" providerId="LiveId" clId="{F2B29B20-BA99-44F4-BAC4-5F8C24C1C366}" dt="2021-12-03T19:25:44.368" v="835" actId="1076"/>
          <ac:spMkLst>
            <pc:docMk/>
            <pc:sldMk cId="2788064690" sldId="354"/>
            <ac:spMk id="5" creationId="{0359E491-68D3-4353-B6EB-1206B20E54AE}"/>
          </ac:spMkLst>
        </pc:spChg>
        <pc:spChg chg="add">
          <ac:chgData name="kursat ymn" userId="47174fbee67923fe" providerId="LiveId" clId="{F2B29B20-BA99-44F4-BAC4-5F8C24C1C366}" dt="2021-12-03T19:25:29.451" v="824" actId="26606"/>
          <ac:spMkLst>
            <pc:docMk/>
            <pc:sldMk cId="2788064690" sldId="354"/>
            <ac:spMk id="75" creationId="{327D73B4-9F5C-4A64-A179-51B9500CB8B5}"/>
          </ac:spMkLst>
        </pc:spChg>
        <pc:spChg chg="add">
          <ac:chgData name="kursat ymn" userId="47174fbee67923fe" providerId="LiveId" clId="{F2B29B20-BA99-44F4-BAC4-5F8C24C1C366}" dt="2021-12-03T19:25:29.451" v="824" actId="26606"/>
          <ac:spMkLst>
            <pc:docMk/>
            <pc:sldMk cId="2788064690" sldId="354"/>
            <ac:spMk id="77" creationId="{D0F14822-B1F1-4730-A131-C3416A790B0D}"/>
          </ac:spMkLst>
        </pc:spChg>
        <pc:spChg chg="add">
          <ac:chgData name="kursat ymn" userId="47174fbee67923fe" providerId="LiveId" clId="{F2B29B20-BA99-44F4-BAC4-5F8C24C1C366}" dt="2021-12-03T19:25:29.451" v="824" actId="26606"/>
          <ac:spMkLst>
            <pc:docMk/>
            <pc:sldMk cId="2788064690" sldId="354"/>
            <ac:spMk id="79" creationId="{063F1D6B-3845-4F68-9803-39000080ECE7}"/>
          </ac:spMkLst>
        </pc:spChg>
        <pc:grpChg chg="add">
          <ac:chgData name="kursat ymn" userId="47174fbee67923fe" providerId="LiveId" clId="{F2B29B20-BA99-44F4-BAC4-5F8C24C1C366}" dt="2021-12-03T19:25:29.451" v="824" actId="26606"/>
          <ac:grpSpMkLst>
            <pc:docMk/>
            <pc:sldMk cId="2788064690" sldId="354"/>
            <ac:grpSpMk id="81" creationId="{C6C6FA52-B664-419A-A212-125E50579D98}"/>
          </ac:grpSpMkLst>
        </pc:grpChg>
        <pc:picChg chg="ord">
          <ac:chgData name="kursat ymn" userId="47174fbee67923fe" providerId="LiveId" clId="{F2B29B20-BA99-44F4-BAC4-5F8C24C1C366}" dt="2021-12-03T19:25:29.451" v="824" actId="26606"/>
          <ac:picMkLst>
            <pc:docMk/>
            <pc:sldMk cId="2788064690" sldId="354"/>
            <ac:picMk id="6" creationId="{8CAAFCF3-DB34-4998-97D6-61F71C34EF80}"/>
          </ac:picMkLst>
        </pc:picChg>
        <pc:picChg chg="add del">
          <ac:chgData name="kursat ymn" userId="47174fbee67923fe" providerId="LiveId" clId="{F2B29B20-BA99-44F4-BAC4-5F8C24C1C366}" dt="2021-12-03T19:24:31.555" v="820" actId="478"/>
          <ac:picMkLst>
            <pc:docMk/>
            <pc:sldMk cId="2788064690" sldId="354"/>
            <ac:picMk id="13314" creationId="{9A9925E2-78F6-494C-B9FB-32A875ECDBF0}"/>
          </ac:picMkLst>
        </pc:picChg>
        <pc:picChg chg="add mod ord">
          <ac:chgData name="kursat ymn" userId="47174fbee67923fe" providerId="LiveId" clId="{F2B29B20-BA99-44F4-BAC4-5F8C24C1C366}" dt="2021-12-03T19:25:29.451" v="824" actId="26606"/>
          <ac:picMkLst>
            <pc:docMk/>
            <pc:sldMk cId="2788064690" sldId="354"/>
            <ac:picMk id="13316" creationId="{58480D4A-D538-4662-ACE1-5D3FEDBC1031}"/>
          </ac:picMkLst>
        </pc:picChg>
        <pc:picChg chg="add mod">
          <ac:chgData name="kursat ymn" userId="47174fbee67923fe" providerId="LiveId" clId="{F2B29B20-BA99-44F4-BAC4-5F8C24C1C366}" dt="2021-12-03T19:25:29.451" v="824" actId="26606"/>
          <ac:picMkLst>
            <pc:docMk/>
            <pc:sldMk cId="2788064690" sldId="354"/>
            <ac:picMk id="13318" creationId="{93E455D3-AE0A-4BE8-BD2A-F3BE063F8C54}"/>
          </ac:picMkLst>
        </pc:picChg>
        <pc:cxnChg chg="add">
          <ac:chgData name="kursat ymn" userId="47174fbee67923fe" providerId="LiveId" clId="{F2B29B20-BA99-44F4-BAC4-5F8C24C1C366}" dt="2021-12-03T19:25:29.451" v="824" actId="26606"/>
          <ac:cxnSpMkLst>
            <pc:docMk/>
            <pc:sldMk cId="2788064690" sldId="354"/>
            <ac:cxnSpMk id="86" creationId="{C49DA8F6-BCC1-4447-B54C-57856834B94B}"/>
          </ac:cxnSpMkLst>
        </pc:cxnChg>
      </pc:sldChg>
      <pc:sldChg chg="addSp modSp add mod setBg">
        <pc:chgData name="kursat ymn" userId="47174fbee67923fe" providerId="LiveId" clId="{F2B29B20-BA99-44F4-BAC4-5F8C24C1C366}" dt="2021-12-03T19:27:24.785" v="860" actId="14100"/>
        <pc:sldMkLst>
          <pc:docMk/>
          <pc:sldMk cId="942933621" sldId="355"/>
        </pc:sldMkLst>
        <pc:spChg chg="add mod ord">
          <ac:chgData name="kursat ymn" userId="47174fbee67923fe" providerId="LiveId" clId="{F2B29B20-BA99-44F4-BAC4-5F8C24C1C366}" dt="2021-12-03T19:27:24.785" v="860" actId="14100"/>
          <ac:spMkLst>
            <pc:docMk/>
            <pc:sldMk cId="942933621" sldId="355"/>
            <ac:spMk id="4" creationId="{FEFAB188-ECFD-4719-9F39-EC4DE92DF1A5}"/>
          </ac:spMkLst>
        </pc:spChg>
        <pc:spChg chg="add">
          <ac:chgData name="kursat ymn" userId="47174fbee67923fe" providerId="LiveId" clId="{F2B29B20-BA99-44F4-BAC4-5F8C24C1C366}" dt="2021-12-03T19:27:12.629" v="855" actId="26606"/>
          <ac:spMkLst>
            <pc:docMk/>
            <pc:sldMk cId="942933621" sldId="355"/>
            <ac:spMk id="73" creationId="{327D73B4-9F5C-4A64-A179-51B9500CB8B5}"/>
          </ac:spMkLst>
        </pc:spChg>
        <pc:spChg chg="add">
          <ac:chgData name="kursat ymn" userId="47174fbee67923fe" providerId="LiveId" clId="{F2B29B20-BA99-44F4-BAC4-5F8C24C1C366}" dt="2021-12-03T19:27:12.629" v="855" actId="26606"/>
          <ac:spMkLst>
            <pc:docMk/>
            <pc:sldMk cId="942933621" sldId="355"/>
            <ac:spMk id="79" creationId="{AB673405-BF85-493E-8558-0DCBEDB2BB49}"/>
          </ac:spMkLst>
        </pc:spChg>
        <pc:spChg chg="add">
          <ac:chgData name="kursat ymn" userId="47174fbee67923fe" providerId="LiveId" clId="{F2B29B20-BA99-44F4-BAC4-5F8C24C1C366}" dt="2021-12-03T19:27:12.629" v="855" actId="26606"/>
          <ac:spMkLst>
            <pc:docMk/>
            <pc:sldMk cId="942933621" sldId="355"/>
            <ac:spMk id="81" creationId="{C64EAE84-A813-4501-BC71-DBD14BA0265E}"/>
          </ac:spMkLst>
        </pc:spChg>
        <pc:spChg chg="add">
          <ac:chgData name="kursat ymn" userId="47174fbee67923fe" providerId="LiveId" clId="{F2B29B20-BA99-44F4-BAC4-5F8C24C1C366}" dt="2021-12-03T19:27:12.629" v="855" actId="26606"/>
          <ac:spMkLst>
            <pc:docMk/>
            <pc:sldMk cId="942933621" sldId="355"/>
            <ac:spMk id="83" creationId="{E3020543-B24B-4EC4-8FFC-8DD88EEA91A8}"/>
          </ac:spMkLst>
        </pc:spChg>
        <pc:grpChg chg="add">
          <ac:chgData name="kursat ymn" userId="47174fbee67923fe" providerId="LiveId" clId="{F2B29B20-BA99-44F4-BAC4-5F8C24C1C366}" dt="2021-12-03T19:27:12.629" v="855" actId="26606"/>
          <ac:grpSpMkLst>
            <pc:docMk/>
            <pc:sldMk cId="942933621" sldId="355"/>
            <ac:grpSpMk id="75" creationId="{05BBA018-FA75-43BF-99E6-1F5245727D29}"/>
          </ac:grpSpMkLst>
        </pc:grpChg>
        <pc:picChg chg="ord">
          <ac:chgData name="kursat ymn" userId="47174fbee67923fe" providerId="LiveId" clId="{F2B29B20-BA99-44F4-BAC4-5F8C24C1C366}" dt="2021-12-03T19:27:12.629" v="855" actId="26606"/>
          <ac:picMkLst>
            <pc:docMk/>
            <pc:sldMk cId="942933621" sldId="355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27:12.629" v="855" actId="26606"/>
          <ac:picMkLst>
            <pc:docMk/>
            <pc:sldMk cId="942933621" sldId="355"/>
            <ac:picMk id="14338" creationId="{B5E87760-D2BA-4360-AF43-15236313A874}"/>
          </ac:picMkLst>
        </pc:picChg>
        <pc:picChg chg="add mod">
          <ac:chgData name="kursat ymn" userId="47174fbee67923fe" providerId="LiveId" clId="{F2B29B20-BA99-44F4-BAC4-5F8C24C1C366}" dt="2021-12-03T19:27:12.629" v="855" actId="26606"/>
          <ac:picMkLst>
            <pc:docMk/>
            <pc:sldMk cId="942933621" sldId="355"/>
            <ac:picMk id="14340" creationId="{34C9E3D5-02F9-4EF4-BF07-954574F52081}"/>
          </ac:picMkLst>
        </pc:picChg>
        <pc:cxnChg chg="add">
          <ac:chgData name="kursat ymn" userId="47174fbee67923fe" providerId="LiveId" clId="{F2B29B20-BA99-44F4-BAC4-5F8C24C1C366}" dt="2021-12-03T19:27:12.629" v="855" actId="26606"/>
          <ac:cxnSpMkLst>
            <pc:docMk/>
            <pc:sldMk cId="942933621" sldId="355"/>
            <ac:cxnSpMk id="85" creationId="{C49DA8F6-BCC1-4447-B54C-57856834B94B}"/>
          </ac:cxnSpMkLst>
        </pc:cxnChg>
      </pc:sldChg>
      <pc:sldChg chg="addSp modSp add mod setBg setClrOvrMap">
        <pc:chgData name="kursat ymn" userId="47174fbee67923fe" providerId="LiveId" clId="{F2B29B20-BA99-44F4-BAC4-5F8C24C1C366}" dt="2021-12-03T19:28:15.888" v="874" actId="14100"/>
        <pc:sldMkLst>
          <pc:docMk/>
          <pc:sldMk cId="3040272964" sldId="356"/>
        </pc:sldMkLst>
        <pc:spChg chg="add mod ord">
          <ac:chgData name="kursat ymn" userId="47174fbee67923fe" providerId="LiveId" clId="{F2B29B20-BA99-44F4-BAC4-5F8C24C1C366}" dt="2021-12-03T19:28:15.888" v="874" actId="14100"/>
          <ac:spMkLst>
            <pc:docMk/>
            <pc:sldMk cId="3040272964" sldId="356"/>
            <ac:spMk id="4" creationId="{969FD10F-657B-474E-9909-483C1155A3ED}"/>
          </ac:spMkLst>
        </pc:spChg>
        <pc:spChg chg="add">
          <ac:chgData name="kursat ymn" userId="47174fbee67923fe" providerId="LiveId" clId="{F2B29B20-BA99-44F4-BAC4-5F8C24C1C366}" dt="2021-12-03T19:28:02.245" v="865" actId="26606"/>
          <ac:spMkLst>
            <pc:docMk/>
            <pc:sldMk cId="3040272964" sldId="356"/>
            <ac:spMk id="71" creationId="{5E8D2E83-FB3A-40E7-A9E5-7AB389D612B4}"/>
          </ac:spMkLst>
        </pc:spChg>
        <pc:picChg chg="ord">
          <ac:chgData name="kursat ymn" userId="47174fbee67923fe" providerId="LiveId" clId="{F2B29B20-BA99-44F4-BAC4-5F8C24C1C366}" dt="2021-12-03T19:28:02.245" v="865" actId="26606"/>
          <ac:picMkLst>
            <pc:docMk/>
            <pc:sldMk cId="3040272964" sldId="356"/>
            <ac:picMk id="6" creationId="{8CAAFCF3-DB34-4998-97D6-61F71C34EF80}"/>
          </ac:picMkLst>
        </pc:picChg>
        <pc:picChg chg="add mod">
          <ac:chgData name="kursat ymn" userId="47174fbee67923fe" providerId="LiveId" clId="{F2B29B20-BA99-44F4-BAC4-5F8C24C1C366}" dt="2021-12-03T19:28:13.900" v="873" actId="1076"/>
          <ac:picMkLst>
            <pc:docMk/>
            <pc:sldMk cId="3040272964" sldId="356"/>
            <ac:picMk id="15362" creationId="{B17EAA0F-0C63-45E0-BC57-FC9FD8087420}"/>
          </ac:picMkLst>
        </pc:picChg>
      </pc:sldChg>
      <pc:sldChg chg="addSp delSp modSp add mod ord setBg">
        <pc:chgData name="kursat ymn" userId="47174fbee67923fe" providerId="LiveId" clId="{F2B29B20-BA99-44F4-BAC4-5F8C24C1C366}" dt="2021-12-03T19:30:41.950" v="897" actId="26606"/>
        <pc:sldMkLst>
          <pc:docMk/>
          <pc:sldMk cId="2905401531" sldId="357"/>
        </pc:sldMkLst>
        <pc:spChg chg="del">
          <ac:chgData name="kursat ymn" userId="47174fbee67923fe" providerId="LiveId" clId="{F2B29B20-BA99-44F4-BAC4-5F8C24C1C366}" dt="2021-12-03T19:26:13.146" v="842" actId="478"/>
          <ac:spMkLst>
            <pc:docMk/>
            <pc:sldMk cId="2905401531" sldId="357"/>
            <ac:spMk id="4" creationId="{969FD10F-657B-474E-9909-483C1155A3ED}"/>
          </ac:spMkLst>
        </pc:spChg>
        <pc:spChg chg="add">
          <ac:chgData name="kursat ymn" userId="47174fbee67923fe" providerId="LiveId" clId="{F2B29B20-BA99-44F4-BAC4-5F8C24C1C366}" dt="2021-12-03T19:30:41.950" v="897" actId="26606"/>
          <ac:spMkLst>
            <pc:docMk/>
            <pc:sldMk cId="2905401531" sldId="357"/>
            <ac:spMk id="11" creationId="{32BC26D8-82FB-445E-AA49-62A77D7C1EE0}"/>
          </ac:spMkLst>
        </pc:spChg>
        <pc:spChg chg="add">
          <ac:chgData name="kursat ymn" userId="47174fbee67923fe" providerId="LiveId" clId="{F2B29B20-BA99-44F4-BAC4-5F8C24C1C366}" dt="2021-12-03T19:30:41.950" v="897" actId="26606"/>
          <ac:spMkLst>
            <pc:docMk/>
            <pc:sldMk cId="2905401531" sldId="357"/>
            <ac:spMk id="13" creationId="{CB44330D-EA18-4254-AA95-EB49948539B8}"/>
          </ac:spMkLst>
        </pc:spChg>
        <pc:picChg chg="add mod">
          <ac:chgData name="kursat ymn" userId="47174fbee67923fe" providerId="LiveId" clId="{F2B29B20-BA99-44F4-BAC4-5F8C24C1C366}" dt="2021-12-03T19:30:41.950" v="897" actId="26606"/>
          <ac:picMkLst>
            <pc:docMk/>
            <pc:sldMk cId="2905401531" sldId="357"/>
            <ac:picMk id="3" creationId="{662192DB-FAD0-4363-B846-279E4CB4DE95}"/>
          </ac:picMkLst>
        </pc:picChg>
        <pc:picChg chg="ord">
          <ac:chgData name="kursat ymn" userId="47174fbee67923fe" providerId="LiveId" clId="{F2B29B20-BA99-44F4-BAC4-5F8C24C1C366}" dt="2021-12-03T19:30:41.950" v="897" actId="26606"/>
          <ac:picMkLst>
            <pc:docMk/>
            <pc:sldMk cId="2905401531" sldId="357"/>
            <ac:picMk id="6" creationId="{8CAAFCF3-DB34-4998-97D6-61F71C34EF80}"/>
          </ac:picMkLst>
        </pc:picChg>
      </pc:sldChg>
      <pc:sldChg chg="addSp modSp add mod ord setBg">
        <pc:chgData name="kursat ymn" userId="47174fbee67923fe" providerId="LiveId" clId="{F2B29B20-BA99-44F4-BAC4-5F8C24C1C366}" dt="2021-12-03T19:32:27.413" v="916" actId="26606"/>
        <pc:sldMkLst>
          <pc:docMk/>
          <pc:sldMk cId="3325199035" sldId="358"/>
        </pc:sldMkLst>
        <pc:spChg chg="add">
          <ac:chgData name="kursat ymn" userId="47174fbee67923fe" providerId="LiveId" clId="{F2B29B20-BA99-44F4-BAC4-5F8C24C1C366}" dt="2021-12-03T19:32:27.413" v="916" actId="26606"/>
          <ac:spMkLst>
            <pc:docMk/>
            <pc:sldMk cId="3325199035" sldId="358"/>
            <ac:spMk id="11" creationId="{32BC26D8-82FB-445E-AA49-62A77D7C1EE0}"/>
          </ac:spMkLst>
        </pc:spChg>
        <pc:spChg chg="add">
          <ac:chgData name="kursat ymn" userId="47174fbee67923fe" providerId="LiveId" clId="{F2B29B20-BA99-44F4-BAC4-5F8C24C1C366}" dt="2021-12-03T19:32:27.413" v="916" actId="26606"/>
          <ac:spMkLst>
            <pc:docMk/>
            <pc:sldMk cId="3325199035" sldId="358"/>
            <ac:spMk id="13" creationId="{CB44330D-EA18-4254-AA95-EB49948539B8}"/>
          </ac:spMkLst>
        </pc:spChg>
        <pc:picChg chg="add mod">
          <ac:chgData name="kursat ymn" userId="47174fbee67923fe" providerId="LiveId" clId="{F2B29B20-BA99-44F4-BAC4-5F8C24C1C366}" dt="2021-12-03T19:32:27.413" v="916" actId="26606"/>
          <ac:picMkLst>
            <pc:docMk/>
            <pc:sldMk cId="3325199035" sldId="358"/>
            <ac:picMk id="3" creationId="{9776349F-9FFE-489E-9EA3-BA2DDAF28719}"/>
          </ac:picMkLst>
        </pc:picChg>
        <pc:picChg chg="ord">
          <ac:chgData name="kursat ymn" userId="47174fbee67923fe" providerId="LiveId" clId="{F2B29B20-BA99-44F4-BAC4-5F8C24C1C366}" dt="2021-12-03T19:32:27.413" v="916" actId="26606"/>
          <ac:picMkLst>
            <pc:docMk/>
            <pc:sldMk cId="3325199035" sldId="358"/>
            <ac:picMk id="6" creationId="{8CAAFCF3-DB34-4998-97D6-61F71C34EF80}"/>
          </ac:picMkLst>
        </pc:picChg>
      </pc:sldChg>
      <pc:sldChg chg="add del">
        <pc:chgData name="kursat ymn" userId="47174fbee67923fe" providerId="LiveId" clId="{F2B29B20-BA99-44F4-BAC4-5F8C24C1C366}" dt="2021-12-03T19:29:04.533" v="885" actId="47"/>
        <pc:sldMkLst>
          <pc:docMk/>
          <pc:sldMk cId="1235215741" sldId="359"/>
        </pc:sldMkLst>
      </pc:sldChg>
      <pc:sldChg chg="addSp modSp add mod">
        <pc:chgData name="kursat ymn" userId="47174fbee67923fe" providerId="LiveId" clId="{F2B29B20-BA99-44F4-BAC4-5F8C24C1C366}" dt="2021-12-03T19:31:57.834" v="912" actId="207"/>
        <pc:sldMkLst>
          <pc:docMk/>
          <pc:sldMk cId="3475655231" sldId="359"/>
        </pc:sldMkLst>
        <pc:spChg chg="add mod">
          <ac:chgData name="kursat ymn" userId="47174fbee67923fe" providerId="LiveId" clId="{F2B29B20-BA99-44F4-BAC4-5F8C24C1C366}" dt="2021-12-03T19:31:57.834" v="912" actId="207"/>
          <ac:spMkLst>
            <pc:docMk/>
            <pc:sldMk cId="3475655231" sldId="359"/>
            <ac:spMk id="4" creationId="{80605B7A-20CF-4FFD-B51E-744E16169099}"/>
          </ac:spMkLst>
        </pc:spChg>
        <pc:picChg chg="add mod">
          <ac:chgData name="kursat ymn" userId="47174fbee67923fe" providerId="LiveId" clId="{F2B29B20-BA99-44F4-BAC4-5F8C24C1C366}" dt="2021-12-03T19:31:53.281" v="910" actId="1076"/>
          <ac:picMkLst>
            <pc:docMk/>
            <pc:sldMk cId="3475655231" sldId="359"/>
            <ac:picMk id="3" creationId="{671E7329-822A-44B7-99F2-461B264FE14C}"/>
          </ac:picMkLst>
        </pc:picChg>
      </pc:sldChg>
      <pc:sldChg chg="addSp add mod">
        <pc:chgData name="kursat ymn" userId="47174fbee67923fe" providerId="LiveId" clId="{F2B29B20-BA99-44F4-BAC4-5F8C24C1C366}" dt="2021-12-03T19:32:35.874" v="917" actId="22"/>
        <pc:sldMkLst>
          <pc:docMk/>
          <pc:sldMk cId="2793261982" sldId="360"/>
        </pc:sldMkLst>
        <pc:picChg chg="add">
          <ac:chgData name="kursat ymn" userId="47174fbee67923fe" providerId="LiveId" clId="{F2B29B20-BA99-44F4-BAC4-5F8C24C1C366}" dt="2021-12-03T19:32:35.874" v="917" actId="22"/>
          <ac:picMkLst>
            <pc:docMk/>
            <pc:sldMk cId="2793261982" sldId="360"/>
            <ac:picMk id="3" creationId="{3F3FD5DF-DDC2-4C74-BF96-B1327A116A38}"/>
          </ac:picMkLst>
        </pc:picChg>
      </pc:sldChg>
      <pc:sldChg chg="add del">
        <pc:chgData name="kursat ymn" userId="47174fbee67923fe" providerId="LiveId" clId="{F2B29B20-BA99-44F4-BAC4-5F8C24C1C366}" dt="2021-12-03T19:29:02" v="882" actId="47"/>
        <pc:sldMkLst>
          <pc:docMk/>
          <pc:sldMk cId="3158763518" sldId="360"/>
        </pc:sldMkLst>
      </pc:sldChg>
      <pc:sldChg chg="addSp delSp modSp add mod setBg setClrOvrMap">
        <pc:chgData name="kursat ymn" userId="47174fbee67923fe" providerId="LiveId" clId="{F2B29B20-BA99-44F4-BAC4-5F8C24C1C366}" dt="2021-12-03T19:33:52.225" v="930" actId="1076"/>
        <pc:sldMkLst>
          <pc:docMk/>
          <pc:sldMk cId="3095626890" sldId="361"/>
        </pc:sldMkLst>
        <pc:spChg chg="add del">
          <ac:chgData name="kursat ymn" userId="47174fbee67923fe" providerId="LiveId" clId="{F2B29B20-BA99-44F4-BAC4-5F8C24C1C366}" dt="2021-12-03T19:33:27.551" v="924" actId="26606"/>
          <ac:spMkLst>
            <pc:docMk/>
            <pc:sldMk cId="3095626890" sldId="361"/>
            <ac:spMk id="11" creationId="{69D184B2-2226-4E31-BCCB-444330767440}"/>
          </ac:spMkLst>
        </pc:spChg>
        <pc:spChg chg="add del">
          <ac:chgData name="kursat ymn" userId="47174fbee67923fe" providerId="LiveId" clId="{F2B29B20-BA99-44F4-BAC4-5F8C24C1C366}" dt="2021-12-03T19:33:27.551" v="924" actId="26606"/>
          <ac:spMkLst>
            <pc:docMk/>
            <pc:sldMk cId="3095626890" sldId="361"/>
            <ac:spMk id="13" creationId="{1AC4D4E3-486A-464A-8EC8-D44881097267}"/>
          </ac:spMkLst>
        </pc:spChg>
        <pc:spChg chg="add del">
          <ac:chgData name="kursat ymn" userId="47174fbee67923fe" providerId="LiveId" clId="{F2B29B20-BA99-44F4-BAC4-5F8C24C1C366}" dt="2021-12-03T19:33:27.551" v="924" actId="26606"/>
          <ac:spMkLst>
            <pc:docMk/>
            <pc:sldMk cId="3095626890" sldId="361"/>
            <ac:spMk id="15" creationId="{864DE13E-58EB-4475-B79C-0D4FC651239B}"/>
          </ac:spMkLst>
        </pc:spChg>
        <pc:picChg chg="add del mod">
          <ac:chgData name="kursat ymn" userId="47174fbee67923fe" providerId="LiveId" clId="{F2B29B20-BA99-44F4-BAC4-5F8C24C1C366}" dt="2021-12-03T19:33:42.745" v="925" actId="478"/>
          <ac:picMkLst>
            <pc:docMk/>
            <pc:sldMk cId="3095626890" sldId="361"/>
            <ac:picMk id="3" creationId="{80058410-2DDE-449B-8090-5EB3B521CBF6}"/>
          </ac:picMkLst>
        </pc:picChg>
        <pc:picChg chg="add mod">
          <ac:chgData name="kursat ymn" userId="47174fbee67923fe" providerId="LiveId" clId="{F2B29B20-BA99-44F4-BAC4-5F8C24C1C366}" dt="2021-12-03T19:33:52.225" v="930" actId="1076"/>
          <ac:picMkLst>
            <pc:docMk/>
            <pc:sldMk cId="3095626890" sldId="361"/>
            <ac:picMk id="5" creationId="{04B4A9E7-8959-4CA7-9B25-F93F13045DB1}"/>
          </ac:picMkLst>
        </pc:picChg>
        <pc:picChg chg="ord">
          <ac:chgData name="kursat ymn" userId="47174fbee67923fe" providerId="LiveId" clId="{F2B29B20-BA99-44F4-BAC4-5F8C24C1C366}" dt="2021-12-03T19:33:17.127" v="922" actId="26606"/>
          <ac:picMkLst>
            <pc:docMk/>
            <pc:sldMk cId="3095626890" sldId="361"/>
            <ac:picMk id="6" creationId="{8CAAFCF3-DB34-4998-97D6-61F71C34EF80}"/>
          </ac:picMkLst>
        </pc:picChg>
      </pc:sldChg>
      <pc:sldChg chg="add del">
        <pc:chgData name="kursat ymn" userId="47174fbee67923fe" providerId="LiveId" clId="{F2B29B20-BA99-44F4-BAC4-5F8C24C1C366}" dt="2021-12-03T19:29:02.679" v="883" actId="47"/>
        <pc:sldMkLst>
          <pc:docMk/>
          <pc:sldMk cId="3468567854" sldId="361"/>
        </pc:sldMkLst>
      </pc:sldChg>
      <pc:sldChg chg="add del">
        <pc:chgData name="kursat ymn" userId="47174fbee67923fe" providerId="LiveId" clId="{F2B29B20-BA99-44F4-BAC4-5F8C24C1C366}" dt="2021-12-03T19:29:03.158" v="884" actId="47"/>
        <pc:sldMkLst>
          <pc:docMk/>
          <pc:sldMk cId="2822684240" sldId="362"/>
        </pc:sldMkLst>
      </pc:sldChg>
      <pc:sldChg chg="addSp modSp add mod setBg">
        <pc:chgData name="kursat ymn" userId="47174fbee67923fe" providerId="LiveId" clId="{F2B29B20-BA99-44F4-BAC4-5F8C24C1C366}" dt="2021-12-03T19:34:05.415" v="932" actId="26606"/>
        <pc:sldMkLst>
          <pc:docMk/>
          <pc:sldMk cId="3045198972" sldId="362"/>
        </pc:sldMkLst>
        <pc:spChg chg="add">
          <ac:chgData name="kursat ymn" userId="47174fbee67923fe" providerId="LiveId" clId="{F2B29B20-BA99-44F4-BAC4-5F8C24C1C366}" dt="2021-12-03T19:34:05.415" v="932" actId="26606"/>
          <ac:spMkLst>
            <pc:docMk/>
            <pc:sldMk cId="3045198972" sldId="362"/>
            <ac:spMk id="11" creationId="{AB8C311F-7253-4AED-9701-7FC0708C41C7}"/>
          </ac:spMkLst>
        </pc:spChg>
        <pc:spChg chg="add">
          <ac:chgData name="kursat ymn" userId="47174fbee67923fe" providerId="LiveId" clId="{F2B29B20-BA99-44F4-BAC4-5F8C24C1C366}" dt="2021-12-03T19:34:05.415" v="932" actId="26606"/>
          <ac:spMkLst>
            <pc:docMk/>
            <pc:sldMk cId="3045198972" sldId="362"/>
            <ac:spMk id="13" creationId="{E2384209-CB15-4CDF-9D31-C44FD9A3F20D}"/>
          </ac:spMkLst>
        </pc:spChg>
        <pc:spChg chg="add">
          <ac:chgData name="kursat ymn" userId="47174fbee67923fe" providerId="LiveId" clId="{F2B29B20-BA99-44F4-BAC4-5F8C24C1C366}" dt="2021-12-03T19:34:05.415" v="932" actId="26606"/>
          <ac:spMkLst>
            <pc:docMk/>
            <pc:sldMk cId="3045198972" sldId="362"/>
            <ac:spMk id="15" creationId="{2633B3B5-CC90-43F0-8714-D31D1F3F0209}"/>
          </ac:spMkLst>
        </pc:spChg>
        <pc:spChg chg="add">
          <ac:chgData name="kursat ymn" userId="47174fbee67923fe" providerId="LiveId" clId="{F2B29B20-BA99-44F4-BAC4-5F8C24C1C366}" dt="2021-12-03T19:34:05.415" v="932" actId="26606"/>
          <ac:spMkLst>
            <pc:docMk/>
            <pc:sldMk cId="3045198972" sldId="362"/>
            <ac:spMk id="17" creationId="{A8D57A06-A426-446D-B02C-A2DC6B62E45E}"/>
          </ac:spMkLst>
        </pc:spChg>
        <pc:picChg chg="add mod">
          <ac:chgData name="kursat ymn" userId="47174fbee67923fe" providerId="LiveId" clId="{F2B29B20-BA99-44F4-BAC4-5F8C24C1C366}" dt="2021-12-03T19:34:05.415" v="932" actId="26606"/>
          <ac:picMkLst>
            <pc:docMk/>
            <pc:sldMk cId="3045198972" sldId="362"/>
            <ac:picMk id="3" creationId="{4BF5E545-4B9E-4E0F-AD65-6B6267C497A8}"/>
          </ac:picMkLst>
        </pc:picChg>
        <pc:picChg chg="ord">
          <ac:chgData name="kursat ymn" userId="47174fbee67923fe" providerId="LiveId" clId="{F2B29B20-BA99-44F4-BAC4-5F8C24C1C366}" dt="2021-12-03T19:34:05.415" v="932" actId="26606"/>
          <ac:picMkLst>
            <pc:docMk/>
            <pc:sldMk cId="3045198972" sldId="362"/>
            <ac:picMk id="6" creationId="{8CAAFCF3-DB34-4998-97D6-61F71C34EF80}"/>
          </ac:picMkLst>
        </pc:picChg>
      </pc:sldChg>
      <pc:sldChg chg="add del">
        <pc:chgData name="kursat ymn" userId="47174fbee67923fe" providerId="LiveId" clId="{F2B29B20-BA99-44F4-BAC4-5F8C24C1C366}" dt="2021-12-03T19:29:05.197" v="886" actId="47"/>
        <pc:sldMkLst>
          <pc:docMk/>
          <pc:sldMk cId="2212681546" sldId="363"/>
        </pc:sldMkLst>
      </pc:sldChg>
      <pc:sldChg chg="addSp modSp add mod ord">
        <pc:chgData name="kursat ymn" userId="47174fbee67923fe" providerId="LiveId" clId="{F2B29B20-BA99-44F4-BAC4-5F8C24C1C366}" dt="2021-12-05T19:43:25.145" v="974" actId="167"/>
        <pc:sldMkLst>
          <pc:docMk/>
          <pc:sldMk cId="3932207119" sldId="363"/>
        </pc:sldMkLst>
        <pc:picChg chg="add mod ord">
          <ac:chgData name="kursat ymn" userId="47174fbee67923fe" providerId="LiveId" clId="{F2B29B20-BA99-44F4-BAC4-5F8C24C1C366}" dt="2021-12-05T19:43:25.145" v="974" actId="167"/>
          <ac:picMkLst>
            <pc:docMk/>
            <pc:sldMk cId="3932207119" sldId="363"/>
            <ac:picMk id="3" creationId="{7E69B66B-E011-4368-B8E9-4EE1996ACC48}"/>
          </ac:picMkLst>
        </pc:picChg>
      </pc:sldChg>
      <pc:sldChg chg="add del">
        <pc:chgData name="kursat ymn" userId="47174fbee67923fe" providerId="LiveId" clId="{F2B29B20-BA99-44F4-BAC4-5F8C24C1C366}" dt="2021-12-03T19:34:13.352" v="933" actId="47"/>
        <pc:sldMkLst>
          <pc:docMk/>
          <pc:sldMk cId="3744475429" sldId="364"/>
        </pc:sldMkLst>
      </pc:sldChg>
      <pc:sldChg chg="add del">
        <pc:chgData name="kursat ymn" userId="47174fbee67923fe" providerId="LiveId" clId="{F2B29B20-BA99-44F4-BAC4-5F8C24C1C366}" dt="2021-12-03T19:28:59.605" v="879" actId="47"/>
        <pc:sldMkLst>
          <pc:docMk/>
          <pc:sldMk cId="3893139233" sldId="364"/>
        </pc:sldMkLst>
      </pc:sldChg>
      <pc:sldChg chg="addSp modSp add mod">
        <pc:chgData name="kursat ymn" userId="47174fbee67923fe" providerId="LiveId" clId="{F2B29B20-BA99-44F4-BAC4-5F8C24C1C366}" dt="2021-12-05T19:43:35.987" v="980" actId="1076"/>
        <pc:sldMkLst>
          <pc:docMk/>
          <pc:sldMk cId="3954896529" sldId="364"/>
        </pc:sldMkLst>
        <pc:picChg chg="add mod">
          <ac:chgData name="kursat ymn" userId="47174fbee67923fe" providerId="LiveId" clId="{F2B29B20-BA99-44F4-BAC4-5F8C24C1C366}" dt="2021-12-05T19:43:35.987" v="980" actId="1076"/>
          <ac:picMkLst>
            <pc:docMk/>
            <pc:sldMk cId="3954896529" sldId="364"/>
            <ac:picMk id="3" creationId="{E17D9FD3-12FF-4FD3-A095-776B2EFF71C6}"/>
          </ac:picMkLst>
        </pc:picChg>
      </pc:sldChg>
      <pc:sldChg chg="addSp modSp add mod">
        <pc:chgData name="kursat ymn" userId="47174fbee67923fe" providerId="LiveId" clId="{F2B29B20-BA99-44F4-BAC4-5F8C24C1C366}" dt="2021-12-05T19:44:41.049" v="982" actId="14100"/>
        <pc:sldMkLst>
          <pc:docMk/>
          <pc:sldMk cId="3639506771" sldId="365"/>
        </pc:sldMkLst>
        <pc:picChg chg="add mod">
          <ac:chgData name="kursat ymn" userId="47174fbee67923fe" providerId="LiveId" clId="{F2B29B20-BA99-44F4-BAC4-5F8C24C1C366}" dt="2021-12-05T19:44:41.049" v="982" actId="14100"/>
          <ac:picMkLst>
            <pc:docMk/>
            <pc:sldMk cId="3639506771" sldId="365"/>
            <ac:picMk id="3" creationId="{2A6A2914-9963-42BE-9CB4-D39DB2765BD6}"/>
          </ac:picMkLst>
        </pc:picChg>
      </pc:sldChg>
      <pc:sldChg chg="addSp modSp add mod">
        <pc:chgData name="kursat ymn" userId="47174fbee67923fe" providerId="LiveId" clId="{F2B29B20-BA99-44F4-BAC4-5F8C24C1C366}" dt="2021-12-05T19:44:47.913" v="985" actId="14100"/>
        <pc:sldMkLst>
          <pc:docMk/>
          <pc:sldMk cId="500459715" sldId="366"/>
        </pc:sldMkLst>
        <pc:picChg chg="add mod">
          <ac:chgData name="kursat ymn" userId="47174fbee67923fe" providerId="LiveId" clId="{F2B29B20-BA99-44F4-BAC4-5F8C24C1C366}" dt="2021-12-05T19:44:47.913" v="985" actId="14100"/>
          <ac:picMkLst>
            <pc:docMk/>
            <pc:sldMk cId="500459715" sldId="366"/>
            <ac:picMk id="3" creationId="{FD33D0A5-65DC-4201-B246-38C055FB06ED}"/>
          </ac:picMkLst>
        </pc:picChg>
      </pc:sldChg>
      <pc:sldChg chg="addSp modSp add mod">
        <pc:chgData name="kursat ymn" userId="47174fbee67923fe" providerId="LiveId" clId="{F2B29B20-BA99-44F4-BAC4-5F8C24C1C366}" dt="2021-12-05T19:45:08.387" v="989" actId="1076"/>
        <pc:sldMkLst>
          <pc:docMk/>
          <pc:sldMk cId="2640199722" sldId="367"/>
        </pc:sldMkLst>
        <pc:picChg chg="add mod">
          <ac:chgData name="kursat ymn" userId="47174fbee67923fe" providerId="LiveId" clId="{F2B29B20-BA99-44F4-BAC4-5F8C24C1C366}" dt="2021-12-05T19:45:08.387" v="989" actId="1076"/>
          <ac:picMkLst>
            <pc:docMk/>
            <pc:sldMk cId="2640199722" sldId="367"/>
            <ac:picMk id="3" creationId="{30197A8D-25D9-44A8-A445-9D059E97FFD8}"/>
          </ac:picMkLst>
        </pc:picChg>
      </pc:sldChg>
      <pc:sldChg chg="addSp modSp add mod">
        <pc:chgData name="kursat ymn" userId="47174fbee67923fe" providerId="LiveId" clId="{F2B29B20-BA99-44F4-BAC4-5F8C24C1C366}" dt="2021-12-05T19:45:28.586" v="992" actId="14100"/>
        <pc:sldMkLst>
          <pc:docMk/>
          <pc:sldMk cId="610756080" sldId="368"/>
        </pc:sldMkLst>
        <pc:picChg chg="add mod">
          <ac:chgData name="kursat ymn" userId="47174fbee67923fe" providerId="LiveId" clId="{F2B29B20-BA99-44F4-BAC4-5F8C24C1C366}" dt="2021-12-05T19:45:28.586" v="992" actId="14100"/>
          <ac:picMkLst>
            <pc:docMk/>
            <pc:sldMk cId="610756080" sldId="368"/>
            <ac:picMk id="3" creationId="{C9BFF769-35E1-4D8B-B7F5-DB9C78346E26}"/>
          </ac:picMkLst>
        </pc:picChg>
      </pc:sldChg>
      <pc:sldChg chg="addSp modSp add mod">
        <pc:chgData name="kursat ymn" userId="47174fbee67923fe" providerId="LiveId" clId="{F2B29B20-BA99-44F4-BAC4-5F8C24C1C366}" dt="2021-12-05T19:46:03.774" v="996" actId="1076"/>
        <pc:sldMkLst>
          <pc:docMk/>
          <pc:sldMk cId="3309015651" sldId="369"/>
        </pc:sldMkLst>
        <pc:picChg chg="add mod">
          <ac:chgData name="kursat ymn" userId="47174fbee67923fe" providerId="LiveId" clId="{F2B29B20-BA99-44F4-BAC4-5F8C24C1C366}" dt="2021-12-05T19:46:03.774" v="996" actId="1076"/>
          <ac:picMkLst>
            <pc:docMk/>
            <pc:sldMk cId="3309015651" sldId="369"/>
            <ac:picMk id="3" creationId="{6F1165DE-FD26-4AC9-9BF7-6D567A334228}"/>
          </ac:picMkLst>
        </pc:picChg>
      </pc:sldChg>
      <pc:sldChg chg="addSp modSp add mod">
        <pc:chgData name="kursat ymn" userId="47174fbee67923fe" providerId="LiveId" clId="{F2B29B20-BA99-44F4-BAC4-5F8C24C1C366}" dt="2021-12-05T19:46:25.685" v="999" actId="14100"/>
        <pc:sldMkLst>
          <pc:docMk/>
          <pc:sldMk cId="722349905" sldId="370"/>
        </pc:sldMkLst>
        <pc:picChg chg="add mod">
          <ac:chgData name="kursat ymn" userId="47174fbee67923fe" providerId="LiveId" clId="{F2B29B20-BA99-44F4-BAC4-5F8C24C1C366}" dt="2021-12-05T19:46:25.685" v="999" actId="14100"/>
          <ac:picMkLst>
            <pc:docMk/>
            <pc:sldMk cId="722349905" sldId="370"/>
            <ac:picMk id="3" creationId="{2DB4D7DA-8DA0-47B1-9567-7D73F21B515D}"/>
          </ac:picMkLst>
        </pc:picChg>
      </pc:sldChg>
      <pc:sldChg chg="addSp modSp add mod">
        <pc:chgData name="kursat ymn" userId="47174fbee67923fe" providerId="LiveId" clId="{F2B29B20-BA99-44F4-BAC4-5F8C24C1C366}" dt="2021-12-05T19:47:13.743" v="1004" actId="1076"/>
        <pc:sldMkLst>
          <pc:docMk/>
          <pc:sldMk cId="2901982871" sldId="371"/>
        </pc:sldMkLst>
        <pc:picChg chg="add mod">
          <ac:chgData name="kursat ymn" userId="47174fbee67923fe" providerId="LiveId" clId="{F2B29B20-BA99-44F4-BAC4-5F8C24C1C366}" dt="2021-12-05T19:47:13.743" v="1004" actId="1076"/>
          <ac:picMkLst>
            <pc:docMk/>
            <pc:sldMk cId="2901982871" sldId="371"/>
            <ac:picMk id="3" creationId="{9B29338C-00DD-49CC-8B09-49F0C5A3184E}"/>
          </ac:picMkLst>
        </pc:picChg>
      </pc:sldChg>
      <pc:sldChg chg="addSp modSp add mod">
        <pc:chgData name="kursat ymn" userId="47174fbee67923fe" providerId="LiveId" clId="{F2B29B20-BA99-44F4-BAC4-5F8C24C1C366}" dt="2021-12-05T19:47:47.603" v="1009" actId="1076"/>
        <pc:sldMkLst>
          <pc:docMk/>
          <pc:sldMk cId="524998006" sldId="372"/>
        </pc:sldMkLst>
        <pc:picChg chg="add mod">
          <ac:chgData name="kursat ymn" userId="47174fbee67923fe" providerId="LiveId" clId="{F2B29B20-BA99-44F4-BAC4-5F8C24C1C366}" dt="2021-12-05T19:47:47.603" v="1009" actId="1076"/>
          <ac:picMkLst>
            <pc:docMk/>
            <pc:sldMk cId="524998006" sldId="372"/>
            <ac:picMk id="3" creationId="{FBCAC766-BAB3-4F96-B72C-DAD83874F96F}"/>
          </ac:picMkLst>
        </pc:picChg>
      </pc:sldChg>
      <pc:sldChg chg="addSp modSp add mod">
        <pc:chgData name="kursat ymn" userId="47174fbee67923fe" providerId="LiveId" clId="{F2B29B20-BA99-44F4-BAC4-5F8C24C1C366}" dt="2021-12-05T19:48:09.820" v="1012" actId="14100"/>
        <pc:sldMkLst>
          <pc:docMk/>
          <pc:sldMk cId="1584934398" sldId="373"/>
        </pc:sldMkLst>
        <pc:picChg chg="add mod">
          <ac:chgData name="kursat ymn" userId="47174fbee67923fe" providerId="LiveId" clId="{F2B29B20-BA99-44F4-BAC4-5F8C24C1C366}" dt="2021-12-05T19:48:09.820" v="1012" actId="14100"/>
          <ac:picMkLst>
            <pc:docMk/>
            <pc:sldMk cId="1584934398" sldId="373"/>
            <ac:picMk id="3" creationId="{B5721CC2-E8C0-41A8-8AB5-2379DD7A116D}"/>
          </ac:picMkLst>
        </pc:picChg>
      </pc:sldChg>
      <pc:sldChg chg="addSp modSp add mod">
        <pc:chgData name="kursat ymn" userId="47174fbee67923fe" providerId="LiveId" clId="{F2B29B20-BA99-44F4-BAC4-5F8C24C1C366}" dt="2021-12-05T19:48:38.521" v="1016" actId="14100"/>
        <pc:sldMkLst>
          <pc:docMk/>
          <pc:sldMk cId="75745585" sldId="374"/>
        </pc:sldMkLst>
        <pc:picChg chg="add mod">
          <ac:chgData name="kursat ymn" userId="47174fbee67923fe" providerId="LiveId" clId="{F2B29B20-BA99-44F4-BAC4-5F8C24C1C366}" dt="2021-12-05T19:48:38.521" v="1016" actId="14100"/>
          <ac:picMkLst>
            <pc:docMk/>
            <pc:sldMk cId="75745585" sldId="374"/>
            <ac:picMk id="3" creationId="{EE0B0A05-ECDD-43CD-9E47-989FBCE9A604}"/>
          </ac:picMkLst>
        </pc:picChg>
      </pc:sldChg>
      <pc:sldChg chg="addSp modSp add mod">
        <pc:chgData name="kursat ymn" userId="47174fbee67923fe" providerId="LiveId" clId="{F2B29B20-BA99-44F4-BAC4-5F8C24C1C366}" dt="2021-12-05T19:49:01.921" v="1022" actId="1076"/>
        <pc:sldMkLst>
          <pc:docMk/>
          <pc:sldMk cId="204003526" sldId="375"/>
        </pc:sldMkLst>
        <pc:picChg chg="add mod">
          <ac:chgData name="kursat ymn" userId="47174fbee67923fe" providerId="LiveId" clId="{F2B29B20-BA99-44F4-BAC4-5F8C24C1C366}" dt="2021-12-05T19:49:01.921" v="1022" actId="1076"/>
          <ac:picMkLst>
            <pc:docMk/>
            <pc:sldMk cId="204003526" sldId="375"/>
            <ac:picMk id="3" creationId="{400F68E9-AE5F-47B0-98EA-FBF2360ED791}"/>
          </ac:picMkLst>
        </pc:picChg>
      </pc:sldChg>
      <pc:sldChg chg="addSp modSp add mod">
        <pc:chgData name="kursat ymn" userId="47174fbee67923fe" providerId="LiveId" clId="{F2B29B20-BA99-44F4-BAC4-5F8C24C1C366}" dt="2021-12-05T19:49:28.379" v="1025" actId="14100"/>
        <pc:sldMkLst>
          <pc:docMk/>
          <pc:sldMk cId="3689594207" sldId="376"/>
        </pc:sldMkLst>
        <pc:picChg chg="add mod">
          <ac:chgData name="kursat ymn" userId="47174fbee67923fe" providerId="LiveId" clId="{F2B29B20-BA99-44F4-BAC4-5F8C24C1C366}" dt="2021-12-05T19:49:28.379" v="1025" actId="14100"/>
          <ac:picMkLst>
            <pc:docMk/>
            <pc:sldMk cId="3689594207" sldId="376"/>
            <ac:picMk id="3" creationId="{2E81C938-CE33-45FF-AC37-73E40C5CF208}"/>
          </ac:picMkLst>
        </pc:picChg>
      </pc:sldChg>
      <pc:sldChg chg="addSp modSp add mod">
        <pc:chgData name="kursat ymn" userId="47174fbee67923fe" providerId="LiveId" clId="{F2B29B20-BA99-44F4-BAC4-5F8C24C1C366}" dt="2021-12-05T19:49:58.218" v="1032" actId="167"/>
        <pc:sldMkLst>
          <pc:docMk/>
          <pc:sldMk cId="4025529164" sldId="377"/>
        </pc:sldMkLst>
        <pc:picChg chg="add mod ord">
          <ac:chgData name="kursat ymn" userId="47174fbee67923fe" providerId="LiveId" clId="{F2B29B20-BA99-44F4-BAC4-5F8C24C1C366}" dt="2021-12-05T19:49:58.218" v="1032" actId="167"/>
          <ac:picMkLst>
            <pc:docMk/>
            <pc:sldMk cId="4025529164" sldId="377"/>
            <ac:picMk id="3" creationId="{175C9BC2-F677-4EED-AFAB-A0712AC46C28}"/>
          </ac:picMkLst>
        </pc:picChg>
      </pc:sldChg>
      <pc:sldChg chg="add del">
        <pc:chgData name="kursat ymn" userId="47174fbee67923fe" providerId="LiveId" clId="{F2B29B20-BA99-44F4-BAC4-5F8C24C1C366}" dt="2021-12-05T19:52:06.639" v="1033" actId="47"/>
        <pc:sldMkLst>
          <pc:docMk/>
          <pc:sldMk cId="694471213" sldId="378"/>
        </pc:sldMkLst>
      </pc:sldChg>
      <pc:sldChg chg="modSp add mod">
        <pc:chgData name="kursat ymn" userId="47174fbee67923fe" providerId="LiveId" clId="{F2B29B20-BA99-44F4-BAC4-5F8C24C1C366}" dt="2021-12-05T19:52:19.221" v="1040" actId="20577"/>
        <pc:sldMkLst>
          <pc:docMk/>
          <pc:sldMk cId="2959032246" sldId="378"/>
        </pc:sldMkLst>
        <pc:spChg chg="mod">
          <ac:chgData name="kursat ymn" userId="47174fbee67923fe" providerId="LiveId" clId="{F2B29B20-BA99-44F4-BAC4-5F8C24C1C366}" dt="2021-12-05T19:52:19.221" v="1040" actId="20577"/>
          <ac:spMkLst>
            <pc:docMk/>
            <pc:sldMk cId="2959032246" sldId="378"/>
            <ac:spMk id="14" creationId="{00000000-0000-0000-0000-000000000000}"/>
          </ac:spMkLst>
        </pc:spChg>
      </pc:sldChg>
      <pc:sldChg chg="add">
        <pc:chgData name="kursat ymn" userId="47174fbee67923fe" providerId="LiveId" clId="{F2B29B20-BA99-44F4-BAC4-5F8C24C1C366}" dt="2021-12-05T19:52:25.417" v="1041"/>
        <pc:sldMkLst>
          <pc:docMk/>
          <pc:sldMk cId="195213056" sldId="379"/>
        </pc:sldMkLst>
      </pc:sldChg>
      <pc:sldChg chg="add del">
        <pc:chgData name="kursat ymn" userId="47174fbee67923fe" providerId="LiveId" clId="{F2B29B20-BA99-44F4-BAC4-5F8C24C1C366}" dt="2021-12-05T19:52:07.281" v="1034" actId="47"/>
        <pc:sldMkLst>
          <pc:docMk/>
          <pc:sldMk cId="1788045968" sldId="379"/>
        </pc:sldMkLst>
      </pc:sldChg>
      <pc:sldChg chg="add">
        <pc:chgData name="kursat ymn" userId="47174fbee67923fe" providerId="LiveId" clId="{F2B29B20-BA99-44F4-BAC4-5F8C24C1C366}" dt="2021-12-05T19:52:29.627" v="1042"/>
        <pc:sldMkLst>
          <pc:docMk/>
          <pc:sldMk cId="2837023217" sldId="380"/>
        </pc:sldMkLst>
      </pc:sldChg>
      <pc:sldChg chg="add del">
        <pc:chgData name="kursat ymn" userId="47174fbee67923fe" providerId="LiveId" clId="{F2B29B20-BA99-44F4-BAC4-5F8C24C1C366}" dt="2021-12-05T19:52:07.635" v="1035" actId="47"/>
        <pc:sldMkLst>
          <pc:docMk/>
          <pc:sldMk cId="3102736937" sldId="380"/>
        </pc:sldMkLst>
      </pc:sldChg>
      <pc:sldChg chg="modSp add del mod">
        <pc:chgData name="kursat ymn" userId="47174fbee67923fe" providerId="LiveId" clId="{F2B29B20-BA99-44F4-BAC4-5F8C24C1C366}" dt="2021-12-05T19:52:41.974" v="1046" actId="2696"/>
        <pc:sldMkLst>
          <pc:docMk/>
          <pc:sldMk cId="1501668300" sldId="381"/>
        </pc:sldMkLst>
        <pc:spChg chg="mod">
          <ac:chgData name="kursat ymn" userId="47174fbee67923fe" providerId="LiveId" clId="{F2B29B20-BA99-44F4-BAC4-5F8C24C1C366}" dt="2021-12-05T19:52:36.708" v="1044" actId="20577"/>
          <ac:spMkLst>
            <pc:docMk/>
            <pc:sldMk cId="1501668300" sldId="381"/>
            <ac:spMk id="14" creationId="{00000000-0000-0000-0000-000000000000}"/>
          </ac:spMkLst>
        </pc:spChg>
      </pc:sldChg>
      <pc:sldChg chg="add del">
        <pc:chgData name="kursat ymn" userId="47174fbee67923fe" providerId="LiveId" clId="{F2B29B20-BA99-44F4-BAC4-5F8C24C1C366}" dt="2021-12-05T19:52:07.991" v="1036" actId="47"/>
        <pc:sldMkLst>
          <pc:docMk/>
          <pc:sldMk cId="3402327817" sldId="381"/>
        </pc:sldMkLst>
      </pc:sldChg>
      <pc:sldChg chg="add">
        <pc:chgData name="kursat ymn" userId="47174fbee67923fe" providerId="LiveId" clId="{F2B29B20-BA99-44F4-BAC4-5F8C24C1C366}" dt="2021-12-05T19:52:45.844" v="1047"/>
        <pc:sldMkLst>
          <pc:docMk/>
          <pc:sldMk cId="2996522940" sldId="382"/>
        </pc:sldMkLst>
      </pc:sldChg>
      <pc:sldChg chg="add">
        <pc:chgData name="kursat ymn" userId="47174fbee67923fe" providerId="LiveId" clId="{F2B29B20-BA99-44F4-BAC4-5F8C24C1C366}" dt="2021-12-05T19:52:53.147" v="1048"/>
        <pc:sldMkLst>
          <pc:docMk/>
          <pc:sldMk cId="537502671" sldId="383"/>
        </pc:sldMkLst>
      </pc:sldChg>
      <pc:sldChg chg="modSp add mod">
        <pc:chgData name="kursat ymn" userId="47174fbee67923fe" providerId="LiveId" clId="{F2B29B20-BA99-44F4-BAC4-5F8C24C1C366}" dt="2021-12-05T19:53:00.289" v="1050" actId="20577"/>
        <pc:sldMkLst>
          <pc:docMk/>
          <pc:sldMk cId="545680358" sldId="384"/>
        </pc:sldMkLst>
        <pc:spChg chg="mod">
          <ac:chgData name="kursat ymn" userId="47174fbee67923fe" providerId="LiveId" clId="{F2B29B20-BA99-44F4-BAC4-5F8C24C1C366}" dt="2021-12-05T19:53:00.289" v="1050" actId="20577"/>
          <ac:spMkLst>
            <pc:docMk/>
            <pc:sldMk cId="545680358" sldId="384"/>
            <ac:spMk id="14" creationId="{00000000-0000-0000-0000-000000000000}"/>
          </ac:spMkLst>
        </pc:spChg>
      </pc:sldChg>
      <pc:sldChg chg="add">
        <pc:chgData name="kursat ymn" userId="47174fbee67923fe" providerId="LiveId" clId="{F2B29B20-BA99-44F4-BAC4-5F8C24C1C366}" dt="2021-12-05T19:53:03.086" v="1051"/>
        <pc:sldMkLst>
          <pc:docMk/>
          <pc:sldMk cId="1977090938" sldId="385"/>
        </pc:sldMkLst>
      </pc:sldChg>
      <pc:sldChg chg="modSp add mod">
        <pc:chgData name="kursat ymn" userId="47174fbee67923fe" providerId="LiveId" clId="{F2B29B20-BA99-44F4-BAC4-5F8C24C1C366}" dt="2021-12-05T19:53:09.300" v="1053" actId="20577"/>
        <pc:sldMkLst>
          <pc:docMk/>
          <pc:sldMk cId="2038048705" sldId="386"/>
        </pc:sldMkLst>
        <pc:spChg chg="mod">
          <ac:chgData name="kursat ymn" userId="47174fbee67923fe" providerId="LiveId" clId="{F2B29B20-BA99-44F4-BAC4-5F8C24C1C366}" dt="2021-12-05T19:53:09.300" v="1053" actId="20577"/>
          <ac:spMkLst>
            <pc:docMk/>
            <pc:sldMk cId="2038048705" sldId="386"/>
            <ac:spMk id="14" creationId="{00000000-0000-0000-0000-000000000000}"/>
          </ac:spMkLst>
        </pc:spChg>
      </pc:sldChg>
      <pc:sldChg chg="add">
        <pc:chgData name="kursat ymn" userId="47174fbee67923fe" providerId="LiveId" clId="{F2B29B20-BA99-44F4-BAC4-5F8C24C1C366}" dt="2021-12-05T19:53:12.678" v="1054"/>
        <pc:sldMkLst>
          <pc:docMk/>
          <pc:sldMk cId="1649995168" sldId="387"/>
        </pc:sldMkLst>
      </pc:sldChg>
      <pc:sldChg chg="add">
        <pc:chgData name="kursat ymn" userId="47174fbee67923fe" providerId="LiveId" clId="{F2B29B20-BA99-44F4-BAC4-5F8C24C1C366}" dt="2021-12-05T19:53:20.352" v="1055"/>
        <pc:sldMkLst>
          <pc:docMk/>
          <pc:sldMk cId="2254514582" sldId="388"/>
        </pc:sldMkLst>
      </pc:sldChg>
      <pc:sldChg chg="add">
        <pc:chgData name="kursat ymn" userId="47174fbee67923fe" providerId="LiveId" clId="{F2B29B20-BA99-44F4-BAC4-5F8C24C1C366}" dt="2021-12-05T19:53:27.938" v="1056"/>
        <pc:sldMkLst>
          <pc:docMk/>
          <pc:sldMk cId="690565714" sldId="389"/>
        </pc:sldMkLst>
      </pc:sldChg>
      <pc:sldChg chg="add">
        <pc:chgData name="kursat ymn" userId="47174fbee67923fe" providerId="LiveId" clId="{F2B29B20-BA99-44F4-BAC4-5F8C24C1C366}" dt="2021-12-05T19:53:32.873" v="1057"/>
        <pc:sldMkLst>
          <pc:docMk/>
          <pc:sldMk cId="2180576290" sldId="390"/>
        </pc:sldMkLst>
      </pc:sldChg>
      <pc:sldChg chg="add">
        <pc:chgData name="kursat ymn" userId="47174fbee67923fe" providerId="LiveId" clId="{F2B29B20-BA99-44F4-BAC4-5F8C24C1C366}" dt="2021-12-05T19:53:39.063" v="1058"/>
        <pc:sldMkLst>
          <pc:docMk/>
          <pc:sldMk cId="82832323" sldId="391"/>
        </pc:sldMkLst>
      </pc:sldChg>
      <pc:sldChg chg="addSp modSp new mod modAnim">
        <pc:chgData name="kursat ymn" userId="47174fbee67923fe" providerId="LiveId" clId="{F2B29B20-BA99-44F4-BAC4-5F8C24C1C366}" dt="2021-12-05T20:52:25.768" v="1071" actId="20577"/>
        <pc:sldMkLst>
          <pc:docMk/>
          <pc:sldMk cId="3450046168" sldId="392"/>
        </pc:sldMkLst>
        <pc:spChg chg="add mod">
          <ac:chgData name="kursat ymn" userId="47174fbee67923fe" providerId="LiveId" clId="{F2B29B20-BA99-44F4-BAC4-5F8C24C1C366}" dt="2021-12-05T20:51:47.843" v="1063" actId="113"/>
          <ac:spMkLst>
            <pc:docMk/>
            <pc:sldMk cId="3450046168" sldId="392"/>
            <ac:spMk id="3" creationId="{11601F14-05E1-4847-AA3A-B7DA3597DDF4}"/>
          </ac:spMkLst>
        </pc:spChg>
        <pc:spChg chg="add mod">
          <ac:chgData name="kursat ymn" userId="47174fbee67923fe" providerId="LiveId" clId="{F2B29B20-BA99-44F4-BAC4-5F8C24C1C366}" dt="2021-12-05T20:52:25.768" v="1071" actId="20577"/>
          <ac:spMkLst>
            <pc:docMk/>
            <pc:sldMk cId="3450046168" sldId="392"/>
            <ac:spMk id="6" creationId="{7944BCB5-6CF9-45BB-93F3-653F38B12FA9}"/>
          </ac:spMkLst>
        </pc:spChg>
        <pc:picChg chg="add mod">
          <ac:chgData name="kursat ymn" userId="47174fbee67923fe" providerId="LiveId" clId="{F2B29B20-BA99-44F4-BAC4-5F8C24C1C366}" dt="2021-12-05T20:52:14.684" v="1066" actId="14100"/>
          <ac:picMkLst>
            <pc:docMk/>
            <pc:sldMk cId="3450046168" sldId="392"/>
            <ac:picMk id="4" creationId="{6DEBAB8E-2117-4969-9918-D0BA2A735963}"/>
          </ac:picMkLst>
        </pc:picChg>
      </pc:sldChg>
      <pc:sldChg chg="addSp modSp new mod modAnim">
        <pc:chgData name="kursat ymn" userId="47174fbee67923fe" providerId="LiveId" clId="{F2B29B20-BA99-44F4-BAC4-5F8C24C1C366}" dt="2021-12-05T21:11:07.804" v="1083" actId="403"/>
        <pc:sldMkLst>
          <pc:docMk/>
          <pc:sldMk cId="3434563663" sldId="393"/>
        </pc:sldMkLst>
        <pc:spChg chg="add mod">
          <ac:chgData name="kursat ymn" userId="47174fbee67923fe" providerId="LiveId" clId="{F2B29B20-BA99-44F4-BAC4-5F8C24C1C366}" dt="2021-12-05T20:52:39.229" v="1074" actId="1076"/>
          <ac:spMkLst>
            <pc:docMk/>
            <pc:sldMk cId="3434563663" sldId="393"/>
            <ac:spMk id="3" creationId="{BFB46287-94FF-4E43-AE7B-288A484EF516}"/>
          </ac:spMkLst>
        </pc:spChg>
        <pc:spChg chg="add mod">
          <ac:chgData name="kursat ymn" userId="47174fbee67923fe" providerId="LiveId" clId="{F2B29B20-BA99-44F4-BAC4-5F8C24C1C366}" dt="2021-12-05T21:11:07.804" v="1083" actId="403"/>
          <ac:spMkLst>
            <pc:docMk/>
            <pc:sldMk cId="3434563663" sldId="393"/>
            <ac:spMk id="5" creationId="{49C3F1F9-91BD-4839-9E3F-C88CC0ACD842}"/>
          </ac:spMkLst>
        </pc:spChg>
        <pc:picChg chg="add mod">
          <ac:chgData name="kursat ymn" userId="47174fbee67923fe" providerId="LiveId" clId="{F2B29B20-BA99-44F4-BAC4-5F8C24C1C366}" dt="2021-12-05T20:55:03.598" v="1078" actId="1076"/>
          <ac:picMkLst>
            <pc:docMk/>
            <pc:sldMk cId="3434563663" sldId="393"/>
            <ac:picMk id="4" creationId="{29C94010-D9FF-4880-8A57-71E89217A70B}"/>
          </ac:picMkLst>
        </pc:picChg>
      </pc:sldChg>
      <pc:sldChg chg="addSp modSp new mod modAnim">
        <pc:chgData name="kursat ymn" userId="47174fbee67923fe" providerId="LiveId" clId="{F2B29B20-BA99-44F4-BAC4-5F8C24C1C366}" dt="2021-12-05T21:12:18.323" v="1098" actId="1076"/>
        <pc:sldMkLst>
          <pc:docMk/>
          <pc:sldMk cId="2237543035" sldId="394"/>
        </pc:sldMkLst>
        <pc:spChg chg="add mod">
          <ac:chgData name="kursat ymn" userId="47174fbee67923fe" providerId="LiveId" clId="{F2B29B20-BA99-44F4-BAC4-5F8C24C1C366}" dt="2021-12-05T21:11:35.701" v="1087" actId="113"/>
          <ac:spMkLst>
            <pc:docMk/>
            <pc:sldMk cId="2237543035" sldId="394"/>
            <ac:spMk id="3" creationId="{488A3F00-79A1-4CB0-AD7C-E266B80363E8}"/>
          </ac:spMkLst>
        </pc:spChg>
        <pc:spChg chg="add mod">
          <ac:chgData name="kursat ymn" userId="47174fbee67923fe" providerId="LiveId" clId="{F2B29B20-BA99-44F4-BAC4-5F8C24C1C366}" dt="2021-12-05T21:12:11.142" v="1095" actId="14100"/>
          <ac:spMkLst>
            <pc:docMk/>
            <pc:sldMk cId="2237543035" sldId="394"/>
            <ac:spMk id="6" creationId="{015A9259-C6DB-407C-8997-BD891671241A}"/>
          </ac:spMkLst>
        </pc:spChg>
        <pc:picChg chg="add mod">
          <ac:chgData name="kursat ymn" userId="47174fbee67923fe" providerId="LiveId" clId="{F2B29B20-BA99-44F4-BAC4-5F8C24C1C366}" dt="2021-12-05T21:12:18.323" v="1098" actId="1076"/>
          <ac:picMkLst>
            <pc:docMk/>
            <pc:sldMk cId="2237543035" sldId="394"/>
            <ac:picMk id="4" creationId="{DB2C9EB8-5B3C-43E9-81B9-6174A066A7A8}"/>
          </ac:picMkLst>
        </pc:picChg>
      </pc:sldChg>
      <pc:sldChg chg="addSp modSp new mod modAnim">
        <pc:chgData name="kursat ymn" userId="47174fbee67923fe" providerId="LiveId" clId="{F2B29B20-BA99-44F4-BAC4-5F8C24C1C366}" dt="2021-12-05T21:22:43.609" v="1108" actId="14100"/>
        <pc:sldMkLst>
          <pc:docMk/>
          <pc:sldMk cId="3460134319" sldId="395"/>
        </pc:sldMkLst>
        <pc:spChg chg="add mod">
          <ac:chgData name="kursat ymn" userId="47174fbee67923fe" providerId="LiveId" clId="{F2B29B20-BA99-44F4-BAC4-5F8C24C1C366}" dt="2021-12-05T21:19:07.823" v="1102" actId="2711"/>
          <ac:spMkLst>
            <pc:docMk/>
            <pc:sldMk cId="3460134319" sldId="395"/>
            <ac:spMk id="3" creationId="{6043C998-4A2E-4218-A301-B4672FA1571B}"/>
          </ac:spMkLst>
        </pc:spChg>
        <pc:spChg chg="add mod">
          <ac:chgData name="kursat ymn" userId="47174fbee67923fe" providerId="LiveId" clId="{F2B29B20-BA99-44F4-BAC4-5F8C24C1C366}" dt="2021-12-05T21:19:47.381" v="1105" actId="113"/>
          <ac:spMkLst>
            <pc:docMk/>
            <pc:sldMk cId="3460134319" sldId="395"/>
            <ac:spMk id="5" creationId="{838EE989-3C5F-4AE4-9EEE-D16B11D44DA2}"/>
          </ac:spMkLst>
        </pc:spChg>
        <pc:picChg chg="add mod">
          <ac:chgData name="kursat ymn" userId="47174fbee67923fe" providerId="LiveId" clId="{F2B29B20-BA99-44F4-BAC4-5F8C24C1C366}" dt="2021-12-05T21:22:43.609" v="1108" actId="14100"/>
          <ac:picMkLst>
            <pc:docMk/>
            <pc:sldMk cId="3460134319" sldId="395"/>
            <ac:picMk id="6" creationId="{B447FF69-5BB0-426C-8755-17FD8B9688EF}"/>
          </ac:picMkLst>
        </pc:picChg>
      </pc:sldChg>
      <pc:sldChg chg="addSp delSp modSp new mod setBg">
        <pc:chgData name="kursat ymn" userId="47174fbee67923fe" providerId="LiveId" clId="{F2B29B20-BA99-44F4-BAC4-5F8C24C1C366}" dt="2021-12-05T21:23:47.100" v="1146" actId="1076"/>
        <pc:sldMkLst>
          <pc:docMk/>
          <pc:sldMk cId="234727487" sldId="396"/>
        </pc:sldMkLst>
        <pc:spChg chg="add mod">
          <ac:chgData name="kursat ymn" userId="47174fbee67923fe" providerId="LiveId" clId="{F2B29B20-BA99-44F4-BAC4-5F8C24C1C366}" dt="2021-12-05T21:23:47.100" v="1146" actId="1076"/>
          <ac:spMkLst>
            <pc:docMk/>
            <pc:sldMk cId="234727487" sldId="396"/>
            <ac:spMk id="5" creationId="{C06FD213-978A-41A7-97DB-13FF0E3AD86D}"/>
          </ac:spMkLst>
        </pc:spChg>
        <pc:spChg chg="add del">
          <ac:chgData name="kursat ymn" userId="47174fbee67923fe" providerId="LiveId" clId="{F2B29B20-BA99-44F4-BAC4-5F8C24C1C366}" dt="2021-12-05T21:23:06.311" v="1112" actId="26606"/>
          <ac:spMkLst>
            <pc:docMk/>
            <pc:sldMk cId="234727487" sldId="396"/>
            <ac:spMk id="8" creationId="{AB8C311F-7253-4AED-9701-7FC0708C41C7}"/>
          </ac:spMkLst>
        </pc:spChg>
        <pc:spChg chg="add del">
          <ac:chgData name="kursat ymn" userId="47174fbee67923fe" providerId="LiveId" clId="{F2B29B20-BA99-44F4-BAC4-5F8C24C1C366}" dt="2021-12-05T21:23:06.311" v="1112" actId="26606"/>
          <ac:spMkLst>
            <pc:docMk/>
            <pc:sldMk cId="234727487" sldId="396"/>
            <ac:spMk id="10" creationId="{E2384209-CB15-4CDF-9D31-C44FD9A3F20D}"/>
          </ac:spMkLst>
        </pc:spChg>
        <pc:spChg chg="add del">
          <ac:chgData name="kursat ymn" userId="47174fbee67923fe" providerId="LiveId" clId="{F2B29B20-BA99-44F4-BAC4-5F8C24C1C366}" dt="2021-12-05T21:23:06.311" v="1112" actId="26606"/>
          <ac:spMkLst>
            <pc:docMk/>
            <pc:sldMk cId="234727487" sldId="396"/>
            <ac:spMk id="12" creationId="{2633B3B5-CC90-43F0-8714-D31D1F3F0209}"/>
          </ac:spMkLst>
        </pc:spChg>
        <pc:spChg chg="add del">
          <ac:chgData name="kursat ymn" userId="47174fbee67923fe" providerId="LiveId" clId="{F2B29B20-BA99-44F4-BAC4-5F8C24C1C366}" dt="2021-12-05T21:23:06.311" v="1112" actId="26606"/>
          <ac:spMkLst>
            <pc:docMk/>
            <pc:sldMk cId="234727487" sldId="396"/>
            <ac:spMk id="14" creationId="{A8D57A06-A426-446D-B02C-A2DC6B62E45E}"/>
          </ac:spMkLst>
        </pc:spChg>
        <pc:spChg chg="add del">
          <ac:chgData name="kursat ymn" userId="47174fbee67923fe" providerId="LiveId" clId="{F2B29B20-BA99-44F4-BAC4-5F8C24C1C366}" dt="2021-12-05T21:23:12.202" v="1114" actId="26606"/>
          <ac:spMkLst>
            <pc:docMk/>
            <pc:sldMk cId="234727487" sldId="396"/>
            <ac:spMk id="16" creationId="{01D0AF59-99C3-4251-AB9A-C966C6AD4400}"/>
          </ac:spMkLst>
        </pc:spChg>
        <pc:spChg chg="add del">
          <ac:chgData name="kursat ymn" userId="47174fbee67923fe" providerId="LiveId" clId="{F2B29B20-BA99-44F4-BAC4-5F8C24C1C366}" dt="2021-12-05T21:23:12.202" v="1114" actId="26606"/>
          <ac:spMkLst>
            <pc:docMk/>
            <pc:sldMk cId="234727487" sldId="396"/>
            <ac:spMk id="17" creationId="{1855405F-37A2-4869-9154-F8BE3BECE6C3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18" creationId="{FF9F2414-84E8-453E-B1F3-389FDE8192D9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19" creationId="{F3060C83-F051-4F0E-ABAD-AA0DFC48B218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20" creationId="{3ECA69A1-7536-43AC-85EF-C7106179F5ED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21" creationId="{83C98ABE-055B-441F-B07E-44F97F083C39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22" creationId="{29FDB030-9B49-4CED-8CCD-4D99382388AC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23" creationId="{3783CA14-24A1-485C-8B30-D6A5D87987AD}"/>
          </ac:spMkLst>
        </pc:spChg>
        <pc:spChg chg="add">
          <ac:chgData name="kursat ymn" userId="47174fbee67923fe" providerId="LiveId" clId="{F2B29B20-BA99-44F4-BAC4-5F8C24C1C366}" dt="2021-12-05T21:23:12.227" v="1115" actId="26606"/>
          <ac:spMkLst>
            <pc:docMk/>
            <pc:sldMk cId="234727487" sldId="396"/>
            <ac:spMk id="24" creationId="{9A97C86A-04D6-40F7-AE84-31AB43E6A846}"/>
          </ac:spMkLst>
        </pc:spChg>
        <pc:spChg chg="add mod">
          <ac:chgData name="kursat ymn" userId="47174fbee67923fe" providerId="LiveId" clId="{F2B29B20-BA99-44F4-BAC4-5F8C24C1C366}" dt="2021-12-05T21:23:21.334" v="1118" actId="113"/>
          <ac:spMkLst>
            <pc:docMk/>
            <pc:sldMk cId="234727487" sldId="396"/>
            <ac:spMk id="25" creationId="{4D23971B-0A86-4860-9E25-AC0842C01416}"/>
          </ac:spMkLst>
        </pc:spChg>
        <pc:picChg chg="add mod">
          <ac:chgData name="kursat ymn" userId="47174fbee67923fe" providerId="LiveId" clId="{F2B29B20-BA99-44F4-BAC4-5F8C24C1C366}" dt="2021-12-05T21:23:12.227" v="1115" actId="26606"/>
          <ac:picMkLst>
            <pc:docMk/>
            <pc:sldMk cId="234727487" sldId="396"/>
            <ac:picMk id="3" creationId="{471A9322-3E1E-4138-A1C9-B05D7B2F1CBA}"/>
          </ac:picMkLst>
        </pc:picChg>
      </pc:sldChg>
      <pc:sldChg chg="addSp modSp new mod">
        <pc:chgData name="kursat ymn" userId="47174fbee67923fe" providerId="LiveId" clId="{F2B29B20-BA99-44F4-BAC4-5F8C24C1C366}" dt="2021-12-05T21:26:52.660" v="1187" actId="113"/>
        <pc:sldMkLst>
          <pc:docMk/>
          <pc:sldMk cId="2032587041" sldId="397"/>
        </pc:sldMkLst>
        <pc:spChg chg="add mod">
          <ac:chgData name="kursat ymn" userId="47174fbee67923fe" providerId="LiveId" clId="{F2B29B20-BA99-44F4-BAC4-5F8C24C1C366}" dt="2021-12-05T21:26:36.931" v="1183" actId="1076"/>
          <ac:spMkLst>
            <pc:docMk/>
            <pc:sldMk cId="2032587041" sldId="397"/>
            <ac:spMk id="4" creationId="{3406CFBF-D6AB-4DD7-839B-F4188C772610}"/>
          </ac:spMkLst>
        </pc:spChg>
        <pc:spChg chg="add mod">
          <ac:chgData name="kursat ymn" userId="47174fbee67923fe" providerId="LiveId" clId="{F2B29B20-BA99-44F4-BAC4-5F8C24C1C366}" dt="2021-12-05T21:26:52.660" v="1187" actId="113"/>
          <ac:spMkLst>
            <pc:docMk/>
            <pc:sldMk cId="2032587041" sldId="397"/>
            <ac:spMk id="6" creationId="{4A097AA8-608A-4AC1-BD11-8068FDA5BBB4}"/>
          </ac:spMkLst>
        </pc:spChg>
        <pc:picChg chg="add mod">
          <ac:chgData name="kursat ymn" userId="47174fbee67923fe" providerId="LiveId" clId="{F2B29B20-BA99-44F4-BAC4-5F8C24C1C366}" dt="2021-12-05T21:26:45.602" v="1185" actId="1076"/>
          <ac:picMkLst>
            <pc:docMk/>
            <pc:sldMk cId="2032587041" sldId="397"/>
            <ac:picMk id="3" creationId="{FC4AFD17-5077-48CD-AA87-4E37BBA14D67}"/>
          </ac:picMkLst>
        </pc:picChg>
      </pc:sldChg>
      <pc:sldChg chg="addSp modSp new mod">
        <pc:chgData name="kursat ymn" userId="47174fbee67923fe" providerId="LiveId" clId="{F2B29B20-BA99-44F4-BAC4-5F8C24C1C366}" dt="2021-12-05T21:28:18.075" v="1194"/>
        <pc:sldMkLst>
          <pc:docMk/>
          <pc:sldMk cId="3792240855" sldId="398"/>
        </pc:sldMkLst>
        <pc:spChg chg="add mod">
          <ac:chgData name="kursat ymn" userId="47174fbee67923fe" providerId="LiveId" clId="{F2B29B20-BA99-44F4-BAC4-5F8C24C1C366}" dt="2021-12-05T21:28:12.802" v="1193" actId="113"/>
          <ac:spMkLst>
            <pc:docMk/>
            <pc:sldMk cId="3792240855" sldId="398"/>
            <ac:spMk id="5" creationId="{BE8DC1E1-3E98-4D1C-ADFB-C64FB28BB70B}"/>
          </ac:spMkLst>
        </pc:spChg>
        <pc:spChg chg="add mod">
          <ac:chgData name="kursat ymn" userId="47174fbee67923fe" providerId="LiveId" clId="{F2B29B20-BA99-44F4-BAC4-5F8C24C1C366}" dt="2021-12-05T21:28:18.075" v="1194"/>
          <ac:spMkLst>
            <pc:docMk/>
            <pc:sldMk cId="3792240855" sldId="398"/>
            <ac:spMk id="6" creationId="{2A86C3AA-6516-48F0-A1B4-FCA110E2505D}"/>
          </ac:spMkLst>
        </pc:spChg>
        <pc:picChg chg="add">
          <ac:chgData name="kursat ymn" userId="47174fbee67923fe" providerId="LiveId" clId="{F2B29B20-BA99-44F4-BAC4-5F8C24C1C366}" dt="2021-12-05T21:27:56.140" v="1189" actId="22"/>
          <ac:picMkLst>
            <pc:docMk/>
            <pc:sldMk cId="3792240855" sldId="398"/>
            <ac:picMk id="3" creationId="{A6C86E4C-2E0F-4FBE-B24C-2DD9C8C75C95}"/>
          </ac:picMkLst>
        </pc:picChg>
      </pc:sldChg>
      <pc:sldChg chg="addSp modSp new mod modAnim">
        <pc:chgData name="kursat ymn" userId="47174fbee67923fe" providerId="LiveId" clId="{F2B29B20-BA99-44F4-BAC4-5F8C24C1C366}" dt="2021-12-05T21:29:34.183" v="1235" actId="1076"/>
        <pc:sldMkLst>
          <pc:docMk/>
          <pc:sldMk cId="1128823802" sldId="399"/>
        </pc:sldMkLst>
        <pc:spChg chg="add mod">
          <ac:chgData name="kursat ymn" userId="47174fbee67923fe" providerId="LiveId" clId="{F2B29B20-BA99-44F4-BAC4-5F8C24C1C366}" dt="2021-12-05T21:28:47.393" v="1197" actId="1076"/>
          <ac:spMkLst>
            <pc:docMk/>
            <pc:sldMk cId="1128823802" sldId="399"/>
            <ac:spMk id="3" creationId="{F1FB0F89-E69B-4DF5-B32F-D894012B5E83}"/>
          </ac:spMkLst>
        </pc:spChg>
        <pc:spChg chg="add mod">
          <ac:chgData name="kursat ymn" userId="47174fbee67923fe" providerId="LiveId" clId="{F2B29B20-BA99-44F4-BAC4-5F8C24C1C366}" dt="2021-12-05T21:29:34.183" v="1235" actId="1076"/>
          <ac:spMkLst>
            <pc:docMk/>
            <pc:sldMk cId="1128823802" sldId="399"/>
            <ac:spMk id="6" creationId="{92E5241E-3660-4652-A495-A5E345340F64}"/>
          </ac:spMkLst>
        </pc:spChg>
        <pc:picChg chg="add mod">
          <ac:chgData name="kursat ymn" userId="47174fbee67923fe" providerId="LiveId" clId="{F2B29B20-BA99-44F4-BAC4-5F8C24C1C366}" dt="2021-12-05T21:29:30.599" v="1233" actId="1076"/>
          <ac:picMkLst>
            <pc:docMk/>
            <pc:sldMk cId="1128823802" sldId="399"/>
            <ac:picMk id="4" creationId="{0453C98F-776C-4F86-8A29-09D6C1FA460A}"/>
          </ac:picMkLst>
        </pc:picChg>
      </pc:sldChg>
      <pc:sldChg chg="addSp delSp modSp new mod setBg">
        <pc:chgData name="kursat ymn" userId="47174fbee67923fe" providerId="LiveId" clId="{F2B29B20-BA99-44F4-BAC4-5F8C24C1C366}" dt="2021-12-05T21:35:07.252" v="1242" actId="26606"/>
        <pc:sldMkLst>
          <pc:docMk/>
          <pc:sldMk cId="3157103561" sldId="400"/>
        </pc:sldMkLst>
        <pc:spChg chg="add del">
          <ac:chgData name="kursat ymn" userId="47174fbee67923fe" providerId="LiveId" clId="{F2B29B20-BA99-44F4-BAC4-5F8C24C1C366}" dt="2021-12-05T21:34:49.475" v="1240" actId="478"/>
          <ac:spMkLst>
            <pc:docMk/>
            <pc:sldMk cId="3157103561" sldId="400"/>
            <ac:spMk id="2" creationId="{6DE999F3-E611-4DF5-B8CC-0D8F57E00799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9" creationId="{F3060C83-F051-4F0E-ABAD-AA0DFC48B218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11" creationId="{83C98ABE-055B-441F-B07E-44F97F083C39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13" creationId="{29FDB030-9B49-4CED-8CCD-4D99382388AC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15" creationId="{3783CA14-24A1-485C-8B30-D6A5D87987AD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17" creationId="{9A97C86A-04D6-40F7-AE84-31AB43E6A846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19" creationId="{FF9F2414-84E8-453E-B1F3-389FDE8192D9}"/>
          </ac:spMkLst>
        </pc:spChg>
        <pc:spChg chg="add">
          <ac:chgData name="kursat ymn" userId="47174fbee67923fe" providerId="LiveId" clId="{F2B29B20-BA99-44F4-BAC4-5F8C24C1C366}" dt="2021-12-05T21:35:07.252" v="1242" actId="26606"/>
          <ac:spMkLst>
            <pc:docMk/>
            <pc:sldMk cId="3157103561" sldId="400"/>
            <ac:spMk id="21" creationId="{3ECA69A1-7536-43AC-85EF-C7106179F5ED}"/>
          </ac:spMkLst>
        </pc:spChg>
        <pc:picChg chg="add mod">
          <ac:chgData name="kursat ymn" userId="47174fbee67923fe" providerId="LiveId" clId="{F2B29B20-BA99-44F4-BAC4-5F8C24C1C366}" dt="2021-12-05T21:35:07.252" v="1242" actId="26606"/>
          <ac:picMkLst>
            <pc:docMk/>
            <pc:sldMk cId="3157103561" sldId="400"/>
            <ac:picMk id="4" creationId="{73F37B42-2508-4971-BFC9-586A503BD5BF}"/>
          </ac:picMkLst>
        </pc:picChg>
      </pc:sldChg>
      <pc:sldChg chg="addSp delSp modSp new mod setBg">
        <pc:chgData name="kursat ymn" userId="47174fbee67923fe" providerId="LiveId" clId="{F2B29B20-BA99-44F4-BAC4-5F8C24C1C366}" dt="2021-12-05T21:36:14.340" v="1261" actId="5793"/>
        <pc:sldMkLst>
          <pc:docMk/>
          <pc:sldMk cId="4293191057" sldId="401"/>
        </pc:sldMkLst>
        <pc:spChg chg="add mod">
          <ac:chgData name="kursat ymn" userId="47174fbee67923fe" providerId="LiveId" clId="{F2B29B20-BA99-44F4-BAC4-5F8C24C1C366}" dt="2021-12-05T21:36:14.340" v="1261" actId="5793"/>
          <ac:spMkLst>
            <pc:docMk/>
            <pc:sldMk cId="4293191057" sldId="401"/>
            <ac:spMk id="6" creationId="{0046DCBB-1222-4C3D-BB48-E3214FF7B52B}"/>
          </ac:spMkLst>
        </pc:spChg>
        <pc:spChg chg="add">
          <ac:chgData name="kursat ymn" userId="47174fbee67923fe" providerId="LiveId" clId="{F2B29B20-BA99-44F4-BAC4-5F8C24C1C366}" dt="2021-12-05T21:35:57.591" v="1251" actId="26606"/>
          <ac:spMkLst>
            <pc:docMk/>
            <pc:sldMk cId="4293191057" sldId="401"/>
            <ac:spMk id="11" creationId="{2B566528-1B12-4246-9431-5C2D7D081168}"/>
          </ac:spMkLst>
        </pc:spChg>
        <pc:grpChg chg="add">
          <ac:chgData name="kursat ymn" userId="47174fbee67923fe" providerId="LiveId" clId="{F2B29B20-BA99-44F4-BAC4-5F8C24C1C366}" dt="2021-12-05T21:35:57.591" v="1251" actId="26606"/>
          <ac:grpSpMkLst>
            <pc:docMk/>
            <pc:sldMk cId="4293191057" sldId="401"/>
            <ac:grpSpMk id="13" creationId="{828A5161-06F1-46CF-8AD7-844680A59E13}"/>
          </ac:grpSpMkLst>
        </pc:grpChg>
        <pc:grpChg chg="add">
          <ac:chgData name="kursat ymn" userId="47174fbee67923fe" providerId="LiveId" clId="{F2B29B20-BA99-44F4-BAC4-5F8C24C1C366}" dt="2021-12-05T21:35:57.591" v="1251" actId="26606"/>
          <ac:grpSpMkLst>
            <pc:docMk/>
            <pc:sldMk cId="4293191057" sldId="401"/>
            <ac:grpSpMk id="17" creationId="{5995D10D-E9C9-47DB-AE7E-801FEF38F5C9}"/>
          </ac:grpSpMkLst>
        </pc:grpChg>
        <pc:picChg chg="add mod ord">
          <ac:chgData name="kursat ymn" userId="47174fbee67923fe" providerId="LiveId" clId="{F2B29B20-BA99-44F4-BAC4-5F8C24C1C366}" dt="2021-12-05T21:35:57.591" v="1251" actId="26606"/>
          <ac:picMkLst>
            <pc:docMk/>
            <pc:sldMk cId="4293191057" sldId="401"/>
            <ac:picMk id="3" creationId="{8D71A789-B9CD-42B2-AAF2-B392C65BE5E5}"/>
          </ac:picMkLst>
        </pc:picChg>
        <pc:picChg chg="add del">
          <ac:chgData name="kursat ymn" userId="47174fbee67923fe" providerId="LiveId" clId="{F2B29B20-BA99-44F4-BAC4-5F8C24C1C366}" dt="2021-12-05T21:35:43.486" v="1245" actId="478"/>
          <ac:picMkLst>
            <pc:docMk/>
            <pc:sldMk cId="4293191057" sldId="401"/>
            <ac:picMk id="3074" creationId="{961E5D22-9101-468A-AC18-4D006729AF9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C8F277-178E-4C80-95ED-9D609D594AC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FEA939-8C60-408C-BB3E-BD178C882D1A}">
      <dgm:prSet custT="1"/>
      <dgm:spPr/>
      <dgm:t>
        <a:bodyPr/>
        <a:lstStyle/>
        <a:p>
          <a:r>
            <a:rPr lang="tr-TR" sz="3200" dirty="0">
              <a:solidFill>
                <a:schemeClr val="tx1"/>
              </a:solidFill>
              <a:latin typeface="Comic Sans MS" panose="030F0702030302020204" pitchFamily="66" charset="0"/>
            </a:rPr>
            <a:t>Dinamometrelerde kullanılan yayın</a:t>
          </a:r>
          <a:endParaRPr lang="en-US" sz="3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E1A9B87-FE37-4D20-91EA-410E69026EC1}" type="parTrans" cxnId="{83E6427A-3866-4092-A36E-7FC9F406E1D1}">
      <dgm:prSet/>
      <dgm:spPr/>
      <dgm:t>
        <a:bodyPr/>
        <a:lstStyle/>
        <a:p>
          <a:endParaRPr lang="en-US"/>
        </a:p>
      </dgm:t>
    </dgm:pt>
    <dgm:pt modelId="{CC4C432A-38D2-438C-9459-28189DA218A9}" type="sibTrans" cxnId="{83E6427A-3866-4092-A36E-7FC9F406E1D1}">
      <dgm:prSet/>
      <dgm:spPr/>
      <dgm:t>
        <a:bodyPr/>
        <a:lstStyle/>
        <a:p>
          <a:endParaRPr lang="en-US"/>
        </a:p>
      </dgm:t>
    </dgm:pt>
    <dgm:pt modelId="{E1C0B59D-815D-469F-A852-78DE5FFB68DF}">
      <dgm:prSet custT="1"/>
      <dgm:spPr/>
      <dgm:t>
        <a:bodyPr/>
        <a:lstStyle/>
        <a:p>
          <a:r>
            <a:rPr lang="tr-TR" sz="2800" dirty="0">
              <a:solidFill>
                <a:schemeClr val="tx1"/>
              </a:solidFill>
              <a:latin typeface="Comic Sans MS" panose="030F0702030302020204" pitchFamily="66" charset="0"/>
            </a:rPr>
            <a:t>belirli bir esneklik sınırı (ölçebileceği kuvvet sınır) vardır.</a:t>
          </a:r>
          <a:endParaRPr lang="en-US" sz="28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F8B7B68-9226-4600-95D6-E4BD79D9C65B}" type="parTrans" cxnId="{620A3B1D-24C2-498C-B9AA-8B27DDFBF2D6}">
      <dgm:prSet/>
      <dgm:spPr/>
      <dgm:t>
        <a:bodyPr/>
        <a:lstStyle/>
        <a:p>
          <a:endParaRPr lang="en-US"/>
        </a:p>
      </dgm:t>
    </dgm:pt>
    <dgm:pt modelId="{761000BB-B892-4E6B-AAF8-BAF91A1902E9}" type="sibTrans" cxnId="{620A3B1D-24C2-498C-B9AA-8B27DDFBF2D6}">
      <dgm:prSet/>
      <dgm:spPr/>
      <dgm:t>
        <a:bodyPr/>
        <a:lstStyle/>
        <a:p>
          <a:endParaRPr lang="en-US"/>
        </a:p>
      </dgm:t>
    </dgm:pt>
    <dgm:pt modelId="{784A1610-21D3-47F9-BA40-56D08D440540}" type="pres">
      <dgm:prSet presAssocID="{D5C8F277-178E-4C80-95ED-9D609D594ACE}" presName="outerComposite" presStyleCnt="0">
        <dgm:presLayoutVars>
          <dgm:chMax val="5"/>
          <dgm:dir/>
          <dgm:resizeHandles val="exact"/>
        </dgm:presLayoutVars>
      </dgm:prSet>
      <dgm:spPr/>
    </dgm:pt>
    <dgm:pt modelId="{BD2B80DB-009D-4AB3-878D-27EEC90FDFD1}" type="pres">
      <dgm:prSet presAssocID="{D5C8F277-178E-4C80-95ED-9D609D594ACE}" presName="dummyMaxCanvas" presStyleCnt="0">
        <dgm:presLayoutVars/>
      </dgm:prSet>
      <dgm:spPr/>
    </dgm:pt>
    <dgm:pt modelId="{9BC5F702-2C43-4B3B-B88A-6B292AD6134B}" type="pres">
      <dgm:prSet presAssocID="{D5C8F277-178E-4C80-95ED-9D609D594ACE}" presName="TwoNodes_1" presStyleLbl="node1" presStyleIdx="0" presStyleCnt="2">
        <dgm:presLayoutVars>
          <dgm:bulletEnabled val="1"/>
        </dgm:presLayoutVars>
      </dgm:prSet>
      <dgm:spPr/>
    </dgm:pt>
    <dgm:pt modelId="{69602C94-C2FF-4E1A-83FA-E6F0E8983BCC}" type="pres">
      <dgm:prSet presAssocID="{D5C8F277-178E-4C80-95ED-9D609D594ACE}" presName="TwoNodes_2" presStyleLbl="node1" presStyleIdx="1" presStyleCnt="2">
        <dgm:presLayoutVars>
          <dgm:bulletEnabled val="1"/>
        </dgm:presLayoutVars>
      </dgm:prSet>
      <dgm:spPr/>
    </dgm:pt>
    <dgm:pt modelId="{8BA60551-4BD9-493A-8096-CB382D7DB90B}" type="pres">
      <dgm:prSet presAssocID="{D5C8F277-178E-4C80-95ED-9D609D594ACE}" presName="TwoConn_1-2" presStyleLbl="fgAccFollowNode1" presStyleIdx="0" presStyleCnt="1">
        <dgm:presLayoutVars>
          <dgm:bulletEnabled val="1"/>
        </dgm:presLayoutVars>
      </dgm:prSet>
      <dgm:spPr/>
    </dgm:pt>
    <dgm:pt modelId="{5C2CB797-E32C-4A7E-ADDB-6B048DBE3917}" type="pres">
      <dgm:prSet presAssocID="{D5C8F277-178E-4C80-95ED-9D609D594ACE}" presName="TwoNodes_1_text" presStyleLbl="node1" presStyleIdx="1" presStyleCnt="2">
        <dgm:presLayoutVars>
          <dgm:bulletEnabled val="1"/>
        </dgm:presLayoutVars>
      </dgm:prSet>
      <dgm:spPr/>
    </dgm:pt>
    <dgm:pt modelId="{72FA219A-DA31-4CAC-B537-7629AC55A927}" type="pres">
      <dgm:prSet presAssocID="{D5C8F277-178E-4C80-95ED-9D609D594AC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6DA65118-8642-4584-B350-9261FA04801F}" type="presOf" srcId="{CC4C432A-38D2-438C-9459-28189DA218A9}" destId="{8BA60551-4BD9-493A-8096-CB382D7DB90B}" srcOrd="0" destOrd="0" presId="urn:microsoft.com/office/officeart/2005/8/layout/vProcess5"/>
    <dgm:cxn modelId="{620A3B1D-24C2-498C-B9AA-8B27DDFBF2D6}" srcId="{D5C8F277-178E-4C80-95ED-9D609D594ACE}" destId="{E1C0B59D-815D-469F-A852-78DE5FFB68DF}" srcOrd="1" destOrd="0" parTransId="{7F8B7B68-9226-4600-95D6-E4BD79D9C65B}" sibTransId="{761000BB-B892-4E6B-AAF8-BAF91A1902E9}"/>
    <dgm:cxn modelId="{C9B92A5C-BC34-49C0-B0FA-11721AA634F3}" type="presOf" srcId="{E1C0B59D-815D-469F-A852-78DE5FFB68DF}" destId="{72FA219A-DA31-4CAC-B537-7629AC55A927}" srcOrd="1" destOrd="0" presId="urn:microsoft.com/office/officeart/2005/8/layout/vProcess5"/>
    <dgm:cxn modelId="{E0AFCA4B-670D-42D4-B96A-A9F74B3BAF7E}" type="presOf" srcId="{6AFEA939-8C60-408C-BB3E-BD178C882D1A}" destId="{9BC5F702-2C43-4B3B-B88A-6B292AD6134B}" srcOrd="0" destOrd="0" presId="urn:microsoft.com/office/officeart/2005/8/layout/vProcess5"/>
    <dgm:cxn modelId="{83E6427A-3866-4092-A36E-7FC9F406E1D1}" srcId="{D5C8F277-178E-4C80-95ED-9D609D594ACE}" destId="{6AFEA939-8C60-408C-BB3E-BD178C882D1A}" srcOrd="0" destOrd="0" parTransId="{2E1A9B87-FE37-4D20-91EA-410E69026EC1}" sibTransId="{CC4C432A-38D2-438C-9459-28189DA218A9}"/>
    <dgm:cxn modelId="{90058283-E112-4374-964C-42E310A6C6C3}" type="presOf" srcId="{E1C0B59D-815D-469F-A852-78DE5FFB68DF}" destId="{69602C94-C2FF-4E1A-83FA-E6F0E8983BCC}" srcOrd="0" destOrd="0" presId="urn:microsoft.com/office/officeart/2005/8/layout/vProcess5"/>
    <dgm:cxn modelId="{64461BD3-077D-4E32-AD1B-57DE8B9C14B4}" type="presOf" srcId="{6AFEA939-8C60-408C-BB3E-BD178C882D1A}" destId="{5C2CB797-E32C-4A7E-ADDB-6B048DBE3917}" srcOrd="1" destOrd="0" presId="urn:microsoft.com/office/officeart/2005/8/layout/vProcess5"/>
    <dgm:cxn modelId="{7D1694E7-7D39-47DD-B824-F4C2CB0E9902}" type="presOf" srcId="{D5C8F277-178E-4C80-95ED-9D609D594ACE}" destId="{784A1610-21D3-47F9-BA40-56D08D440540}" srcOrd="0" destOrd="0" presId="urn:microsoft.com/office/officeart/2005/8/layout/vProcess5"/>
    <dgm:cxn modelId="{9C769917-454F-4504-BB8F-B1D2EB0CADEA}" type="presParOf" srcId="{784A1610-21D3-47F9-BA40-56D08D440540}" destId="{BD2B80DB-009D-4AB3-878D-27EEC90FDFD1}" srcOrd="0" destOrd="0" presId="urn:microsoft.com/office/officeart/2005/8/layout/vProcess5"/>
    <dgm:cxn modelId="{7A396B15-D445-487B-A3FB-8C4BB85C34CB}" type="presParOf" srcId="{784A1610-21D3-47F9-BA40-56D08D440540}" destId="{9BC5F702-2C43-4B3B-B88A-6B292AD6134B}" srcOrd="1" destOrd="0" presId="urn:microsoft.com/office/officeart/2005/8/layout/vProcess5"/>
    <dgm:cxn modelId="{7804979B-307D-4867-9AE1-0B819E0EA534}" type="presParOf" srcId="{784A1610-21D3-47F9-BA40-56D08D440540}" destId="{69602C94-C2FF-4E1A-83FA-E6F0E8983BCC}" srcOrd="2" destOrd="0" presId="urn:microsoft.com/office/officeart/2005/8/layout/vProcess5"/>
    <dgm:cxn modelId="{96AA7CEB-A4D3-476D-86A9-E4B93B4CC85D}" type="presParOf" srcId="{784A1610-21D3-47F9-BA40-56D08D440540}" destId="{8BA60551-4BD9-493A-8096-CB382D7DB90B}" srcOrd="3" destOrd="0" presId="urn:microsoft.com/office/officeart/2005/8/layout/vProcess5"/>
    <dgm:cxn modelId="{3503B56B-C530-4087-9CA5-B59417C082D9}" type="presParOf" srcId="{784A1610-21D3-47F9-BA40-56D08D440540}" destId="{5C2CB797-E32C-4A7E-ADDB-6B048DBE3917}" srcOrd="4" destOrd="0" presId="urn:microsoft.com/office/officeart/2005/8/layout/vProcess5"/>
    <dgm:cxn modelId="{1AAD5F85-332F-49A5-A03A-A7F7E84C61C0}" type="presParOf" srcId="{784A1610-21D3-47F9-BA40-56D08D440540}" destId="{72FA219A-DA31-4CAC-B537-7629AC55A92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5F702-2C43-4B3B-B88A-6B292AD6134B}">
      <dsp:nvSpPr>
        <dsp:cNvPr id="0" name=""/>
        <dsp:cNvSpPr/>
      </dsp:nvSpPr>
      <dsp:spPr>
        <a:xfrm>
          <a:off x="0" y="0"/>
          <a:ext cx="9288654" cy="1886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>
              <a:solidFill>
                <a:schemeClr val="tx1"/>
              </a:solidFill>
              <a:latin typeface="Comic Sans MS" panose="030F0702030302020204" pitchFamily="66" charset="0"/>
            </a:rPr>
            <a:t>Dinamometrelerde kullanılan yayın</a:t>
          </a:r>
          <a:endParaRPr lang="en-US" sz="3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5261" y="55261"/>
        <a:ext cx="7338539" cy="1776240"/>
      </dsp:txXfrm>
    </dsp:sp>
    <dsp:sp modelId="{69602C94-C2FF-4E1A-83FA-E6F0E8983BCC}">
      <dsp:nvSpPr>
        <dsp:cNvPr id="0" name=""/>
        <dsp:cNvSpPr/>
      </dsp:nvSpPr>
      <dsp:spPr>
        <a:xfrm>
          <a:off x="1639174" y="2306042"/>
          <a:ext cx="9288654" cy="188676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>
              <a:solidFill>
                <a:schemeClr val="tx1"/>
              </a:solidFill>
              <a:latin typeface="Comic Sans MS" panose="030F0702030302020204" pitchFamily="66" charset="0"/>
            </a:rPr>
            <a:t>belirli bir esneklik sınırı (ölçebileceği kuvvet sınır) vardır.</a:t>
          </a:r>
          <a:endParaRPr lang="en-US" sz="28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694435" y="2361303"/>
        <a:ext cx="6312562" cy="1776240"/>
      </dsp:txXfrm>
    </dsp:sp>
    <dsp:sp modelId="{8BA60551-4BD9-493A-8096-CB382D7DB90B}">
      <dsp:nvSpPr>
        <dsp:cNvPr id="0" name=""/>
        <dsp:cNvSpPr/>
      </dsp:nvSpPr>
      <dsp:spPr>
        <a:xfrm>
          <a:off x="8062259" y="1483204"/>
          <a:ext cx="1226395" cy="1226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38198" y="1483204"/>
        <a:ext cx="674517" cy="922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A03691-5CD9-40D1-A100-B9DF1E25B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4B2BB43-1745-4C2C-898E-5C47577B4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AB4181-07C4-4E6F-AC22-00ED8A2E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5B73D3-1E29-4256-B34B-B0500DC1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897C3F-F281-48A6-B6EA-5A060EC1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57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6BCD55-D3FF-4A22-B427-081F1CEC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7D020A4-1E7D-4156-8779-97350461E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34FC50-9315-49E0-8400-BD14B1B0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ACE44DB-0AF0-49C1-8C3B-DDD2A3F5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CCCC03-888B-412C-ACAC-2137E1DF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143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9CD36DE-C949-4C05-BCBB-EF20FDD2C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0E80593-B4EC-4B1C-BE05-7962A3DE4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9AEE99-74C1-4387-8661-D2764915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81014F-48EE-454D-95D5-376C001A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880A550-9896-430C-8DB5-3CC1D2BD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22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0BE89E-550D-4388-BFDB-48120CF3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5A67B3-133D-4EDC-819B-CCDE801BA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8BD1FC-8FD7-404A-B9C5-8E2092F3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7F7EBE-DC83-4090-8AC6-BA9E99F6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2C3051-933E-43A4-9F33-C29FC5B3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285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3E9D79-FC47-44E4-8720-D0514D89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1AA07D-545B-4A0F-82A1-59167E210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3C325B-BB42-4F49-95A7-F0C5AAB9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D9B07C-2352-4CF5-A5ED-B34E7FB7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FE8941-B3EB-4E52-A91E-3BDEBD47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864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689B26-BB1B-44E3-9A67-C400DD7C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C3988B-F227-4731-B0C4-7A2F52D32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A7ACE66-C9E4-41BE-9910-BF90944BF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EFD2002-D92E-4ABD-A781-647B5022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9E895C3-3913-488A-B685-A6B8B4D4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ADE77D2-C23D-4B1A-AA47-54E82C3F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271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6D5143-30D6-41B1-B418-B8F74967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DA46D21-EC48-4016-AA38-52E033B2D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60FC34-7E4C-4A56-AC0E-A0C4477DA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049DF8F-C125-481A-A15F-A250AF124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C0FD73A-733F-4398-8A6F-4207433FB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DBA24D7-78F1-45CC-B8A8-8205D6D0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1E041E4-8105-4C61-8827-55E564E7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27B1A55-F2A3-4EF1-8245-4823E454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394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E51384-823B-4BE9-B653-1D8D9BFC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316B7FD-C30F-42B7-B193-716627BF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D173F6D-750E-4E19-8B25-2D01EBDE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67D1DE-5BA6-4795-84EC-231C32A1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09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EE840CD-01A3-434B-B6D5-3F4AF7D9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6E07F9F-0EF1-4ACE-8822-EAD42DD5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36B1737-2A59-4D9C-884E-1B9D1528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7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C794B1-F9CF-4DD9-BDB4-FD0E14BB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DDAEDB-42B0-4178-8B5D-10239137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C918B35-5984-4A25-8FB4-79D3BA99B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F324E69-4E1A-4C8E-9EB4-D5E9D9B9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388A02-C758-4320-9812-55E63BF6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309790-19B2-4E0A-A0F3-D35E7D82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74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F15ED3-12B9-4702-B2A3-5426D484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9E5B402-3281-471A-8306-0E0868CD3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EAD76D2-41F2-4245-A943-9BF8E104A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1A0EB1F-58F1-4C86-8CB7-338713CC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F611F7-FA17-419A-AE21-235E972B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BCE1766-B790-4D17-9455-4C5907A9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949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06F8F58-2ADE-4810-8998-4BE854AC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0A932A6-E61A-433A-81E3-3281C23AD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28DC99-BEB2-461B-962F-A7A125C01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8A1A9-549F-423B-9730-4BA24A9D802D}" type="datetimeFigureOut">
              <a:rPr lang="tr-TR" smtClean="0"/>
              <a:t>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5C1AE5-9A20-405A-9276-A4C1D79F9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662AA2-55B4-4DCA-B434-EE369ADBD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BF7A-9795-4D3C-A895-84A97D8D94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92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8wf6twelk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8wf6twelk8?feature=oembed" TargetMode="Externa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lpEkObZirU&amp;t=3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lpEkObZirU?start=3&amp;feature=oembed" TargetMode="Externa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FJzKcu43k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MFJzKcu43k?feature=oembed" TargetMode="Externa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v3SFoo9ZA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av3SFoo9ZA?feature=oembed" TargetMode="Externa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tr/simulations/masses-and-spring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tr/simulations/masses-and-springs-basic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javalab.org/en/spring_scales_en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4LpuCzCaJ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4LpuCzCaJg?feature=oembed" TargetMode="Externa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www.fenusbili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uvvet nedir çeşitleri özellikleri - BilgiTimi">
            <a:extLst>
              <a:ext uri="{FF2B5EF4-FFF2-40B4-BE49-F238E27FC236}">
                <a16:creationId xmlns:a16="http://schemas.microsoft.com/office/drawing/2014/main" id="{87F52346-AA66-4410-91F6-A6CFB6504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85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140126B0-713B-4607-892F-E3A056A7457E}"/>
              </a:ext>
            </a:extLst>
          </p:cNvPr>
          <p:cNvSpPr/>
          <p:nvPr/>
        </p:nvSpPr>
        <p:spPr>
          <a:xfrm>
            <a:off x="1196009" y="1103243"/>
            <a:ext cx="8994913" cy="4651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160000"/>
              </a:lnSpc>
              <a:spcAft>
                <a:spcPts val="600"/>
              </a:spcAft>
            </a:pPr>
            <a:r>
              <a:rPr lang="en-US" sz="6000" b="1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KUVVETİN ÖLÇÜLMESİ </a:t>
            </a:r>
          </a:p>
          <a:p>
            <a:pPr algn="ctr">
              <a:lnSpc>
                <a:spcPct val="160000"/>
              </a:lnSpc>
              <a:spcAft>
                <a:spcPts val="600"/>
              </a:spcAft>
            </a:pPr>
            <a:r>
              <a:rPr lang="en-US" sz="6000" b="1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VE </a:t>
            </a:r>
          </a:p>
          <a:p>
            <a:pPr algn="ctr">
              <a:lnSpc>
                <a:spcPct val="160000"/>
              </a:lnSpc>
              <a:spcAft>
                <a:spcPts val="600"/>
              </a:spcAft>
            </a:pPr>
            <a:r>
              <a:rPr lang="en-US" sz="6000" b="1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SÜRTÜNME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58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043C998-4A2E-4218-A301-B4672FA1571B}"/>
              </a:ext>
            </a:extLst>
          </p:cNvPr>
          <p:cNvSpPr txBox="1"/>
          <p:nvPr/>
        </p:nvSpPr>
        <p:spPr>
          <a:xfrm>
            <a:off x="3829878" y="5442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Comic Sans MS" panose="030F0702030302020204" pitchFamily="66" charset="0"/>
              </a:rPr>
              <a:t>Kuvvetin Etkileri Şarkısı 🎵✨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8EE989-3C5F-4AE4-9EEE-D16B11D44DA2}"/>
              </a:ext>
            </a:extLst>
          </p:cNvPr>
          <p:cNvSpPr txBox="1"/>
          <p:nvPr/>
        </p:nvSpPr>
        <p:spPr>
          <a:xfrm>
            <a:off x="3339548" y="61291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https://www.youtube.com/watch?v=N8wf6twelk8</a:t>
            </a:r>
            <a:endParaRPr lang="tr-TR" b="1" dirty="0"/>
          </a:p>
        </p:txBody>
      </p:sp>
      <p:pic>
        <p:nvPicPr>
          <p:cNvPr id="6" name="Çevrimiçi Medya 5" title="Kuvvetin Etkileri Şarkısı 🎵✨">
            <a:hlinkClick r:id="" action="ppaction://media"/>
            <a:extLst>
              <a:ext uri="{FF2B5EF4-FFF2-40B4-BE49-F238E27FC236}">
                <a16:creationId xmlns:a16="http://schemas.microsoft.com/office/drawing/2014/main" id="{B447FF69-5BB0-426C-8755-17FD8B9688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6212" y="1265119"/>
            <a:ext cx="7799666" cy="44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4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Kuvvetin ölçülmesi – Soruyurdu">
            <a:extLst>
              <a:ext uri="{FF2B5EF4-FFF2-40B4-BE49-F238E27FC236}">
                <a16:creationId xmlns:a16="http://schemas.microsoft.com/office/drawing/2014/main" id="{1AE61080-AF3F-4C2A-B2FF-E9E9256F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94276"/>
            <a:ext cx="7188199" cy="292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610E185-27D5-4341-A5D2-3147860EE803}"/>
              </a:ext>
            </a:extLst>
          </p:cNvPr>
          <p:cNvSpPr txBox="1"/>
          <p:nvPr/>
        </p:nvSpPr>
        <p:spPr>
          <a:xfrm>
            <a:off x="3137452" y="4553568"/>
            <a:ext cx="7188199" cy="1292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büyüklüğünü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ölçmek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esnek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cisimler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üzerindeki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etkilerinden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yararlanılır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6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Kuvvetin Etkileri">
            <a:extLst>
              <a:ext uri="{FF2B5EF4-FFF2-40B4-BE49-F238E27FC236}">
                <a16:creationId xmlns:a16="http://schemas.microsoft.com/office/drawing/2014/main" id="{C42CBE78-A282-4499-8A29-016B27C72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784" y="585216"/>
            <a:ext cx="2338913" cy="23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Yayları Tanıyalım |">
            <a:extLst>
              <a:ext uri="{FF2B5EF4-FFF2-40B4-BE49-F238E27FC236}">
                <a16:creationId xmlns:a16="http://schemas.microsoft.com/office/drawing/2014/main" id="{891C2FA9-AFFB-4819-AE70-FDC3FCA7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4790" y="752971"/>
            <a:ext cx="2671207" cy="20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oke Yasası nedir? Örnek sorular ve çözümleri - Fizik Dersi">
            <a:extLst>
              <a:ext uri="{FF2B5EF4-FFF2-40B4-BE49-F238E27FC236}">
                <a16:creationId xmlns:a16="http://schemas.microsoft.com/office/drawing/2014/main" id="{95A9DA7E-959F-487C-9C0A-FCE3307D3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7" y="3239380"/>
            <a:ext cx="5567359" cy="282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2497EB70-A1AF-411E-BC4B-D4C8340830E8}"/>
              </a:ext>
            </a:extLst>
          </p:cNvPr>
          <p:cNvSpPr txBox="1"/>
          <p:nvPr/>
        </p:nvSpPr>
        <p:spPr>
          <a:xfrm>
            <a:off x="7025827" y="2359152"/>
            <a:ext cx="4437509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Comic Sans MS" panose="030F0702030302020204" pitchFamily="66" charset="0"/>
              </a:rPr>
              <a:t>Es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nek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cisimler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üzerine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uygulandığında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şekli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değişebilen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,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üzerindeki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etkisi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üzerinden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kalkınca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eski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haline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dönen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900" dirty="0" err="1">
                <a:effectLst/>
                <a:latin typeface="Comic Sans MS" panose="030F0702030302020204" pitchFamily="66" charset="0"/>
              </a:rPr>
              <a:t>cisimlerdir</a:t>
            </a:r>
            <a:r>
              <a:rPr lang="en-US" sz="1900" dirty="0">
                <a:effectLst/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4F2EA7-06AF-4756-AD4C-DCCEC5DC1D75}"/>
              </a:ext>
            </a:extLst>
          </p:cNvPr>
          <p:cNvSpPr txBox="1"/>
          <p:nvPr/>
        </p:nvSpPr>
        <p:spPr>
          <a:xfrm>
            <a:off x="1007012" y="622022"/>
            <a:ext cx="5287771" cy="889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Esnek</a:t>
            </a:r>
            <a:r>
              <a:rPr lang="en-US" sz="2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maddelere</a:t>
            </a:r>
            <a:r>
              <a:rPr lang="en-US" sz="2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örnekler</a:t>
            </a:r>
            <a:r>
              <a:rPr lang="en-US" sz="2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;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SLS AUXETIC | 3d printed fabric, Flexible joint, Flexible design">
            <a:extLst>
              <a:ext uri="{FF2B5EF4-FFF2-40B4-BE49-F238E27FC236}">
                <a16:creationId xmlns:a16="http://schemas.microsoft.com/office/drawing/2014/main" id="{235C14D9-537D-4913-9561-6745525D6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3088" y="2720862"/>
            <a:ext cx="5170711" cy="2908524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14" name="Picture 4" descr="How to print with flexible filament - Prusa Printers">
            <a:extLst>
              <a:ext uri="{FF2B5EF4-FFF2-40B4-BE49-F238E27FC236}">
                <a16:creationId xmlns:a16="http://schemas.microsoft.com/office/drawing/2014/main" id="{E16305F7-E642-41CC-A97D-1D1A02CE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1" y="3045305"/>
            <a:ext cx="3417295" cy="19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F2D35265-8768-498A-8539-C86B2CCAF36E}"/>
              </a:ext>
            </a:extLst>
          </p:cNvPr>
          <p:cNvSpPr txBox="1"/>
          <p:nvPr/>
        </p:nvSpPr>
        <p:spPr>
          <a:xfrm>
            <a:off x="6838122" y="8062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Lastik, yay 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tr-TR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sünger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gibi maddeler 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385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68CEAA9-EB19-46F9-AFA2-D168C2B83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04500" cy="3318846"/>
          </a:xfrm>
          <a:custGeom>
            <a:avLst/>
            <a:gdLst>
              <a:gd name="connsiteX0" fmla="*/ 0 w 3904500"/>
              <a:gd name="connsiteY0" fmla="*/ 0 h 3318846"/>
              <a:gd name="connsiteX1" fmla="*/ 3550823 w 3904500"/>
              <a:gd name="connsiteY1" fmla="*/ 0 h 3318846"/>
              <a:gd name="connsiteX2" fmla="*/ 3646046 w 3904500"/>
              <a:gd name="connsiteY2" fmla="*/ 156742 h 3318846"/>
              <a:gd name="connsiteX3" fmla="*/ 3904500 w 3904500"/>
              <a:gd name="connsiteY3" fmla="*/ 1177456 h 3318846"/>
              <a:gd name="connsiteX4" fmla="*/ 1763110 w 3904500"/>
              <a:gd name="connsiteY4" fmla="*/ 3318846 h 3318846"/>
              <a:gd name="connsiteX5" fmla="*/ 110709 w 3904500"/>
              <a:gd name="connsiteY5" fmla="*/ 2539579 h 3318846"/>
              <a:gd name="connsiteX6" fmla="*/ 0 w 3904500"/>
              <a:gd name="connsiteY6" fmla="*/ 2391530 h 331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Kuvvetin Ölçülmesi Test Soruları |">
            <a:extLst>
              <a:ext uri="{FF2B5EF4-FFF2-40B4-BE49-F238E27FC236}">
                <a16:creationId xmlns:a16="http://schemas.microsoft.com/office/drawing/2014/main" id="{4228A403-11CF-4CE2-A63C-87250237F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707" y="253467"/>
            <a:ext cx="2341390" cy="228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1975104" cy="1975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83B7D38-93E6-49F8-8B10-54BCB14D4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396" y="617591"/>
            <a:ext cx="1645920" cy="1645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uvvetin Ölçülmesi Konu Anlatımı – Fensiz Olmaz">
            <a:extLst>
              <a:ext uri="{FF2B5EF4-FFF2-40B4-BE49-F238E27FC236}">
                <a16:creationId xmlns:a16="http://schemas.microsoft.com/office/drawing/2014/main" id="{9F312167-A3ED-4D0C-A5E3-C755EBE6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3781" y="891911"/>
            <a:ext cx="81915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FCFB4C2-42E8-4EE8-8B04-23A2DA921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7013"/>
            <a:ext cx="3050387" cy="2654675"/>
          </a:xfrm>
          <a:custGeom>
            <a:avLst/>
            <a:gdLst>
              <a:gd name="connsiteX0" fmla="*/ 1360112 w 3050387"/>
              <a:gd name="connsiteY0" fmla="*/ 0 h 2654675"/>
              <a:gd name="connsiteX1" fmla="*/ 3050387 w 3050387"/>
              <a:gd name="connsiteY1" fmla="*/ 1690275 h 2654675"/>
              <a:gd name="connsiteX2" fmla="*/ 2761715 w 3050387"/>
              <a:gd name="connsiteY2" fmla="*/ 2635324 h 2654675"/>
              <a:gd name="connsiteX3" fmla="*/ 2747244 w 3050387"/>
              <a:gd name="connsiteY3" fmla="*/ 2654675 h 2654675"/>
              <a:gd name="connsiteX4" fmla="*/ 0 w 3050387"/>
              <a:gd name="connsiteY4" fmla="*/ 2654675 h 2654675"/>
              <a:gd name="connsiteX5" fmla="*/ 0 w 3050387"/>
              <a:gd name="connsiteY5" fmla="*/ 689742 h 2654675"/>
              <a:gd name="connsiteX6" fmla="*/ 55814 w 3050387"/>
              <a:gd name="connsiteY6" fmla="*/ 615103 h 2654675"/>
              <a:gd name="connsiteX7" fmla="*/ 1360112 w 3050387"/>
              <a:gd name="connsiteY7" fmla="*/ 0 h 26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uvvetin Ölçülmesi | fennotlari.com">
            <a:extLst>
              <a:ext uri="{FF2B5EF4-FFF2-40B4-BE49-F238E27FC236}">
                <a16:creationId xmlns:a16="http://schemas.microsoft.com/office/drawing/2014/main" id="{F705E30F-AD1D-43C8-B154-F070E2D8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927" y="4838700"/>
            <a:ext cx="1764468" cy="18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Oval 152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D3714E15-0DC2-4DED-9F2A-CD13C33A1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45527" y="3036574"/>
            <a:ext cx="2505456" cy="25054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Kuvvetin Ölçülmesi - FEN AKTİVİTE">
            <a:extLst>
              <a:ext uri="{FF2B5EF4-FFF2-40B4-BE49-F238E27FC236}">
                <a16:creationId xmlns:a16="http://schemas.microsoft.com/office/drawing/2014/main" id="{D037ED1F-39E5-44BF-8D83-269FAD25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820" y="3489202"/>
            <a:ext cx="135887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C4E32DF-3C8C-443E-84EB-20EB4C774CE8}"/>
              </a:ext>
            </a:extLst>
          </p:cNvPr>
          <p:cNvSpPr txBox="1"/>
          <p:nvPr/>
        </p:nvSpPr>
        <p:spPr>
          <a:xfrm>
            <a:off x="6597277" y="2263511"/>
            <a:ext cx="544165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büyüklüğü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dinamometre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ile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ölçülür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28575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birimi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"Newton "dur. "N"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harfiyle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gösterilir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14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3F37B42-2508-4971-BFC9-586A503BD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1" y="643467"/>
            <a:ext cx="10222137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FB46287-94FF-4E43-AE7B-288A484EF516}"/>
              </a:ext>
            </a:extLst>
          </p:cNvPr>
          <p:cNvSpPr txBox="1"/>
          <p:nvPr/>
        </p:nvSpPr>
        <p:spPr>
          <a:xfrm>
            <a:off x="3379305" y="62293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3"/>
              </a:rPr>
              <a:t>https://www.youtube.com/watch?v=JlpEkObZirU&amp;t=3s</a:t>
            </a:r>
            <a:endParaRPr lang="tr-TR" dirty="0"/>
          </a:p>
        </p:txBody>
      </p:sp>
      <p:pic>
        <p:nvPicPr>
          <p:cNvPr id="4" name="Çevrimiçi Medya 3" title="Matematik Hikayeleri 9 Elma Ağacı – Newton">
            <a:hlinkClick r:id="" action="ppaction://media"/>
            <a:extLst>
              <a:ext uri="{FF2B5EF4-FFF2-40B4-BE49-F238E27FC236}">
                <a16:creationId xmlns:a16="http://schemas.microsoft.com/office/drawing/2014/main" id="{29C94010-D9FF-4880-8A57-71E89217A7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09461" y="1061037"/>
            <a:ext cx="6891131" cy="516834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9C3F1F9-91BD-4839-9E3F-C88CC0ACD842}"/>
              </a:ext>
            </a:extLst>
          </p:cNvPr>
          <p:cNvSpPr txBox="1"/>
          <p:nvPr/>
        </p:nvSpPr>
        <p:spPr>
          <a:xfrm>
            <a:off x="3697357" y="50703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000" b="1" i="0" dirty="0">
                <a:effectLst/>
                <a:latin typeface="Comic Sans MS" panose="030F0702030302020204" pitchFamily="66" charset="0"/>
              </a:rPr>
              <a:t>Elma Ağacı – Newton</a:t>
            </a:r>
          </a:p>
        </p:txBody>
      </p:sp>
    </p:spTree>
    <p:extLst>
      <p:ext uri="{BB962C8B-B14F-4D97-AF65-F5344CB8AC3E}">
        <p14:creationId xmlns:p14="http://schemas.microsoft.com/office/powerpoint/2010/main" val="34345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0785DA0-C893-4FED-A157-70A8027A7C51}"/>
              </a:ext>
            </a:extLst>
          </p:cNvPr>
          <p:cNvSpPr txBox="1"/>
          <p:nvPr/>
        </p:nvSpPr>
        <p:spPr>
          <a:xfrm>
            <a:off x="1111348" y="338328"/>
            <a:ext cx="10428379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içinde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esnek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(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sarmal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) yay vardır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Dinamometreye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asılan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cisim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veya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uygulanan</a:t>
            </a:r>
            <a:r>
              <a:rPr lang="tr-TR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etkisiyle yay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uzar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uangdong Herhs">
            <a:extLst>
              <a:ext uri="{FF2B5EF4-FFF2-40B4-BE49-F238E27FC236}">
                <a16:creationId xmlns:a16="http://schemas.microsoft.com/office/drawing/2014/main" id="{523A375C-A936-47E3-A405-CEC39CDD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3066386"/>
            <a:ext cx="4974336" cy="26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tatic and Kinetic Friction">
            <a:extLst>
              <a:ext uri="{FF2B5EF4-FFF2-40B4-BE49-F238E27FC236}">
                <a16:creationId xmlns:a16="http://schemas.microsoft.com/office/drawing/2014/main" id="{9CB45295-7FEE-415D-A07E-FCDB452CF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484" y="3492937"/>
            <a:ext cx="4974336" cy="17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2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1601F14-05E1-4847-AA3A-B7DA3597DDF4}"/>
              </a:ext>
            </a:extLst>
          </p:cNvPr>
          <p:cNvSpPr txBox="1"/>
          <p:nvPr/>
        </p:nvSpPr>
        <p:spPr>
          <a:xfrm>
            <a:off x="3273287" y="6136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https://www.youtube.com/watch?v=IMFJzKcu43k</a:t>
            </a:r>
            <a:endParaRPr lang="tr-TR" b="1" dirty="0"/>
          </a:p>
        </p:txBody>
      </p:sp>
      <p:pic>
        <p:nvPicPr>
          <p:cNvPr id="4" name="Çevrimiçi Medya 3" title="4.7 - Cisimler ve Hareket - Belgesel">
            <a:hlinkClick r:id="" action="ppaction://media"/>
            <a:extLst>
              <a:ext uri="{FF2B5EF4-FFF2-40B4-BE49-F238E27FC236}">
                <a16:creationId xmlns:a16="http://schemas.microsoft.com/office/drawing/2014/main" id="{6DEBAB8E-2117-4969-9918-D0BA2A7359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1280" y="1290711"/>
            <a:ext cx="6325772" cy="47443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944BCB5-6CF9-45BB-93F3-653F38B12FA9}"/>
              </a:ext>
            </a:extLst>
          </p:cNvPr>
          <p:cNvSpPr txBox="1"/>
          <p:nvPr/>
        </p:nvSpPr>
        <p:spPr>
          <a:xfrm>
            <a:off x="3273287" y="68592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b="1" i="0" dirty="0">
                <a:effectLst/>
                <a:latin typeface="Comic Sans MS" panose="030F0702030302020204" pitchFamily="66" charset="0"/>
              </a:rPr>
              <a:t>Cisimler ve Hareket - Belgesel</a:t>
            </a:r>
          </a:p>
        </p:txBody>
      </p:sp>
    </p:spTree>
    <p:extLst>
      <p:ext uri="{BB962C8B-B14F-4D97-AF65-F5344CB8AC3E}">
        <p14:creationId xmlns:p14="http://schemas.microsoft.com/office/powerpoint/2010/main" val="34500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FD8953D-CD26-442B-8AB1-89F8C43F275C}"/>
              </a:ext>
            </a:extLst>
          </p:cNvPr>
          <p:cNvSpPr txBox="1"/>
          <p:nvPr/>
        </p:nvSpPr>
        <p:spPr>
          <a:xfrm>
            <a:off x="1144923" y="2405894"/>
            <a:ext cx="6077512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Yay ne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kadar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fazla</a:t>
            </a:r>
            <a:r>
              <a:rPr lang="tr-TR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uzarsa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uygulanan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o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kadar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fazladır.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effectLst/>
                <a:latin typeface="Comic Sans MS" panose="030F0702030302020204" pitchFamily="66" charset="0"/>
              </a:rPr>
              <a:t>Yayın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uzama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miktarı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ile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uygulanan</a:t>
            </a:r>
            <a:r>
              <a:rPr lang="tr-TR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doğru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orantılıdır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0EFC29-FFA6-4D04-BAF3-4E3C6DC2F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89" y="909081"/>
            <a:ext cx="1461086" cy="507173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A86F75E-A706-41E4-BAA2-21F616A0F987}"/>
              </a:ext>
            </a:extLst>
          </p:cNvPr>
          <p:cNvSpPr txBox="1"/>
          <p:nvPr/>
        </p:nvSpPr>
        <p:spPr>
          <a:xfrm>
            <a:off x="4570180" y="4879936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  <a:ea typeface="+mj-ea"/>
                <a:cs typeface="+mj-cs"/>
              </a:rPr>
              <a:t>KUVVET </a:t>
            </a:r>
          </a:p>
        </p:txBody>
      </p:sp>
      <p:pic>
        <p:nvPicPr>
          <p:cNvPr id="2054" name="Picture 6" descr="Kuvveti Tanıyalım • Varlıkların Hareket Özellikleri • Hareket Çeşitleri •  Cisimleri Hareket Ettirme ve Durdurma">
            <a:extLst>
              <a:ext uri="{FF2B5EF4-FFF2-40B4-BE49-F238E27FC236}">
                <a16:creationId xmlns:a16="http://schemas.microsoft.com/office/drawing/2014/main" id="{D4CE126F-3AD5-4C82-92F3-33FD8F9CB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8013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reketi-durdurma |">
            <a:extLst>
              <a:ext uri="{FF2B5EF4-FFF2-40B4-BE49-F238E27FC236}">
                <a16:creationId xmlns:a16="http://schemas.microsoft.com/office/drawing/2014/main" id="{14777351-AAB9-425D-8768-8A9D7F5A2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1" b="1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uvveti Tanıyalım • Varlıkların Hareket Özellikleri • Hareket Çeşitleri •  Cisimleri Hareket Ettirme ve Durdurma">
            <a:extLst>
              <a:ext uri="{FF2B5EF4-FFF2-40B4-BE49-F238E27FC236}">
                <a16:creationId xmlns:a16="http://schemas.microsoft.com/office/drawing/2014/main" id="{D3661F50-5CE5-4798-A9AF-F75BB39DE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96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uvveti Tanıyalım • Varlıkların Hareket Özellikleri • Hareket Çeşitleri •  Cisimleri Hareket Ettirme ve Durdurma">
            <a:extLst>
              <a:ext uri="{FF2B5EF4-FFF2-40B4-BE49-F238E27FC236}">
                <a16:creationId xmlns:a16="http://schemas.microsoft.com/office/drawing/2014/main" id="{E8829EB9-D93F-4161-A6D6-EA51D6E4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-1" b="-1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faklıklardan İtme Çekme Kuvveti - YouTube">
            <a:extLst>
              <a:ext uri="{FF2B5EF4-FFF2-40B4-BE49-F238E27FC236}">
                <a16:creationId xmlns:a16="http://schemas.microsoft.com/office/drawing/2014/main" id="{14E646D5-EC18-44E2-9D99-7A9BD32F7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1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2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140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142">
            <a:extLst>
              <a:ext uri="{FF2B5EF4-FFF2-40B4-BE49-F238E27FC236}">
                <a16:creationId xmlns:a16="http://schemas.microsoft.com/office/drawing/2014/main" id="{2FBF0AC7-1F73-4A5E-882F-8C2A41F1A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Kuvvet ne ile ölçülür?">
            <a:extLst>
              <a:ext uri="{FF2B5EF4-FFF2-40B4-BE49-F238E27FC236}">
                <a16:creationId xmlns:a16="http://schemas.microsoft.com/office/drawing/2014/main" id="{651787CF-B950-43B2-91C7-34A1B596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704" y="891540"/>
            <a:ext cx="2827143" cy="5071110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ölüm 1: Kuvvetin Ölçülmesi Ders Notu - Konu Özeti 1 - Kütle Arttıkça  Dinamometre Yayındaki Uzama da Artar | Kuvvet ve hareket, Ortaokul, Bovling  topu">
            <a:extLst>
              <a:ext uri="{FF2B5EF4-FFF2-40B4-BE49-F238E27FC236}">
                <a16:creationId xmlns:a16="http://schemas.microsoft.com/office/drawing/2014/main" id="{11F97C08-B414-448A-874E-772E2A87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483" y="891540"/>
            <a:ext cx="1350870" cy="2374689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n hassas ölçüm yapan dinamometre hangi cismin ağırlığını ölçen  dinamometredir? ? En - Eodev.com">
            <a:extLst>
              <a:ext uri="{FF2B5EF4-FFF2-40B4-BE49-F238E27FC236}">
                <a16:creationId xmlns:a16="http://schemas.microsoft.com/office/drawing/2014/main" id="{26B24A15-1B27-4A18-BA85-7D74AC11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176" y="4012873"/>
            <a:ext cx="2989932" cy="1524865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9E6CA83-D4D3-467E-B71E-C90D68211A45}"/>
              </a:ext>
            </a:extLst>
          </p:cNvPr>
          <p:cNvSpPr txBox="1"/>
          <p:nvPr/>
        </p:nvSpPr>
        <p:spPr>
          <a:xfrm>
            <a:off x="8027605" y="1850086"/>
            <a:ext cx="3507415" cy="3154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üzerinde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eşit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bölümlendirilmiş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gösterge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vardır. Bu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göstergedeki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her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bölme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belirli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değerine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denk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graphicFrame>
        <p:nvGraphicFramePr>
          <p:cNvPr id="15" name="Metin kutusu 3">
            <a:extLst>
              <a:ext uri="{FF2B5EF4-FFF2-40B4-BE49-F238E27FC236}">
                <a16:creationId xmlns:a16="http://schemas.microsoft.com/office/drawing/2014/main" id="{75E78140-A06F-47A9-A814-C2E6FF93C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55293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53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8F2C53F8-D4C1-4769-B95D-799F9EC76E37}"/>
              </a:ext>
            </a:extLst>
          </p:cNvPr>
          <p:cNvSpPr txBox="1"/>
          <p:nvPr/>
        </p:nvSpPr>
        <p:spPr>
          <a:xfrm>
            <a:off x="648931" y="1364974"/>
            <a:ext cx="3505494" cy="4858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üzerinde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ölçebilecekleri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en büyük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değeri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yazılıdır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Dinamometreye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bu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sınırdan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fazla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uygulanırsa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yayın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esnekliği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bozulur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ve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kullanılamaz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hale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Kuvvetin Ölçülmesi ve Sürtünme-Konu özeti - Fen Kurdu">
            <a:extLst>
              <a:ext uri="{FF2B5EF4-FFF2-40B4-BE49-F238E27FC236}">
                <a16:creationId xmlns:a16="http://schemas.microsoft.com/office/drawing/2014/main" id="{6AC15C65-FE53-47BF-A797-BA10CCA7E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7"/>
          <a:stretch/>
        </p:blipFill>
        <p:spPr bwMode="auto">
          <a:xfrm>
            <a:off x="5405862" y="2208626"/>
            <a:ext cx="6019331" cy="26804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6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uvvetin ölçülmesi – Soruyurdu">
            <a:extLst>
              <a:ext uri="{FF2B5EF4-FFF2-40B4-BE49-F238E27FC236}">
                <a16:creationId xmlns:a16="http://schemas.microsoft.com/office/drawing/2014/main" id="{AFCA7832-D4FD-4AB7-9FA1-A05E25977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" b="2"/>
          <a:stretch/>
        </p:blipFill>
        <p:spPr bwMode="auto">
          <a:xfrm>
            <a:off x="279143" y="299508"/>
            <a:ext cx="5221625" cy="30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uvvetin ölçülmesi – Soruyurdu">
            <a:extLst>
              <a:ext uri="{FF2B5EF4-FFF2-40B4-BE49-F238E27FC236}">
                <a16:creationId xmlns:a16="http://schemas.microsoft.com/office/drawing/2014/main" id="{6C2F6EE5-232D-4FE0-9C5E-6739A1E09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" b="-3"/>
          <a:stretch/>
        </p:blipFill>
        <p:spPr bwMode="auto">
          <a:xfrm>
            <a:off x="279143" y="3548095"/>
            <a:ext cx="5221625" cy="30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F5A63797-B8C5-4CCC-B0E4-059FDD6519A2}"/>
              </a:ext>
            </a:extLst>
          </p:cNvPr>
          <p:cNvSpPr txBox="1"/>
          <p:nvPr/>
        </p:nvSpPr>
        <p:spPr>
          <a:xfrm>
            <a:off x="6392583" y="1497496"/>
            <a:ext cx="4434721" cy="4858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Dinamometrenin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ölçebileceği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kuvvetin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büyüklüğü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dinamometrenin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içerisindeki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yayın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cinsine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ve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kalınlığına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bağlıdır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98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5D5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Yayları Tanıyalım |">
            <a:extLst>
              <a:ext uri="{FF2B5EF4-FFF2-40B4-BE49-F238E27FC236}">
                <a16:creationId xmlns:a16="http://schemas.microsoft.com/office/drawing/2014/main" id="{5209B875-B70E-4C16-A8C9-51C74E45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746" y="877824"/>
            <a:ext cx="2758515" cy="51023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DF7FE4F-F4D8-46B6-8889-13A460B27807}"/>
              </a:ext>
            </a:extLst>
          </p:cNvPr>
          <p:cNvSpPr txBox="1"/>
          <p:nvPr/>
        </p:nvSpPr>
        <p:spPr>
          <a:xfrm>
            <a:off x="5214581" y="2438400"/>
            <a:ext cx="6422848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Küçük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ölçmek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ince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yaylı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, büyük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kuvvet­leri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ölçmek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kalın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yaylı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kullanılır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90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A30C27E-03EC-45D1-A08D-D559E77617D2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basketbol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topu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K-L </a:t>
            </a:r>
            <a:r>
              <a:rPr lang="en-US" sz="2000" dirty="0">
                <a:latin typeface="Comic Sans MS" panose="030F0702030302020204" pitchFamily="66" charset="0"/>
              </a:rPr>
              <a:t>ve 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asılmışlar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Ve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uzama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miktarları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farklıdır. Bunun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nedeni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;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ınavMatik - 5.Sınıf Fen Bilimleri - Kuvvetin Ölçülmesi ve Sürtünme - Dönem  İçi Ders Sınavları - Test Soruları - Sayfa 1">
            <a:extLst>
              <a:ext uri="{FF2B5EF4-FFF2-40B4-BE49-F238E27FC236}">
                <a16:creationId xmlns:a16="http://schemas.microsoft.com/office/drawing/2014/main" id="{56BC9B62-385D-404D-99CD-A3485A85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2659" y="807593"/>
            <a:ext cx="5645736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4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ınavMatik - 5.Sınıf Fen Bilimleri - Kuvvetin Ölçülmesi ve Sürtünme - Dönem  İçi Ders Sınavları - Test Soruları - Sayfa 1">
            <a:extLst>
              <a:ext uri="{FF2B5EF4-FFF2-40B4-BE49-F238E27FC236}">
                <a16:creationId xmlns:a16="http://schemas.microsoft.com/office/drawing/2014/main" id="{C382C71B-9630-47E6-9F6F-5E38A3DF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43" y="1006017"/>
            <a:ext cx="5221625" cy="48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56FEC5A-B79B-44E1-8453-B2221CE8A5F9}"/>
              </a:ext>
            </a:extLst>
          </p:cNvPr>
          <p:cNvSpPr txBox="1"/>
          <p:nvPr/>
        </p:nvSpPr>
        <p:spPr>
          <a:xfrm>
            <a:off x="6225819" y="1573786"/>
            <a:ext cx="5520273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Dinamometrelerde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kullanılan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yayların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kalınlıklarının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farklı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olmasıdır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İnce yay çok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uzar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kalın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yay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az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uzar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Yayların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kalınlık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sıralaması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Comic Sans MS" panose="030F0702030302020204" pitchFamily="66" charset="0"/>
              </a:rPr>
              <a:t>L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&gt;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Comic Sans MS" panose="030F0702030302020204" pitchFamily="66" charset="0"/>
              </a:rPr>
              <a:t> K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&gt;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Comic Sans MS" panose="030F0702030302020204" pitchFamily="66" charset="0"/>
              </a:rPr>
              <a:t>M</a:t>
            </a:r>
            <a:endParaRPr lang="en-US" sz="2000" dirty="0">
              <a:solidFill>
                <a:schemeClr val="tx1">
                  <a:alpha val="8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7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5. Sınıf Kuvvet Soruları |">
            <a:extLst>
              <a:ext uri="{FF2B5EF4-FFF2-40B4-BE49-F238E27FC236}">
                <a16:creationId xmlns:a16="http://schemas.microsoft.com/office/drawing/2014/main" id="{F3D52E67-A95C-4664-A7D9-0B4E0B0F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43" y="880350"/>
            <a:ext cx="5221625" cy="50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6DFC131-869B-4361-9994-3E96B7B92EE9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Özdeş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tr-TR" sz="2000" dirty="0">
                <a:effectLst/>
                <a:latin typeface="Comic Sans MS" panose="030F0702030302020204" pitchFamily="66" charset="0"/>
              </a:rPr>
              <a:t>A, B, C ve D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cisimleri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asıldığında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Dinamometrelerdeki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yayların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uzama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miktarları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farklıdır. </a:t>
            </a:r>
            <a:r>
              <a:rPr lang="tr-TR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Bunun nedeni; 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3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2" descr="5. Sınıf Kuvvet Soruları |">
            <a:extLst>
              <a:ext uri="{FF2B5EF4-FFF2-40B4-BE49-F238E27FC236}">
                <a16:creationId xmlns:a16="http://schemas.microsoft.com/office/drawing/2014/main" id="{E89477B8-BD59-43A0-9A7B-B1393B6E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770" y="1496012"/>
            <a:ext cx="3952579" cy="38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FCEEA28-D459-4687-9C8C-471469391885}"/>
              </a:ext>
            </a:extLst>
          </p:cNvPr>
          <p:cNvSpPr txBox="1"/>
          <p:nvPr/>
        </p:nvSpPr>
        <p:spPr>
          <a:xfrm>
            <a:off x="6695359" y="2252870"/>
            <a:ext cx="4500978" cy="3651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Cisimlerin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ağırlıkları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birbirinden</a:t>
            </a:r>
            <a:r>
              <a:rPr lang="tr-TR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farklıdır.</a:t>
            </a:r>
          </a:p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Dinamometreye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asılan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cismin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ağırlığı</a:t>
            </a:r>
            <a:r>
              <a:rPr lang="tr-TR" sz="2000" dirty="0">
                <a:solidFill>
                  <a:schemeClr val="tx1">
                    <a:alpha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arttıkça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dinamometredeki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yayın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uzama</a:t>
            </a:r>
            <a:r>
              <a:rPr lang="tr-TR" sz="2000" dirty="0">
                <a:solidFill>
                  <a:schemeClr val="tx1">
                    <a:alpha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miktarı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artar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01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AC69D51-21BB-4891-8200-CED30E447369}"/>
              </a:ext>
            </a:extLst>
          </p:cNvPr>
          <p:cNvSpPr txBox="1"/>
          <p:nvPr/>
        </p:nvSpPr>
        <p:spPr>
          <a:xfrm>
            <a:off x="3128347" y="446308"/>
            <a:ext cx="6675627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effectLst/>
                <a:latin typeface="Comic Sans MS" panose="030F0702030302020204" pitchFamily="66" charset="0"/>
              </a:rPr>
              <a:t>Dinamometrenin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ölçüm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aralığını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hesaplama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1268" name="Rectangle 7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Kuvvetin Ölçülmesi ve Sürtünme">
            <a:extLst>
              <a:ext uri="{FF2B5EF4-FFF2-40B4-BE49-F238E27FC236}">
                <a16:creationId xmlns:a16="http://schemas.microsoft.com/office/drawing/2014/main" id="{E507B31E-E71B-41BC-9561-6A418686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850" y="2742397"/>
            <a:ext cx="201899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23CD893-42B4-472E-8384-A3FA2F0C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33" y="2742397"/>
            <a:ext cx="2350238" cy="32918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81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Sürtünme Kuvveti Nedir? Nelere Bağlıdır? Statik Sürtünme ve Kinetik  Sürtünme | Bilgeniz.com">
            <a:extLst>
              <a:ext uri="{FF2B5EF4-FFF2-40B4-BE49-F238E27FC236}">
                <a16:creationId xmlns:a16="http://schemas.microsoft.com/office/drawing/2014/main" id="{9A67C18E-8976-4B07-88D2-46CECB1E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85" y="906308"/>
            <a:ext cx="5212080" cy="30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rsomani - Kuvveti Tanıyalım">
            <a:extLst>
              <a:ext uri="{FF2B5EF4-FFF2-40B4-BE49-F238E27FC236}">
                <a16:creationId xmlns:a16="http://schemas.microsoft.com/office/drawing/2014/main" id="{BD803244-30F3-445F-B4D6-1CBA1E0C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935" y="943227"/>
            <a:ext cx="5212080" cy="29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2FBD78-4DDE-4B9D-BD7F-4C1E7C006B8E}"/>
              </a:ext>
            </a:extLst>
          </p:cNvPr>
          <p:cNvSpPr txBox="1"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Duran bir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cismi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hareket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ettirebilen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7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7CBCCF-3C91-412F-B3E8-FBC53C06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31" y="1122504"/>
            <a:ext cx="10228659" cy="2608308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EF81A35-6A7A-4910-BC8E-A293FD9D3543}"/>
              </a:ext>
            </a:extLst>
          </p:cNvPr>
          <p:cNvSpPr txBox="1"/>
          <p:nvPr/>
        </p:nvSpPr>
        <p:spPr>
          <a:xfrm>
            <a:off x="940144" y="4106691"/>
            <a:ext cx="10637286" cy="2036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her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bölmenin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kaç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N'lık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değere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denk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geldiğini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bulmak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için;</a:t>
            </a:r>
          </a:p>
          <a:p>
            <a:pPr marL="1143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Dinamometrenin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ölçebileceği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en büyük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değerini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ölçüm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çubuğunun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toplam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bölme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sayısına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böldüğümüz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de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bölmenin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kaç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ölçebildiği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bulunur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88A3F00-79A1-4CB0-AD7C-E266B80363E8}"/>
              </a:ext>
            </a:extLst>
          </p:cNvPr>
          <p:cNvSpPr txBox="1"/>
          <p:nvPr/>
        </p:nvSpPr>
        <p:spPr>
          <a:xfrm>
            <a:off x="3419061" y="62028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https://www.youtube.com/watch?v=Gav3SFoo9ZA</a:t>
            </a:r>
            <a:endParaRPr lang="tr-TR" b="1" dirty="0"/>
          </a:p>
        </p:txBody>
      </p:sp>
      <p:pic>
        <p:nvPicPr>
          <p:cNvPr id="4" name="Çevrimiçi Medya 3" title="5. Sınıf Fen Bilimleri - Kuvvetin Büyüklüğünü Ölçelim - Morpa Kampüs">
            <a:hlinkClick r:id="" action="ppaction://media"/>
            <a:extLst>
              <a:ext uri="{FF2B5EF4-FFF2-40B4-BE49-F238E27FC236}">
                <a16:creationId xmlns:a16="http://schemas.microsoft.com/office/drawing/2014/main" id="{DB2C9EB8-5B3C-43E9-81B9-6174A066A7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7583" y="1167781"/>
            <a:ext cx="8441635" cy="476952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15A9259-C6DB-407C-8997-BD891671241A}"/>
              </a:ext>
            </a:extLst>
          </p:cNvPr>
          <p:cNvSpPr txBox="1"/>
          <p:nvPr/>
        </p:nvSpPr>
        <p:spPr>
          <a:xfrm>
            <a:off x="2107096" y="655118"/>
            <a:ext cx="9183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Comic Sans MS" panose="030F0702030302020204" pitchFamily="66" charset="0"/>
              </a:rPr>
              <a:t>5. Sınıf Fen Bilimleri - Kuvvetin Büyüklüğünü Ölçelim - </a:t>
            </a:r>
            <a:r>
              <a:rPr lang="tr-TR" b="0" i="0" dirty="0" err="1">
                <a:effectLst/>
                <a:latin typeface="Comic Sans MS" panose="030F0702030302020204" pitchFamily="66" charset="0"/>
              </a:rPr>
              <a:t>Morpa</a:t>
            </a:r>
            <a:r>
              <a:rPr lang="tr-TR" b="0" i="0" dirty="0">
                <a:effectLst/>
                <a:latin typeface="Comic Sans MS" panose="030F0702030302020204" pitchFamily="66" charset="0"/>
              </a:rPr>
              <a:t> Kampüs</a:t>
            </a:r>
          </a:p>
        </p:txBody>
      </p:sp>
    </p:spTree>
    <p:extLst>
      <p:ext uri="{BB962C8B-B14F-4D97-AF65-F5344CB8AC3E}">
        <p14:creationId xmlns:p14="http://schemas.microsoft.com/office/powerpoint/2010/main" val="22375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2192DB-FAD0-4363-B846-279E4CB4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7" y="643467"/>
            <a:ext cx="9992946" cy="557106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1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71E7329-822A-44B7-99F2-461B264FE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6" y="1643062"/>
            <a:ext cx="9956101" cy="416689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0605B7A-20CF-4FFD-B51E-744E16169099}"/>
              </a:ext>
            </a:extLst>
          </p:cNvPr>
          <p:cNvSpPr txBox="1"/>
          <p:nvPr/>
        </p:nvSpPr>
        <p:spPr>
          <a:xfrm>
            <a:off x="730656" y="847988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ÇÖZÜM:</a:t>
            </a:r>
          </a:p>
        </p:txBody>
      </p:sp>
    </p:spTree>
    <p:extLst>
      <p:ext uri="{BB962C8B-B14F-4D97-AF65-F5344CB8AC3E}">
        <p14:creationId xmlns:p14="http://schemas.microsoft.com/office/powerpoint/2010/main" val="3475655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76349F-9FFE-489E-9EA3-BA2DDAF28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48098"/>
            <a:ext cx="10905066" cy="496180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9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F3FD5DF-DDC2-4C74-BF96-B1327A11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2" y="1600200"/>
            <a:ext cx="95154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1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4B4A9E7-8959-4CA7-9B25-F93F1304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41" y="1139482"/>
            <a:ext cx="11402543" cy="42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2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F5E545-4B9E-4E0F-AD65-6B6267C4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51" y="457200"/>
            <a:ext cx="9864898" cy="5943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8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59E491-68D3-4353-B6EB-1206B20E54AE}"/>
              </a:ext>
            </a:extLst>
          </p:cNvPr>
          <p:cNvSpPr txBox="1"/>
          <p:nvPr/>
        </p:nvSpPr>
        <p:spPr>
          <a:xfrm>
            <a:off x="6632241" y="2319385"/>
            <a:ext cx="4195675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KENDİ BASİT DİNAMOMETREMİ TASARLIYORUM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8" name="Picture 6" descr="Dinamometre nasıl yapılır - fenbilim.net">
            <a:extLst>
              <a:ext uri="{FF2B5EF4-FFF2-40B4-BE49-F238E27FC236}">
                <a16:creationId xmlns:a16="http://schemas.microsoft.com/office/drawing/2014/main" id="{93E455D3-AE0A-4BE8-BD2A-F3BE063F8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2" b="11330"/>
          <a:stretch/>
        </p:blipFill>
        <p:spPr bwMode="auto"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inamometre nasıl yapılır">
            <a:extLst>
              <a:ext uri="{FF2B5EF4-FFF2-40B4-BE49-F238E27FC236}">
                <a16:creationId xmlns:a16="http://schemas.microsoft.com/office/drawing/2014/main" id="{58480D4A-D538-4662-ACE1-5D3FEDBC1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-3" b="-3"/>
          <a:stretch/>
        </p:blipFill>
        <p:spPr bwMode="auto"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C6C6FA52-B664-419A-A212-125E505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825" y="1771652"/>
            <a:ext cx="3486643" cy="2754874"/>
            <a:chOff x="1303825" y="1771652"/>
            <a:chExt cx="3486643" cy="2754874"/>
          </a:xfrm>
        </p:grpSpPr>
        <p:sp>
          <p:nvSpPr>
            <p:cNvPr id="8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18953" y="17716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04045" y="3208746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825" y="4368981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4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7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338" name="Picture 2" descr="Dinamometre nasıl yapılır - fenbilim.net">
            <a:extLst>
              <a:ext uri="{FF2B5EF4-FFF2-40B4-BE49-F238E27FC236}">
                <a16:creationId xmlns:a16="http://schemas.microsoft.com/office/drawing/2014/main" id="{B5E87760-D2BA-4360-AF43-15236313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2984" y="165871"/>
            <a:ext cx="900375" cy="23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EFAB188-ECFD-4719-9F39-EC4DE92DF1A5}"/>
              </a:ext>
            </a:extLst>
          </p:cNvPr>
          <p:cNvSpPr txBox="1"/>
          <p:nvPr/>
        </p:nvSpPr>
        <p:spPr>
          <a:xfrm>
            <a:off x="6657715" y="2305878"/>
            <a:ext cx="4447606" cy="3598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Basit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araç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gereçlerle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kendi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dinamometremizi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tasarlayabiliriz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En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önemli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kısım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dinamometre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içinde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kullanılan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yay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yerine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kullanmamız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gereken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es­nek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madde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seçimidir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340" name="Picture 4" descr="Maddenin zellikleri MADDE CSM SAYDAM EYA PARLAK MALZEME">
            <a:extLst>
              <a:ext uri="{FF2B5EF4-FFF2-40B4-BE49-F238E27FC236}">
                <a16:creationId xmlns:a16="http://schemas.microsoft.com/office/drawing/2014/main" id="{34C9E3D5-02F9-4EF4-BF07-954574F5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39" y="3986480"/>
            <a:ext cx="2865781" cy="21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3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C7357A0-03A8-40CF-A1DE-68D89706C462}"/>
              </a:ext>
            </a:extLst>
          </p:cNvPr>
          <p:cNvSpPr txBox="1"/>
          <p:nvPr/>
        </p:nvSpPr>
        <p:spPr>
          <a:xfrm>
            <a:off x="804672" y="2548467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Comic Sans MS" panose="030F0702030302020204" pitchFamily="66" charset="0"/>
              </a:rPr>
              <a:t>Hareketli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cisimleri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hızlandıran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,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yavaşlatan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durduran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Aşağıdaki görselleri inceleyerek varlıkları hareket ettirmek için uygulanan  itme ve çekme kuvvetini noktalı yerlere yaz">
            <a:extLst>
              <a:ext uri="{FF2B5EF4-FFF2-40B4-BE49-F238E27FC236}">
                <a16:creationId xmlns:a16="http://schemas.microsoft.com/office/drawing/2014/main" id="{ACBB1A1D-C720-4D40-A67C-0E95A704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9463" y="502968"/>
            <a:ext cx="3775899" cy="33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Konu: Kuvvetin Cisimler Üzerindeki Etkileri Etkinliği 2 Aşağıdaki  görsellerde varlıklara uygulanan kuvvet çeşitlerini y">
            <a:extLst>
              <a:ext uri="{FF2B5EF4-FFF2-40B4-BE49-F238E27FC236}">
                <a16:creationId xmlns:a16="http://schemas.microsoft.com/office/drawing/2014/main" id="{B40A16C0-68C3-4CC9-8204-D0DAEF8B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639" y="569243"/>
            <a:ext cx="2438503" cy="252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4" name="Picture 8" descr="4. Sınıf Kuvvetin Cisimler Üzerindeki Etkileri Konu Anlatımı - İlkokul  Dokümanları">
            <a:extLst>
              <a:ext uri="{FF2B5EF4-FFF2-40B4-BE49-F238E27FC236}">
                <a16:creationId xmlns:a16="http://schemas.microsoft.com/office/drawing/2014/main" id="{C0B85C4B-903A-43C5-A865-2C35A62D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250" y="4318312"/>
            <a:ext cx="3728324" cy="20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Hareket İtme Çekme Tencerenin kapağını açma Kapıyı kapama Zile basma  Çekmeceyi açma Elmayı dalından koparma Çivi">
            <a:extLst>
              <a:ext uri="{FF2B5EF4-FFF2-40B4-BE49-F238E27FC236}">
                <a16:creationId xmlns:a16="http://schemas.microsoft.com/office/drawing/2014/main" id="{048BFB24-591C-478A-8B49-5B803558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639" y="3807829"/>
            <a:ext cx="2438503" cy="24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86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endi Dinamometrelerimizi Tasarladık - İsmet Sezgin Ortaokulu">
            <a:extLst>
              <a:ext uri="{FF2B5EF4-FFF2-40B4-BE49-F238E27FC236}">
                <a16:creationId xmlns:a16="http://schemas.microsoft.com/office/drawing/2014/main" id="{B17EAA0F-0C63-45E0-BC57-FC9FD808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r="6850" b="-1"/>
          <a:stretch/>
        </p:blipFill>
        <p:spPr bwMode="auto">
          <a:xfrm rot="16200000">
            <a:off x="2665476" y="-2665476"/>
            <a:ext cx="6858000" cy="121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69FD10F-657B-474E-9909-483C1155A3ED}"/>
              </a:ext>
            </a:extLst>
          </p:cNvPr>
          <p:cNvSpPr txBox="1"/>
          <p:nvPr/>
        </p:nvSpPr>
        <p:spPr>
          <a:xfrm>
            <a:off x="357809" y="4320209"/>
            <a:ext cx="9825282" cy="1785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  <a:latin typeface="Comic Sans MS" panose="030F0702030302020204" pitchFamily="66" charset="0"/>
              </a:rPr>
              <a:t>Esnek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madde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yerine</a:t>
            </a:r>
            <a:r>
              <a:rPr lang="en-US" b="1" dirty="0">
                <a:effectLst/>
                <a:latin typeface="Comic Sans MS" panose="030F0702030302020204" pitchFamily="66" charset="0"/>
              </a:rPr>
              <a:t>;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paket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lastiği</a:t>
            </a:r>
            <a:r>
              <a:rPr lang="en-US" b="1" dirty="0">
                <a:effectLst/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saç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tokası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balon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gibi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uç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kısmına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asacağımız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cisimleri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tartabileceğimiz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dinamometremizi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tasarlayabiliriz</a:t>
            </a:r>
            <a:r>
              <a:rPr lang="en-US" b="1" dirty="0">
                <a:effectLst/>
                <a:latin typeface="Comic Sans MS" panose="030F0702030302020204" pitchFamily="66" charset="0"/>
              </a:rPr>
              <a:t>.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  <a:latin typeface="Comic Sans MS" panose="030F0702030302020204" pitchFamily="66" charset="0"/>
              </a:rPr>
              <a:t>Esneyecek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malzemenin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uzama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miktarını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ölçmek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cetvele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de </a:t>
            </a:r>
            <a:r>
              <a:rPr lang="en-US" b="1" dirty="0" err="1">
                <a:effectLst/>
                <a:latin typeface="Comic Sans MS" panose="030F0702030302020204" pitchFamily="66" charset="0"/>
              </a:rPr>
              <a:t>ihtiya­cımız</a:t>
            </a:r>
            <a:r>
              <a:rPr lang="en-US" b="1" dirty="0">
                <a:effectLst/>
                <a:latin typeface="Comic Sans MS" panose="030F0702030302020204" pitchFamily="66" charset="0"/>
              </a:rPr>
              <a:t> vardır.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72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4AFD17-5077-48CD-AA87-4E37BBA14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309861"/>
            <a:ext cx="9020175" cy="46005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406CFBF-D6AB-4DD7-839B-F4188C772610}"/>
              </a:ext>
            </a:extLst>
          </p:cNvPr>
          <p:cNvSpPr txBox="1"/>
          <p:nvPr/>
        </p:nvSpPr>
        <p:spPr>
          <a:xfrm>
            <a:off x="3702657" y="375342"/>
            <a:ext cx="44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KÜTLELER VE YAYLAR SİMÜLASYON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A097AA8-608A-4AC1-BD11-8068FDA5BBB4}"/>
              </a:ext>
            </a:extLst>
          </p:cNvPr>
          <p:cNvSpPr txBox="1"/>
          <p:nvPr/>
        </p:nvSpPr>
        <p:spPr>
          <a:xfrm>
            <a:off x="3300963" y="615863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https://phet.colorado.edu/tr/simulations/masses-and-springs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032587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C86E4C-2E0F-4FBE-B24C-2DD9C8C7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1085850"/>
            <a:ext cx="8982075" cy="46863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E8DC1E1-3E98-4D1C-ADFB-C64FB28BB70B}"/>
              </a:ext>
            </a:extLst>
          </p:cNvPr>
          <p:cNvSpPr txBox="1"/>
          <p:nvPr/>
        </p:nvSpPr>
        <p:spPr>
          <a:xfrm>
            <a:off x="3046827" y="5951535"/>
            <a:ext cx="7660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https://phet.colorado.edu/tr/simulations/masses-and-springs-basics</a:t>
            </a:r>
            <a:endParaRPr lang="tr-TR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A86C3AA-6516-48F0-A1B4-FCA110E2505D}"/>
              </a:ext>
            </a:extLst>
          </p:cNvPr>
          <p:cNvSpPr txBox="1"/>
          <p:nvPr/>
        </p:nvSpPr>
        <p:spPr>
          <a:xfrm>
            <a:off x="3702657" y="375342"/>
            <a:ext cx="44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KÜTLELER VE YAYLAR SİMÜLASYON</a:t>
            </a:r>
          </a:p>
        </p:txBody>
      </p:sp>
    </p:spTree>
    <p:extLst>
      <p:ext uri="{BB962C8B-B14F-4D97-AF65-F5344CB8AC3E}">
        <p14:creationId xmlns:p14="http://schemas.microsoft.com/office/powerpoint/2010/main" val="3792240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71A9322-3E1E-4138-A1C9-B05D7B2F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29" y="643467"/>
            <a:ext cx="735454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D23971B-0A86-4860-9E25-AC0842C01416}"/>
              </a:ext>
            </a:extLst>
          </p:cNvPr>
          <p:cNvSpPr txBox="1"/>
          <p:nvPr/>
        </p:nvSpPr>
        <p:spPr>
          <a:xfrm>
            <a:off x="3667892" y="6351600"/>
            <a:ext cx="610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https://javalab.org/en/spring_scales_en/</a:t>
            </a:r>
            <a:endParaRPr lang="tr-TR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06FD213-978A-41A7-97DB-13FF0E3AD86D}"/>
              </a:ext>
            </a:extLst>
          </p:cNvPr>
          <p:cNvSpPr txBox="1"/>
          <p:nvPr/>
        </p:nvSpPr>
        <p:spPr>
          <a:xfrm>
            <a:off x="4620831" y="203991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Comic Sans MS" panose="030F0702030302020204" pitchFamily="66" charset="0"/>
              </a:rPr>
              <a:t>Dinamometre simülasyon</a:t>
            </a:r>
          </a:p>
        </p:txBody>
      </p:sp>
    </p:spTree>
    <p:extLst>
      <p:ext uri="{BB962C8B-B14F-4D97-AF65-F5344CB8AC3E}">
        <p14:creationId xmlns:p14="http://schemas.microsoft.com/office/powerpoint/2010/main" val="234727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1FB0F89-E69B-4DF5-B32F-D894012B5E83}"/>
              </a:ext>
            </a:extLst>
          </p:cNvPr>
          <p:cNvSpPr txBox="1"/>
          <p:nvPr/>
        </p:nvSpPr>
        <p:spPr>
          <a:xfrm>
            <a:off x="3458817" y="6136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3"/>
              </a:rPr>
              <a:t>https://www.youtube.com/watch?v=b4LpuCzCaJg</a:t>
            </a:r>
            <a:endParaRPr lang="tr-TR" dirty="0"/>
          </a:p>
        </p:txBody>
      </p:sp>
      <p:pic>
        <p:nvPicPr>
          <p:cNvPr id="4" name="Çevrimiçi Medya 3" title="5. SINIF FEN 3. ÜNİTE | KUVVET VE ÖLÇÜLMESİ">
            <a:hlinkClick r:id="" action="ppaction://media"/>
            <a:extLst>
              <a:ext uri="{FF2B5EF4-FFF2-40B4-BE49-F238E27FC236}">
                <a16:creationId xmlns:a16="http://schemas.microsoft.com/office/drawing/2014/main" id="{0453C98F-776C-4F86-8A29-09D6C1FA46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96278" y="1183044"/>
            <a:ext cx="8534400" cy="482193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2E5241E-3660-4652-A495-A5E345340F64}"/>
              </a:ext>
            </a:extLst>
          </p:cNvPr>
          <p:cNvSpPr txBox="1"/>
          <p:nvPr/>
        </p:nvSpPr>
        <p:spPr>
          <a:xfrm>
            <a:off x="1895060" y="668354"/>
            <a:ext cx="8136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Comic Sans MS" panose="030F0702030302020204" pitchFamily="66" charset="0"/>
              </a:rPr>
              <a:t>5. SINIF FEN 3. ÜNİTE | KUVVET VE ÖLÇÜLMESİ DERS ANLATIMI</a:t>
            </a:r>
          </a:p>
        </p:txBody>
      </p:sp>
    </p:spTree>
    <p:extLst>
      <p:ext uri="{BB962C8B-B14F-4D97-AF65-F5344CB8AC3E}">
        <p14:creationId xmlns:p14="http://schemas.microsoft.com/office/powerpoint/2010/main" val="11288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2034F318-0DA0-44D8-A98B-3B914607AEA3}"/>
              </a:ext>
            </a:extLst>
          </p:cNvPr>
          <p:cNvSpPr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MEB SORULAR </a:t>
            </a:r>
          </a:p>
        </p:txBody>
      </p:sp>
      <p:pic>
        <p:nvPicPr>
          <p:cNvPr id="33" name="Resim 32" descr="Soru Zutto">
            <a:extLst>
              <a:ext uri="{FF2B5EF4-FFF2-40B4-BE49-F238E27FC236}">
                <a16:creationId xmlns:a16="http://schemas.microsoft.com/office/drawing/2014/main" id="{D1C180C0-C7F5-4B4F-857F-10B9F7032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15509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277DF1D-6FB5-4965-8D27-627DBE552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7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B662ED9-1E1E-42E1-A871-673480DCC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95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E69B66B-E011-4368-B8E9-4EE1996A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2" y="310038"/>
            <a:ext cx="10910070" cy="618923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7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32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17D9FD3-12FF-4FD3-A095-776B2EFF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2" y="2126418"/>
            <a:ext cx="12023968" cy="18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6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en-US" sz="12500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21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2" name="Picture 8" descr="FASİKÜL Kuvvetin Etkileri">
            <a:extLst>
              <a:ext uri="{FF2B5EF4-FFF2-40B4-BE49-F238E27FC236}">
                <a16:creationId xmlns:a16="http://schemas.microsoft.com/office/drawing/2014/main" id="{807505CE-EDCD-41A2-90FA-2F85D28FB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/>
          <a:stretch/>
        </p:blipFill>
        <p:spPr bwMode="auto"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Kuvveti Tanıyalım • Varlıkların Hareket Özellikleri • Hareket Çeşitleri •  Cisimleri Hareket Ettirme ve Durdurma">
            <a:extLst>
              <a:ext uri="{FF2B5EF4-FFF2-40B4-BE49-F238E27FC236}">
                <a16:creationId xmlns:a16="http://schemas.microsoft.com/office/drawing/2014/main" id="{5D9A8E01-9B44-43ED-8182-3CAF33EF2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04"/>
          <a:stretch/>
        </p:blipFill>
        <p:spPr bwMode="auto"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ASİKÜL Kuvvetin Etkileri - PDF Free Download">
            <a:extLst>
              <a:ext uri="{FF2B5EF4-FFF2-40B4-BE49-F238E27FC236}">
                <a16:creationId xmlns:a16="http://schemas.microsoft.com/office/drawing/2014/main" id="{4D340AC2-9E2F-4B71-897F-B2C4B66A9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-2" b="-2"/>
          <a:stretch/>
        </p:blipFill>
        <p:spPr bwMode="auto"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uvvet nedir?">
            <a:extLst>
              <a:ext uri="{FF2B5EF4-FFF2-40B4-BE49-F238E27FC236}">
                <a16:creationId xmlns:a16="http://schemas.microsoft.com/office/drawing/2014/main" id="{2388FD9B-2C32-4964-B5E7-1EB1F6D40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r="4102" b="5"/>
          <a:stretch/>
        </p:blipFill>
        <p:spPr bwMode="auto"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A2CC0D7-DD1F-45B0-8136-40C3939BE1F4}"/>
              </a:ext>
            </a:extLst>
          </p:cNvPr>
          <p:cNvSpPr txBox="1"/>
          <p:nvPr/>
        </p:nvSpPr>
        <p:spPr>
          <a:xfrm>
            <a:off x="6979313" y="2871982"/>
            <a:ext cx="4375579" cy="31001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Comic Sans MS" panose="030F0702030302020204" pitchFamily="66" charset="0"/>
              </a:rPr>
              <a:t>Cisimlerin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hareket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yönlerini</a:t>
            </a:r>
            <a:r>
              <a:rPr lang="en-US" sz="2400">
                <a:effectLst/>
                <a:latin typeface="Comic Sans MS" panose="030F0702030302020204" pitchFamily="66" charset="0"/>
              </a:rPr>
              <a:t> </a:t>
            </a:r>
            <a:endParaRPr lang="en-US" sz="24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5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A6A2914-9963-42BE-9CB4-D39DB276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525224"/>
            <a:ext cx="9739520" cy="47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6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23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D33D0A5-65DC-4201-B246-38C055FB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178" y="54150"/>
            <a:ext cx="7347170" cy="68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59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A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68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0197A8D-25D9-44A8-A445-9D059E97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90" y="101462"/>
            <a:ext cx="8269600" cy="66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9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A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22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9BFF769-35E1-4D8B-B7F5-DB9C7834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33" y="99805"/>
            <a:ext cx="9866248" cy="66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56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026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F1165DE-FD26-4AC9-9BF7-6D567A33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82154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15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C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8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46DCBB-1222-4C3D-BB48-E3214FF7B52B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Comic Sans MS" panose="030F0702030302020204" pitchFamily="66" charset="0"/>
              </a:rPr>
              <a:t>şekillerini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değiştiren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dirty="0" err="1">
                <a:effectLst/>
                <a:latin typeface="Comic Sans MS" panose="030F0702030302020204" pitchFamily="66" charset="0"/>
              </a:rPr>
              <a:t>etkiye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4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denir.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8D71A789-B9CD-42B2-AAF2-B392C65B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0" y="2205211"/>
            <a:ext cx="6253212" cy="35174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93191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DB4D7DA-8DA0-47B1-9567-7D73F21B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43" y="0"/>
            <a:ext cx="767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49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909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B29338C-00DD-49CC-8B09-49F0C5A31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46" y="2093844"/>
            <a:ext cx="11359108" cy="19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82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48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BCAC766-BAB3-4F96-B72C-DAD83874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7204"/>
            <a:ext cx="7862960" cy="61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98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95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5721CC2-E8C0-41A8-8AB5-2379DD7A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4814"/>
            <a:ext cx="10651396" cy="55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4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C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14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E0B0A05-ECDD-43CD-9E47-989FBCE9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74" y="0"/>
            <a:ext cx="707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6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5C5D4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98F0B71-4D60-4118-A39B-732F805DB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681" y="476922"/>
            <a:ext cx="6858957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600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00F68E9-AE5F-47B0-98EA-FBF2360ED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2" y="172060"/>
            <a:ext cx="10249216" cy="61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35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C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762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E81C938-CE33-45FF-AC37-73E40C5CF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193534"/>
            <a:ext cx="6055345" cy="65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42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23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5C9BC2-F677-4EED-AFAB-A0712AC4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358726"/>
            <a:ext cx="10353191" cy="659774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29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734155">
            <a:off x="2883425" y="1673269"/>
            <a:ext cx="2700737" cy="3888270"/>
            <a:chOff x="2891959" y="-468508"/>
            <a:chExt cx="2226921" cy="3206115"/>
          </a:xfrm>
        </p:grpSpPr>
        <p:sp>
          <p:nvSpPr>
            <p:cNvPr id="3" name="Freeform 3"/>
            <p:cNvSpPr/>
            <p:nvPr/>
          </p:nvSpPr>
          <p:spPr>
            <a:xfrm>
              <a:off x="2891959" y="-468508"/>
              <a:ext cx="2226921" cy="3206115"/>
            </a:xfrm>
            <a:custGeom>
              <a:avLst/>
              <a:gdLst/>
              <a:ahLst/>
              <a:cxnLst/>
              <a:rect l="l" t="t" r="r" b="b"/>
              <a:pathLst>
                <a:path w="4453843" h="6412230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07787" y="62230"/>
                  </a:lnTo>
                  <a:lnTo>
                    <a:pt x="607787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80390"/>
                  </a:lnTo>
                  <a:lnTo>
                    <a:pt x="60960" y="580390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07787" y="157480"/>
                  </a:lnTo>
                  <a:lnTo>
                    <a:pt x="607787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79120"/>
                  </a:lnTo>
                  <a:lnTo>
                    <a:pt x="157480" y="579120"/>
                  </a:lnTo>
                  <a:lnTo>
                    <a:pt x="157480" y="387350"/>
                  </a:lnTo>
                  <a:close/>
                  <a:moveTo>
                    <a:pt x="0" y="579120"/>
                  </a:moveTo>
                  <a:lnTo>
                    <a:pt x="60960" y="579120"/>
                  </a:lnTo>
                  <a:lnTo>
                    <a:pt x="60960" y="5803900"/>
                  </a:lnTo>
                  <a:lnTo>
                    <a:pt x="0" y="5803900"/>
                  </a:lnTo>
                  <a:lnTo>
                    <a:pt x="0" y="579120"/>
                  </a:lnTo>
                  <a:close/>
                  <a:moveTo>
                    <a:pt x="142240" y="579120"/>
                  </a:moveTo>
                  <a:lnTo>
                    <a:pt x="158750" y="579120"/>
                  </a:lnTo>
                  <a:lnTo>
                    <a:pt x="158750" y="5803900"/>
                  </a:lnTo>
                  <a:lnTo>
                    <a:pt x="142240" y="5803900"/>
                  </a:lnTo>
                  <a:lnTo>
                    <a:pt x="142240" y="579120"/>
                  </a:lnTo>
                  <a:close/>
                  <a:moveTo>
                    <a:pt x="269240" y="6350000"/>
                  </a:moveTo>
                  <a:cubicBezTo>
                    <a:pt x="154940" y="6350000"/>
                    <a:pt x="62230" y="6257290"/>
                    <a:pt x="62230" y="6142990"/>
                  </a:cubicBezTo>
                  <a:lnTo>
                    <a:pt x="62230" y="5803900"/>
                  </a:lnTo>
                  <a:lnTo>
                    <a:pt x="0" y="5803900"/>
                  </a:lnTo>
                  <a:lnTo>
                    <a:pt x="0" y="6142990"/>
                  </a:lnTo>
                  <a:cubicBezTo>
                    <a:pt x="0" y="6291580"/>
                    <a:pt x="120650" y="6412230"/>
                    <a:pt x="269240" y="6412230"/>
                  </a:cubicBezTo>
                  <a:lnTo>
                    <a:pt x="609234" y="6412230"/>
                  </a:lnTo>
                  <a:lnTo>
                    <a:pt x="609234" y="6350000"/>
                  </a:lnTo>
                  <a:lnTo>
                    <a:pt x="269240" y="6350000"/>
                  </a:lnTo>
                  <a:close/>
                  <a:moveTo>
                    <a:pt x="387350" y="6253480"/>
                  </a:moveTo>
                  <a:cubicBezTo>
                    <a:pt x="260350" y="6253480"/>
                    <a:pt x="157480" y="6150610"/>
                    <a:pt x="157480" y="6023610"/>
                  </a:cubicBezTo>
                  <a:lnTo>
                    <a:pt x="157480" y="5803900"/>
                  </a:lnTo>
                  <a:lnTo>
                    <a:pt x="140970" y="5803900"/>
                  </a:lnTo>
                  <a:lnTo>
                    <a:pt x="140970" y="6023610"/>
                  </a:lnTo>
                  <a:cubicBezTo>
                    <a:pt x="140970" y="6159500"/>
                    <a:pt x="251460" y="6269990"/>
                    <a:pt x="387350" y="6269990"/>
                  </a:cubicBezTo>
                  <a:lnTo>
                    <a:pt x="607787" y="6269990"/>
                  </a:lnTo>
                  <a:lnTo>
                    <a:pt x="607787" y="6253480"/>
                  </a:lnTo>
                  <a:lnTo>
                    <a:pt x="387350" y="6253480"/>
                  </a:lnTo>
                  <a:close/>
                  <a:moveTo>
                    <a:pt x="607787" y="6350000"/>
                  </a:moveTo>
                  <a:lnTo>
                    <a:pt x="3709872" y="6350000"/>
                  </a:lnTo>
                  <a:lnTo>
                    <a:pt x="3709872" y="6410960"/>
                  </a:lnTo>
                  <a:lnTo>
                    <a:pt x="607787" y="6410960"/>
                  </a:lnTo>
                  <a:lnTo>
                    <a:pt x="607787" y="6350000"/>
                  </a:lnTo>
                  <a:close/>
                  <a:moveTo>
                    <a:pt x="607787" y="6253480"/>
                  </a:moveTo>
                  <a:lnTo>
                    <a:pt x="3709872" y="6253480"/>
                  </a:lnTo>
                  <a:lnTo>
                    <a:pt x="3709872" y="6269990"/>
                  </a:lnTo>
                  <a:lnTo>
                    <a:pt x="607787" y="6269990"/>
                  </a:lnTo>
                  <a:lnTo>
                    <a:pt x="607787" y="6253480"/>
                  </a:lnTo>
                  <a:close/>
                  <a:moveTo>
                    <a:pt x="4391613" y="5803900"/>
                  </a:moveTo>
                  <a:lnTo>
                    <a:pt x="4391613" y="6142990"/>
                  </a:lnTo>
                  <a:cubicBezTo>
                    <a:pt x="4391613" y="6257290"/>
                    <a:pt x="4298903" y="6350000"/>
                    <a:pt x="4184603" y="6350000"/>
                  </a:cubicBezTo>
                  <a:lnTo>
                    <a:pt x="3709872" y="6350000"/>
                  </a:lnTo>
                  <a:lnTo>
                    <a:pt x="3709872" y="6410960"/>
                  </a:lnTo>
                  <a:lnTo>
                    <a:pt x="4184603" y="6410960"/>
                  </a:lnTo>
                  <a:cubicBezTo>
                    <a:pt x="4333193" y="6410960"/>
                    <a:pt x="4453843" y="6290310"/>
                    <a:pt x="4453843" y="6141720"/>
                  </a:cubicBezTo>
                  <a:lnTo>
                    <a:pt x="4453843" y="5803900"/>
                  </a:lnTo>
                  <a:lnTo>
                    <a:pt x="4391613" y="5803900"/>
                  </a:lnTo>
                  <a:close/>
                  <a:moveTo>
                    <a:pt x="4295093" y="6023610"/>
                  </a:moveTo>
                  <a:cubicBezTo>
                    <a:pt x="4295093" y="6150610"/>
                    <a:pt x="4192224" y="6253480"/>
                    <a:pt x="4065224" y="6253480"/>
                  </a:cubicBezTo>
                  <a:lnTo>
                    <a:pt x="3709872" y="6253480"/>
                  </a:lnTo>
                  <a:lnTo>
                    <a:pt x="3709872" y="6269990"/>
                  </a:lnTo>
                  <a:lnTo>
                    <a:pt x="4065224" y="6269990"/>
                  </a:lnTo>
                  <a:cubicBezTo>
                    <a:pt x="4201113" y="6269990"/>
                    <a:pt x="4311603" y="6159500"/>
                    <a:pt x="4311603" y="6023610"/>
                  </a:cubicBez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6023610"/>
                  </a:lnTo>
                  <a:close/>
                  <a:moveTo>
                    <a:pt x="4391613" y="579120"/>
                  </a:moveTo>
                  <a:lnTo>
                    <a:pt x="4452574" y="579120"/>
                  </a:lnTo>
                  <a:lnTo>
                    <a:pt x="4452574" y="5803900"/>
                  </a:lnTo>
                  <a:lnTo>
                    <a:pt x="4391613" y="5803900"/>
                  </a:lnTo>
                  <a:lnTo>
                    <a:pt x="4391613" y="579120"/>
                  </a:lnTo>
                  <a:close/>
                  <a:moveTo>
                    <a:pt x="4295093" y="579120"/>
                  </a:moveTo>
                  <a:lnTo>
                    <a:pt x="4311603" y="579120"/>
                  </a:lnTo>
                  <a:lnTo>
                    <a:pt x="4311603" y="5803900"/>
                  </a:lnTo>
                  <a:lnTo>
                    <a:pt x="4295093" y="5803900"/>
                  </a:lnTo>
                  <a:lnTo>
                    <a:pt x="4295093" y="579120"/>
                  </a:lnTo>
                  <a:close/>
                  <a:moveTo>
                    <a:pt x="4184603" y="60960"/>
                  </a:moveTo>
                  <a:cubicBezTo>
                    <a:pt x="4298903" y="60960"/>
                    <a:pt x="4391613" y="153670"/>
                    <a:pt x="4391613" y="267970"/>
                  </a:cubicBezTo>
                  <a:lnTo>
                    <a:pt x="4391613" y="579120"/>
                  </a:lnTo>
                  <a:lnTo>
                    <a:pt x="4452574" y="579120"/>
                  </a:lnTo>
                  <a:lnTo>
                    <a:pt x="4452574" y="269240"/>
                  </a:lnTo>
                  <a:cubicBezTo>
                    <a:pt x="4452574" y="120650"/>
                    <a:pt x="4331924" y="0"/>
                    <a:pt x="4183333" y="0"/>
                  </a:cubicBezTo>
                  <a:lnTo>
                    <a:pt x="3708425" y="0"/>
                  </a:lnTo>
                  <a:lnTo>
                    <a:pt x="3708425" y="60960"/>
                  </a:lnTo>
                  <a:lnTo>
                    <a:pt x="4184603" y="60960"/>
                  </a:lnTo>
                  <a:close/>
                  <a:moveTo>
                    <a:pt x="4065224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4065224" y="158750"/>
                  </a:lnTo>
                  <a:cubicBezTo>
                    <a:pt x="4192224" y="158750"/>
                    <a:pt x="4295093" y="261620"/>
                    <a:pt x="4295093" y="388620"/>
                  </a:cubicBezTo>
                  <a:lnTo>
                    <a:pt x="4295093" y="580390"/>
                  </a:lnTo>
                  <a:lnTo>
                    <a:pt x="4311603" y="580390"/>
                  </a:lnTo>
                  <a:lnTo>
                    <a:pt x="4311603" y="387350"/>
                  </a:lnTo>
                  <a:cubicBezTo>
                    <a:pt x="4311603" y="251460"/>
                    <a:pt x="4201113" y="142240"/>
                    <a:pt x="4065224" y="142240"/>
                  </a:cubicBezTo>
                  <a:close/>
                  <a:moveTo>
                    <a:pt x="607787" y="0"/>
                  </a:moveTo>
                  <a:lnTo>
                    <a:pt x="3709872" y="0"/>
                  </a:lnTo>
                  <a:lnTo>
                    <a:pt x="3709872" y="60960"/>
                  </a:lnTo>
                  <a:lnTo>
                    <a:pt x="607787" y="60960"/>
                  </a:lnTo>
                  <a:lnTo>
                    <a:pt x="607787" y="0"/>
                  </a:lnTo>
                  <a:close/>
                  <a:moveTo>
                    <a:pt x="607787" y="142240"/>
                  </a:moveTo>
                  <a:lnTo>
                    <a:pt x="3709872" y="142240"/>
                  </a:lnTo>
                  <a:lnTo>
                    <a:pt x="3709872" y="158750"/>
                  </a:lnTo>
                  <a:lnTo>
                    <a:pt x="607787" y="158750"/>
                  </a:lnTo>
                  <a:lnTo>
                    <a:pt x="607787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4000" y="1692499"/>
            <a:ext cx="9144000" cy="3505509"/>
            <a:chOff x="0" y="7443"/>
            <a:chExt cx="3093156" cy="1185814"/>
          </a:xfrm>
        </p:grpSpPr>
        <p:sp>
          <p:nvSpPr>
            <p:cNvPr id="5" name="Freeform 5"/>
            <p:cNvSpPr/>
            <p:nvPr/>
          </p:nvSpPr>
          <p:spPr>
            <a:xfrm>
              <a:off x="0" y="7443"/>
              <a:ext cx="3093156" cy="1185814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539" t="8606" r="54836" b="9715"/>
          <a:stretch>
            <a:fillRect/>
          </a:stretch>
        </p:blipFill>
        <p:spPr>
          <a:xfrm rot="21471268">
            <a:off x="2081308" y="1619389"/>
            <a:ext cx="4269355" cy="378069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56120">
            <a:off x="2294380" y="2274074"/>
            <a:ext cx="3818530" cy="2635091"/>
            <a:chOff x="-202646" y="-201722"/>
            <a:chExt cx="1133955" cy="782520"/>
          </a:xfrm>
        </p:grpSpPr>
        <p:sp>
          <p:nvSpPr>
            <p:cNvPr id="8" name="Freeform 8"/>
            <p:cNvSpPr/>
            <p:nvPr/>
          </p:nvSpPr>
          <p:spPr>
            <a:xfrm>
              <a:off x="-202646" y="-201722"/>
              <a:ext cx="1133955" cy="782520"/>
            </a:xfrm>
            <a:custGeom>
              <a:avLst/>
              <a:gdLst/>
              <a:ahLst/>
              <a:cxnLst/>
              <a:rect l="l" t="t" r="r" b="b"/>
              <a:pathLst>
                <a:path w="2267911" h="1565040">
                  <a:moveTo>
                    <a:pt x="2143450" y="1565040"/>
                  </a:moveTo>
                  <a:lnTo>
                    <a:pt x="124460" y="1565040"/>
                  </a:lnTo>
                  <a:cubicBezTo>
                    <a:pt x="55880" y="1565040"/>
                    <a:pt x="0" y="1509160"/>
                    <a:pt x="0" y="14405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3451" y="0"/>
                  </a:lnTo>
                  <a:cubicBezTo>
                    <a:pt x="2212030" y="0"/>
                    <a:pt x="2267911" y="55880"/>
                    <a:pt x="2267911" y="124460"/>
                  </a:cubicBezTo>
                  <a:lnTo>
                    <a:pt x="2267911" y="1440580"/>
                  </a:lnTo>
                  <a:cubicBezTo>
                    <a:pt x="2267911" y="1509160"/>
                    <a:pt x="2212030" y="1565040"/>
                    <a:pt x="2143451" y="1565040"/>
                  </a:cubicBez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30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6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2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800" algn="l" defTabSz="4572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Forte" panose="03060902040502070203" pitchFamily="66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02855"/>
            <a:ext cx="4305345" cy="28522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2686">
            <a:off x="8236163" y="3140607"/>
            <a:ext cx="563213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857250"/>
            <a:ext cx="3657600" cy="8229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20204">
            <a:off x="2483426" y="2553602"/>
            <a:ext cx="4008912" cy="12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572975">
            <a:off x="3034582" y="3861034"/>
            <a:ext cx="1498926" cy="16337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708762" y="2084302"/>
            <a:ext cx="1079822" cy="20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500"/>
              </a:lnSpc>
            </a:pPr>
            <a:r>
              <a:rPr lang="tr-TR" sz="1250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2500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3368693C-0815-4A94-A477-3972892B01D7}"/>
              </a:ext>
            </a:extLst>
          </p:cNvPr>
          <p:cNvSpPr/>
          <p:nvPr/>
        </p:nvSpPr>
        <p:spPr>
          <a:xfrm>
            <a:off x="1109980" y="4206240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cap="all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HAZIRLAYAN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www.fenusbilim.com</a:t>
            </a:r>
            <a:endParaRPr lang="en-US" sz="4100" b="1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metin, meyve, portakal içeren bir resim&#10;&#10;Açıklama otomatik olarak oluşturuldu">
            <a:extLst>
              <a:ext uri="{FF2B5EF4-FFF2-40B4-BE49-F238E27FC236}">
                <a16:creationId xmlns:a16="http://schemas.microsoft.com/office/drawing/2014/main" id="{8F107659-D44A-419A-9060-6721E1167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15" r="1" b="2194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B58D986-30A9-4DF5-B3C0-7D302BA9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12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E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3. Sınıf Cisimleri Hareket Ettirme ve Durdurma Konu Anlatımı - İlkokul  Dokümanları">
            <a:extLst>
              <a:ext uri="{FF2B5EF4-FFF2-40B4-BE49-F238E27FC236}">
                <a16:creationId xmlns:a16="http://schemas.microsoft.com/office/drawing/2014/main" id="{FC53D8E7-53CF-4FE2-90BF-0264503A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64996"/>
            <a:ext cx="7188199" cy="258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88912CA-BE2D-4800-958D-FCD64A9F5DB3}"/>
              </a:ext>
            </a:extLst>
          </p:cNvPr>
          <p:cNvSpPr txBox="1"/>
          <p:nvPr/>
        </p:nvSpPr>
        <p:spPr>
          <a:xfrm>
            <a:off x="2199862" y="4765603"/>
            <a:ext cx="10296938" cy="129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cismi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 "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itme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" 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veya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 "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çekme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" 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şeklinde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effectLst/>
                <a:latin typeface="Comic Sans MS" panose="030F0702030302020204" pitchFamily="66" charset="0"/>
              </a:rPr>
              <a:t>olabilir</a:t>
            </a:r>
            <a:r>
              <a:rPr lang="en-US" sz="2800" b="1" dirty="0">
                <a:effectLst/>
                <a:latin typeface="Comic Sans MS" panose="030F0702030302020204" pitchFamily="66" charset="0"/>
              </a:rPr>
              <a:t>.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861" y="5628861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2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0" name="Picture 8" descr="SPOR DÜNYASI">
            <a:extLst>
              <a:ext uri="{FF2B5EF4-FFF2-40B4-BE49-F238E27FC236}">
                <a16:creationId xmlns:a16="http://schemas.microsoft.com/office/drawing/2014/main" id="{F4F4C80B-0DDD-4FEB-A6E6-92D7333A4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051" y="810881"/>
            <a:ext cx="2645514" cy="29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8" name="Picture 6" descr="Kuvveti Tanıyalım • Varlıkların Hareket Özellikleri • Hareket Çeşitleri •  Cisimleri Hareket Ettirme ve Durdurma">
            <a:extLst>
              <a:ext uri="{FF2B5EF4-FFF2-40B4-BE49-F238E27FC236}">
                <a16:creationId xmlns:a16="http://schemas.microsoft.com/office/drawing/2014/main" id="{F78D74A3-6D04-4B6D-AEC6-2F119DA6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3497" y="866509"/>
            <a:ext cx="2434338" cy="17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4" name="Picture 12" descr="Sepet sarkıtıp alışveriş yapmak yeniden moda oldu">
            <a:extLst>
              <a:ext uri="{FF2B5EF4-FFF2-40B4-BE49-F238E27FC236}">
                <a16:creationId xmlns:a16="http://schemas.microsoft.com/office/drawing/2014/main" id="{3FB9D87E-8D3E-462C-B601-9739BF03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931" y="4279769"/>
            <a:ext cx="2669754" cy="17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6" name="Picture 4" descr="Market arabasındaki çocuk gifi | Yeni Slayt">
            <a:extLst>
              <a:ext uri="{FF2B5EF4-FFF2-40B4-BE49-F238E27FC236}">
                <a16:creationId xmlns:a16="http://schemas.microsoft.com/office/drawing/2014/main" id="{4B0575BD-4763-4327-8EEC-844FF11410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2368" y="3096468"/>
            <a:ext cx="2356595" cy="29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CF0A4E6-087F-43BD-BBB8-584D2ED0B859}"/>
              </a:ext>
            </a:extLst>
          </p:cNvPr>
          <p:cNvSpPr txBox="1"/>
          <p:nvPr/>
        </p:nvSpPr>
        <p:spPr>
          <a:xfrm>
            <a:off x="8014995" y="2623457"/>
            <a:ext cx="3732245" cy="35896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effectLst/>
                <a:latin typeface="Comic Sans MS" panose="030F0702030302020204" pitchFamily="66" charset="0"/>
              </a:rPr>
              <a:t>Bu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nedenle</a:t>
            </a:r>
            <a:r>
              <a:rPr lang="en-US" dirty="0">
                <a:effectLst/>
                <a:latin typeface="Comic Sans MS" panose="030F0702030302020204" pitchFamily="66" charset="0"/>
              </a:rPr>
              <a:t>;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omic Sans MS" panose="030F0702030302020204" pitchFamily="66" charset="0"/>
              </a:rPr>
              <a:t>Market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arabasını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iterken</a:t>
            </a:r>
            <a:r>
              <a:rPr lang="en-US" dirty="0">
                <a:effectLst/>
                <a:latin typeface="Comic Sans MS" panose="030F0702030302020204" pitchFamily="66" charset="0"/>
              </a:rPr>
              <a:t>,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Odanın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kapısını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kapatırken</a:t>
            </a:r>
            <a:r>
              <a:rPr lang="en-US" dirty="0">
                <a:effectLst/>
                <a:latin typeface="Comic Sans MS" panose="030F0702030302020204" pitchFamily="66" charset="0"/>
              </a:rPr>
              <a:t>,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Topa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vururken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Çantayı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masanın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üstüne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kaldırırken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Balkonda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sepeti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çekerken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gibi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birçok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olayda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kuvvet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uygularız</a:t>
            </a:r>
            <a:r>
              <a:rPr lang="en-US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AAFCF3-DB34-4998-97D6-61F71C34E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" y="0"/>
            <a:ext cx="950721" cy="950721"/>
          </a:xfrm>
          <a:prstGeom prst="rect">
            <a:avLst/>
          </a:prstGeom>
        </p:spPr>
      </p:pic>
      <p:pic>
        <p:nvPicPr>
          <p:cNvPr id="17" name="Picture 10" descr="Çakma ve Orijinal Parfümü Görür Görmez Ayırt Etmenizi Sağlayacak, Keşke  Önceden Bilseydim Diyeceğiniz 13 İpucu">
            <a:extLst>
              <a:ext uri="{FF2B5EF4-FFF2-40B4-BE49-F238E27FC236}">
                <a16:creationId xmlns:a16="http://schemas.microsoft.com/office/drawing/2014/main" id="{6828CD69-B84F-40C7-BCD8-3109B2403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66" y="644928"/>
            <a:ext cx="3422849" cy="165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55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627</Words>
  <Application>Microsoft Office PowerPoint</Application>
  <PresentationFormat>Geniş ekran</PresentationFormat>
  <Paragraphs>98</Paragraphs>
  <Slides>77</Slides>
  <Notes>0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77</vt:i4>
      </vt:variant>
    </vt:vector>
  </HeadingPairs>
  <TitlesOfParts>
    <vt:vector size="85" baseType="lpstr">
      <vt:lpstr>Arial</vt:lpstr>
      <vt:lpstr>Calibri</vt:lpstr>
      <vt:lpstr>Calibri Light</vt:lpstr>
      <vt:lpstr>Comic Sans MS</vt:lpstr>
      <vt:lpstr>Forte</vt:lpstr>
      <vt:lpstr>Open Sans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kursat ymn</dc:creator>
  <cp:lastModifiedBy>kursat ymn</cp:lastModifiedBy>
  <cp:revision>2</cp:revision>
  <dcterms:created xsi:type="dcterms:W3CDTF">2021-09-02T17:39:19Z</dcterms:created>
  <dcterms:modified xsi:type="dcterms:W3CDTF">2021-12-05T21:36:41Z</dcterms:modified>
</cp:coreProperties>
</file>