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311" r:id="rId3"/>
    <p:sldId id="346" r:id="rId4"/>
    <p:sldId id="321" r:id="rId5"/>
    <p:sldId id="337" r:id="rId6"/>
    <p:sldId id="338" r:id="rId7"/>
    <p:sldId id="339" r:id="rId8"/>
    <p:sldId id="340" r:id="rId9"/>
    <p:sldId id="342" r:id="rId10"/>
    <p:sldId id="341" r:id="rId11"/>
    <p:sldId id="347" r:id="rId12"/>
    <p:sldId id="345" r:id="rId13"/>
    <p:sldId id="348" r:id="rId14"/>
    <p:sldId id="349" r:id="rId15"/>
    <p:sldId id="279" r:id="rId1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ih çakan" initials="sç" lastIdx="1" clrIdx="0">
    <p:extLst>
      <p:ext uri="{19B8F6BF-5375-455C-9EA6-DF929625EA0E}">
        <p15:presenceInfo xmlns:p15="http://schemas.microsoft.com/office/powerpoint/2012/main" userId="60f0bef9bd33bd2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0011"/>
    <a:srgbClr val="A2B9E2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Açık Stil 3 - Vurgu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Orta Stil 2 - Vurgu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5BE263C-DBD7-4A20-BB59-AAB30ACAA65A}" styleName="Orta Stil 3 - Vurgu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9631B5-78F2-41C9-869B-9F39066F8104}" styleName="Orta Stil 3 - Vurgu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Orta Stil 3 - Vurgu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84E427A-3D55-4303-BF80-6455036E1DE7}" styleName="Tema Uygulanmış Stil 1 - Vurgu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37E879-D996-4855-9B6B-7D66B2585537}" type="doc">
      <dgm:prSet loTypeId="urn:microsoft.com/office/officeart/2005/8/layout/hierarchy2" loCatId="hierarchy" qsTypeId="urn:microsoft.com/office/officeart/2005/8/quickstyle/3d4" qsCatId="3D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048F8D3D-FCC0-4BF7-9732-2039CDDDBFEF}">
      <dgm:prSet phldrT="[Metin]" custT="1"/>
      <dgm:spPr/>
      <dgm:t>
        <a:bodyPr/>
        <a:lstStyle/>
        <a:p>
          <a:pPr algn="ctr"/>
          <a:r>
            <a:rPr lang="tr-TR" sz="1800" b="1" dirty="0">
              <a:latin typeface="Chaparral Pro Light" panose="02060403030505090203" pitchFamily="18" charset="-94"/>
            </a:rPr>
            <a:t>BURUN</a:t>
          </a:r>
        </a:p>
      </dgm:t>
    </dgm:pt>
    <dgm:pt modelId="{1A1C654B-D02B-44CC-A0CD-D08A003474EE}" type="parTrans" cxnId="{045CDAAF-D5F2-4D60-B5FD-61E768B0D604}">
      <dgm:prSet/>
      <dgm:spPr/>
      <dgm:t>
        <a:bodyPr/>
        <a:lstStyle/>
        <a:p>
          <a:pPr algn="ctr"/>
          <a:endParaRPr lang="tr-TR" b="1">
            <a:solidFill>
              <a:schemeClr val="bg1"/>
            </a:solidFill>
            <a:latin typeface="Chaparral Pro Light" panose="02060403030505090203" pitchFamily="18" charset="-94"/>
          </a:endParaRPr>
        </a:p>
      </dgm:t>
    </dgm:pt>
    <dgm:pt modelId="{D98C3472-C6CF-4A8B-BC9C-4F451D8B5B44}" type="sibTrans" cxnId="{045CDAAF-D5F2-4D60-B5FD-61E768B0D604}">
      <dgm:prSet/>
      <dgm:spPr/>
      <dgm:t>
        <a:bodyPr/>
        <a:lstStyle/>
        <a:p>
          <a:pPr algn="ctr"/>
          <a:endParaRPr lang="tr-TR" b="1">
            <a:solidFill>
              <a:schemeClr val="bg1"/>
            </a:solidFill>
            <a:latin typeface="Chaparral Pro Light" panose="02060403030505090203" pitchFamily="18" charset="-94"/>
          </a:endParaRPr>
        </a:p>
      </dgm:t>
    </dgm:pt>
    <dgm:pt modelId="{C87E4509-AE96-425A-B450-FC273C81ED80}">
      <dgm:prSet phldrT="[Metin]" custT="1"/>
      <dgm:spPr/>
      <dgm:t>
        <a:bodyPr/>
        <a:lstStyle/>
        <a:p>
          <a:pPr algn="ctr"/>
          <a:r>
            <a:rPr lang="tr-TR" sz="1800" b="1" dirty="0">
              <a:latin typeface="Chaparral Pro Light" panose="02060403030505090203" pitchFamily="18" charset="-94"/>
            </a:rPr>
            <a:t>SOLUNUM SİSTEMİNİ OLUŞTURAN YAPI VE ORGANLAR</a:t>
          </a:r>
        </a:p>
      </dgm:t>
    </dgm:pt>
    <dgm:pt modelId="{5C7D373F-23A3-46B2-ADF9-3D839F2BB03E}" type="parTrans" cxnId="{14C212B7-7FA4-4910-AAF7-02B4616DAC6D}">
      <dgm:prSet/>
      <dgm:spPr/>
      <dgm:t>
        <a:bodyPr/>
        <a:lstStyle/>
        <a:p>
          <a:pPr algn="ctr"/>
          <a:endParaRPr lang="tr-TR" b="1">
            <a:solidFill>
              <a:schemeClr val="bg1"/>
            </a:solidFill>
            <a:latin typeface="Chaparral Pro Light" panose="02060403030505090203" pitchFamily="18" charset="-94"/>
          </a:endParaRPr>
        </a:p>
      </dgm:t>
    </dgm:pt>
    <dgm:pt modelId="{6A3ED0F5-22D6-428B-A06D-7CF09E7CB69C}" type="sibTrans" cxnId="{14C212B7-7FA4-4910-AAF7-02B4616DAC6D}">
      <dgm:prSet/>
      <dgm:spPr/>
      <dgm:t>
        <a:bodyPr/>
        <a:lstStyle/>
        <a:p>
          <a:pPr algn="ctr"/>
          <a:endParaRPr lang="tr-TR" b="1">
            <a:solidFill>
              <a:schemeClr val="bg1"/>
            </a:solidFill>
            <a:latin typeface="Chaparral Pro Light" panose="02060403030505090203" pitchFamily="18" charset="-94"/>
          </a:endParaRPr>
        </a:p>
      </dgm:t>
    </dgm:pt>
    <dgm:pt modelId="{FE171A4F-35F9-4C3D-9576-8F5676B36026}">
      <dgm:prSet phldrT="[Metin]" custT="1"/>
      <dgm:spPr/>
      <dgm:t>
        <a:bodyPr/>
        <a:lstStyle/>
        <a:p>
          <a:pPr algn="ctr"/>
          <a:r>
            <a:rPr lang="tr-TR" sz="1800" b="1" dirty="0">
              <a:latin typeface="Chaparral Pro Light" panose="02060403030505090203" pitchFamily="18" charset="-94"/>
            </a:rPr>
            <a:t>SOLUK BORUSU</a:t>
          </a:r>
        </a:p>
      </dgm:t>
    </dgm:pt>
    <dgm:pt modelId="{D6122A0D-3D92-4404-B1D9-CBAB3A255A28}" type="parTrans" cxnId="{61C8307E-370E-4FAF-A100-999527E94E20}">
      <dgm:prSet/>
      <dgm:spPr/>
      <dgm:t>
        <a:bodyPr/>
        <a:lstStyle/>
        <a:p>
          <a:pPr algn="ctr"/>
          <a:endParaRPr lang="tr-TR"/>
        </a:p>
      </dgm:t>
    </dgm:pt>
    <dgm:pt modelId="{2566E2D3-BDF6-485B-A241-2B47953E6E03}" type="sibTrans" cxnId="{61C8307E-370E-4FAF-A100-999527E94E20}">
      <dgm:prSet/>
      <dgm:spPr/>
      <dgm:t>
        <a:bodyPr/>
        <a:lstStyle/>
        <a:p>
          <a:pPr algn="ctr"/>
          <a:endParaRPr lang="tr-TR"/>
        </a:p>
      </dgm:t>
    </dgm:pt>
    <dgm:pt modelId="{4ABD4CE9-2157-4193-9EB2-05FA594B5C10}">
      <dgm:prSet phldrT="[Metin]" custT="1"/>
      <dgm:spPr/>
      <dgm:t>
        <a:bodyPr/>
        <a:lstStyle/>
        <a:p>
          <a:pPr algn="ctr"/>
          <a:r>
            <a:rPr lang="tr-TR" sz="1800" b="1" dirty="0">
              <a:latin typeface="Chaparral Pro Light" panose="02060403030505090203" pitchFamily="18" charset="-94"/>
            </a:rPr>
            <a:t>AKCİĞERLER</a:t>
          </a:r>
        </a:p>
      </dgm:t>
    </dgm:pt>
    <dgm:pt modelId="{540A3741-EDC5-4343-8891-5A939310DEA4}" type="parTrans" cxnId="{D7DC611A-0165-4952-82A1-A0F537D149BC}">
      <dgm:prSet/>
      <dgm:spPr/>
      <dgm:t>
        <a:bodyPr/>
        <a:lstStyle/>
        <a:p>
          <a:pPr algn="ctr"/>
          <a:endParaRPr lang="tr-TR"/>
        </a:p>
      </dgm:t>
    </dgm:pt>
    <dgm:pt modelId="{851FB9F9-F78A-4D91-96CA-6EE90B244786}" type="sibTrans" cxnId="{D7DC611A-0165-4952-82A1-A0F537D149BC}">
      <dgm:prSet/>
      <dgm:spPr/>
      <dgm:t>
        <a:bodyPr/>
        <a:lstStyle/>
        <a:p>
          <a:pPr algn="ctr"/>
          <a:endParaRPr lang="tr-TR"/>
        </a:p>
      </dgm:t>
    </dgm:pt>
    <dgm:pt modelId="{5197742B-6BEF-49E4-9E54-7EF7EA2A8979}">
      <dgm:prSet phldrT="[Metin]" custT="1"/>
      <dgm:spPr/>
      <dgm:t>
        <a:bodyPr/>
        <a:lstStyle/>
        <a:p>
          <a:pPr algn="ctr"/>
          <a:r>
            <a:rPr lang="tr-TR" sz="1800" b="1" dirty="0">
              <a:latin typeface="Chaparral Pro Light" panose="02060403030505090203" pitchFamily="18" charset="-94"/>
            </a:rPr>
            <a:t>GIRTLAK</a:t>
          </a:r>
        </a:p>
      </dgm:t>
    </dgm:pt>
    <dgm:pt modelId="{7B78136E-4237-4176-B3E2-EE5726793884}" type="parTrans" cxnId="{715D2F90-4FBD-4A13-8507-E8F492D2FAEA}">
      <dgm:prSet/>
      <dgm:spPr/>
      <dgm:t>
        <a:bodyPr/>
        <a:lstStyle/>
        <a:p>
          <a:pPr algn="ctr"/>
          <a:endParaRPr lang="tr-TR"/>
        </a:p>
      </dgm:t>
    </dgm:pt>
    <dgm:pt modelId="{421A9B6C-EBF3-48F5-9200-7A9FA52F6C82}" type="sibTrans" cxnId="{715D2F90-4FBD-4A13-8507-E8F492D2FAEA}">
      <dgm:prSet/>
      <dgm:spPr/>
      <dgm:t>
        <a:bodyPr/>
        <a:lstStyle/>
        <a:p>
          <a:pPr algn="ctr"/>
          <a:endParaRPr lang="tr-TR"/>
        </a:p>
      </dgm:t>
    </dgm:pt>
    <dgm:pt modelId="{7D9BA4B6-7D5E-49EF-86F6-7ADC4D91B720}">
      <dgm:prSet phldrT="[Metin]" custT="1"/>
      <dgm:spPr/>
      <dgm:t>
        <a:bodyPr/>
        <a:lstStyle/>
        <a:p>
          <a:pPr algn="ctr"/>
          <a:r>
            <a:rPr lang="tr-TR" sz="1800" b="1" dirty="0">
              <a:latin typeface="Chaparral Pro Light" panose="02060403030505090203" pitchFamily="18" charset="-94"/>
            </a:rPr>
            <a:t>YUTAK</a:t>
          </a:r>
        </a:p>
      </dgm:t>
    </dgm:pt>
    <dgm:pt modelId="{27E08A18-0564-42F0-8CCA-9D52663360DD}" type="sibTrans" cxnId="{BBA69394-BD4A-45D1-9E00-AF864163EF3B}">
      <dgm:prSet/>
      <dgm:spPr/>
      <dgm:t>
        <a:bodyPr/>
        <a:lstStyle/>
        <a:p>
          <a:pPr algn="ctr"/>
          <a:endParaRPr lang="tr-TR" b="1">
            <a:solidFill>
              <a:schemeClr val="bg1"/>
            </a:solidFill>
            <a:latin typeface="Chaparral Pro Light" panose="02060403030505090203" pitchFamily="18" charset="-94"/>
          </a:endParaRPr>
        </a:p>
      </dgm:t>
    </dgm:pt>
    <dgm:pt modelId="{15935968-0D5A-47D5-85A9-F3AC799E7E27}" type="parTrans" cxnId="{BBA69394-BD4A-45D1-9E00-AF864163EF3B}">
      <dgm:prSet/>
      <dgm:spPr/>
      <dgm:t>
        <a:bodyPr/>
        <a:lstStyle/>
        <a:p>
          <a:pPr algn="ctr"/>
          <a:endParaRPr lang="tr-TR" b="1">
            <a:solidFill>
              <a:schemeClr val="bg1"/>
            </a:solidFill>
            <a:latin typeface="Chaparral Pro Light" panose="02060403030505090203" pitchFamily="18" charset="-94"/>
          </a:endParaRPr>
        </a:p>
      </dgm:t>
    </dgm:pt>
    <dgm:pt modelId="{27861D77-60B3-4EAB-B2B7-2CE6BE4B5499}" type="pres">
      <dgm:prSet presAssocID="{4337E879-D996-4855-9B6B-7D66B258553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A48FBEB-8B4C-4D56-85AF-6C121A37B7E2}" type="pres">
      <dgm:prSet presAssocID="{C87E4509-AE96-425A-B450-FC273C81ED80}" presName="root1" presStyleCnt="0"/>
      <dgm:spPr/>
    </dgm:pt>
    <dgm:pt modelId="{D534C69A-F19A-420F-B534-D240DE66BA25}" type="pres">
      <dgm:prSet presAssocID="{C87E4509-AE96-425A-B450-FC273C81ED80}" presName="LevelOneTextNode" presStyleLbl="node0" presStyleIdx="0" presStyleCnt="1" custScaleX="231585" custScaleY="463813">
        <dgm:presLayoutVars>
          <dgm:chPref val="3"/>
        </dgm:presLayoutVars>
      </dgm:prSet>
      <dgm:spPr/>
    </dgm:pt>
    <dgm:pt modelId="{CBD60926-5C65-42B9-ABD0-3CFFAEFA17BE}" type="pres">
      <dgm:prSet presAssocID="{C87E4509-AE96-425A-B450-FC273C81ED80}" presName="level2hierChild" presStyleCnt="0"/>
      <dgm:spPr/>
    </dgm:pt>
    <dgm:pt modelId="{B115DA7D-6CC9-4A20-9FCA-CF874B684C8C}" type="pres">
      <dgm:prSet presAssocID="{1A1C654B-D02B-44CC-A0CD-D08A003474EE}" presName="conn2-1" presStyleLbl="parChTrans1D2" presStyleIdx="0" presStyleCnt="5"/>
      <dgm:spPr/>
    </dgm:pt>
    <dgm:pt modelId="{77679FFE-1506-4AD5-8655-8D2AB7D5DEB8}" type="pres">
      <dgm:prSet presAssocID="{1A1C654B-D02B-44CC-A0CD-D08A003474EE}" presName="connTx" presStyleLbl="parChTrans1D2" presStyleIdx="0" presStyleCnt="5"/>
      <dgm:spPr/>
    </dgm:pt>
    <dgm:pt modelId="{4D19CFFA-A37A-403F-A8AA-E91C8E42FC8D}" type="pres">
      <dgm:prSet presAssocID="{048F8D3D-FCC0-4BF7-9732-2039CDDDBFEF}" presName="root2" presStyleCnt="0"/>
      <dgm:spPr/>
    </dgm:pt>
    <dgm:pt modelId="{EB3C7089-9F74-4E8F-AA87-C1E72031C7B5}" type="pres">
      <dgm:prSet presAssocID="{048F8D3D-FCC0-4BF7-9732-2039CDDDBFEF}" presName="LevelTwoTextNode" presStyleLbl="node2" presStyleIdx="0" presStyleCnt="5" custScaleX="229790" custLinFactNeighborX="2053">
        <dgm:presLayoutVars>
          <dgm:chPref val="3"/>
        </dgm:presLayoutVars>
      </dgm:prSet>
      <dgm:spPr/>
    </dgm:pt>
    <dgm:pt modelId="{43BC37AC-FC29-401D-BE2F-54D7BAD59AA0}" type="pres">
      <dgm:prSet presAssocID="{048F8D3D-FCC0-4BF7-9732-2039CDDDBFEF}" presName="level3hierChild" presStyleCnt="0"/>
      <dgm:spPr/>
    </dgm:pt>
    <dgm:pt modelId="{7F39B2C7-6EA9-476B-8874-37DDE5B090E0}" type="pres">
      <dgm:prSet presAssocID="{15935968-0D5A-47D5-85A9-F3AC799E7E27}" presName="conn2-1" presStyleLbl="parChTrans1D2" presStyleIdx="1" presStyleCnt="5"/>
      <dgm:spPr/>
    </dgm:pt>
    <dgm:pt modelId="{7874A838-BF1F-40EB-97DB-EC510EDF3400}" type="pres">
      <dgm:prSet presAssocID="{15935968-0D5A-47D5-85A9-F3AC799E7E27}" presName="connTx" presStyleLbl="parChTrans1D2" presStyleIdx="1" presStyleCnt="5"/>
      <dgm:spPr/>
    </dgm:pt>
    <dgm:pt modelId="{CAC5D0D6-32F3-423F-8EC1-1AF794C2C4F5}" type="pres">
      <dgm:prSet presAssocID="{7D9BA4B6-7D5E-49EF-86F6-7ADC4D91B720}" presName="root2" presStyleCnt="0"/>
      <dgm:spPr/>
    </dgm:pt>
    <dgm:pt modelId="{EADAB9E1-FA6D-43C3-8414-83728652B3F9}" type="pres">
      <dgm:prSet presAssocID="{7D9BA4B6-7D5E-49EF-86F6-7ADC4D91B720}" presName="LevelTwoTextNode" presStyleLbl="node2" presStyleIdx="1" presStyleCnt="5" custScaleX="229790" custLinFactNeighborX="2053">
        <dgm:presLayoutVars>
          <dgm:chPref val="3"/>
        </dgm:presLayoutVars>
      </dgm:prSet>
      <dgm:spPr/>
    </dgm:pt>
    <dgm:pt modelId="{49557E28-3A51-412E-8E28-E19C0963DCC1}" type="pres">
      <dgm:prSet presAssocID="{7D9BA4B6-7D5E-49EF-86F6-7ADC4D91B720}" presName="level3hierChild" presStyleCnt="0"/>
      <dgm:spPr/>
    </dgm:pt>
    <dgm:pt modelId="{24FF05CE-0006-4554-9D17-0E5BF66555CA}" type="pres">
      <dgm:prSet presAssocID="{7B78136E-4237-4176-B3E2-EE5726793884}" presName="conn2-1" presStyleLbl="parChTrans1D2" presStyleIdx="2" presStyleCnt="5"/>
      <dgm:spPr/>
    </dgm:pt>
    <dgm:pt modelId="{2C2DCAE5-368E-4A36-B57C-FEDD693B6F5A}" type="pres">
      <dgm:prSet presAssocID="{7B78136E-4237-4176-B3E2-EE5726793884}" presName="connTx" presStyleLbl="parChTrans1D2" presStyleIdx="2" presStyleCnt="5"/>
      <dgm:spPr/>
    </dgm:pt>
    <dgm:pt modelId="{E30308EA-EFF1-43A8-9EB3-E8C25CCADE3B}" type="pres">
      <dgm:prSet presAssocID="{5197742B-6BEF-49E4-9E54-7EF7EA2A8979}" presName="root2" presStyleCnt="0"/>
      <dgm:spPr/>
    </dgm:pt>
    <dgm:pt modelId="{B1355F8D-8FF3-4FC2-A79A-04ECBF37527C}" type="pres">
      <dgm:prSet presAssocID="{5197742B-6BEF-49E4-9E54-7EF7EA2A8979}" presName="LevelTwoTextNode" presStyleLbl="node2" presStyleIdx="2" presStyleCnt="5" custScaleX="229790" custLinFactNeighborX="2053">
        <dgm:presLayoutVars>
          <dgm:chPref val="3"/>
        </dgm:presLayoutVars>
      </dgm:prSet>
      <dgm:spPr/>
    </dgm:pt>
    <dgm:pt modelId="{9EE8F675-6EC0-4946-B16F-B610673349CA}" type="pres">
      <dgm:prSet presAssocID="{5197742B-6BEF-49E4-9E54-7EF7EA2A8979}" presName="level3hierChild" presStyleCnt="0"/>
      <dgm:spPr/>
    </dgm:pt>
    <dgm:pt modelId="{3E0EA587-5DDD-46C1-B7DE-986A0842308D}" type="pres">
      <dgm:prSet presAssocID="{D6122A0D-3D92-4404-B1D9-CBAB3A255A28}" presName="conn2-1" presStyleLbl="parChTrans1D2" presStyleIdx="3" presStyleCnt="5"/>
      <dgm:spPr/>
    </dgm:pt>
    <dgm:pt modelId="{C04E3432-3071-4540-B08B-E2071A946CC3}" type="pres">
      <dgm:prSet presAssocID="{D6122A0D-3D92-4404-B1D9-CBAB3A255A28}" presName="connTx" presStyleLbl="parChTrans1D2" presStyleIdx="3" presStyleCnt="5"/>
      <dgm:spPr/>
    </dgm:pt>
    <dgm:pt modelId="{DE620671-784F-421F-9D07-EAD40C642596}" type="pres">
      <dgm:prSet presAssocID="{FE171A4F-35F9-4C3D-9576-8F5676B36026}" presName="root2" presStyleCnt="0"/>
      <dgm:spPr/>
    </dgm:pt>
    <dgm:pt modelId="{0125BA7D-1257-4508-84EA-D676190308A8}" type="pres">
      <dgm:prSet presAssocID="{FE171A4F-35F9-4C3D-9576-8F5676B36026}" presName="LevelTwoTextNode" presStyleLbl="node2" presStyleIdx="3" presStyleCnt="5" custScaleX="229790" custLinFactNeighborX="2053">
        <dgm:presLayoutVars>
          <dgm:chPref val="3"/>
        </dgm:presLayoutVars>
      </dgm:prSet>
      <dgm:spPr/>
    </dgm:pt>
    <dgm:pt modelId="{8293D233-AA72-421B-A886-1801B40B12C8}" type="pres">
      <dgm:prSet presAssocID="{FE171A4F-35F9-4C3D-9576-8F5676B36026}" presName="level3hierChild" presStyleCnt="0"/>
      <dgm:spPr/>
    </dgm:pt>
    <dgm:pt modelId="{4CB2A4B4-C312-423F-8CC9-C14D2649DB95}" type="pres">
      <dgm:prSet presAssocID="{540A3741-EDC5-4343-8891-5A939310DEA4}" presName="conn2-1" presStyleLbl="parChTrans1D2" presStyleIdx="4" presStyleCnt="5"/>
      <dgm:spPr/>
    </dgm:pt>
    <dgm:pt modelId="{760DCFF9-37F0-4FF1-B514-95E8CCB7A430}" type="pres">
      <dgm:prSet presAssocID="{540A3741-EDC5-4343-8891-5A939310DEA4}" presName="connTx" presStyleLbl="parChTrans1D2" presStyleIdx="4" presStyleCnt="5"/>
      <dgm:spPr/>
    </dgm:pt>
    <dgm:pt modelId="{D3747452-BAEF-4E5D-AF1E-F96D3E2800BB}" type="pres">
      <dgm:prSet presAssocID="{4ABD4CE9-2157-4193-9EB2-05FA594B5C10}" presName="root2" presStyleCnt="0"/>
      <dgm:spPr/>
    </dgm:pt>
    <dgm:pt modelId="{9FA00D74-E0D6-43E9-8981-368418E14753}" type="pres">
      <dgm:prSet presAssocID="{4ABD4CE9-2157-4193-9EB2-05FA594B5C10}" presName="LevelTwoTextNode" presStyleLbl="node2" presStyleIdx="4" presStyleCnt="5" custScaleX="229790" custLinFactNeighborX="2053">
        <dgm:presLayoutVars>
          <dgm:chPref val="3"/>
        </dgm:presLayoutVars>
      </dgm:prSet>
      <dgm:spPr/>
    </dgm:pt>
    <dgm:pt modelId="{F0749927-FDA0-4DDE-ACEE-34DE69AECBC1}" type="pres">
      <dgm:prSet presAssocID="{4ABD4CE9-2157-4193-9EB2-05FA594B5C10}" presName="level3hierChild" presStyleCnt="0"/>
      <dgm:spPr/>
    </dgm:pt>
  </dgm:ptLst>
  <dgm:cxnLst>
    <dgm:cxn modelId="{9A76FE19-438E-450B-A010-6C77D88F0108}" type="presOf" srcId="{1A1C654B-D02B-44CC-A0CD-D08A003474EE}" destId="{77679FFE-1506-4AD5-8655-8D2AB7D5DEB8}" srcOrd="1" destOrd="0" presId="urn:microsoft.com/office/officeart/2005/8/layout/hierarchy2"/>
    <dgm:cxn modelId="{D7DC611A-0165-4952-82A1-A0F537D149BC}" srcId="{C87E4509-AE96-425A-B450-FC273C81ED80}" destId="{4ABD4CE9-2157-4193-9EB2-05FA594B5C10}" srcOrd="4" destOrd="0" parTransId="{540A3741-EDC5-4343-8891-5A939310DEA4}" sibTransId="{851FB9F9-F78A-4D91-96CA-6EE90B244786}"/>
    <dgm:cxn modelId="{F55AD324-2F1D-47A7-A02C-0B8C366D8459}" type="presOf" srcId="{4337E879-D996-4855-9B6B-7D66B2585537}" destId="{27861D77-60B3-4EAB-B2B7-2CE6BE4B5499}" srcOrd="0" destOrd="0" presId="urn:microsoft.com/office/officeart/2005/8/layout/hierarchy2"/>
    <dgm:cxn modelId="{B52AF134-5A86-4269-B066-81E68B5AC860}" type="presOf" srcId="{15935968-0D5A-47D5-85A9-F3AC799E7E27}" destId="{7F39B2C7-6EA9-476B-8874-37DDE5B090E0}" srcOrd="0" destOrd="0" presId="urn:microsoft.com/office/officeart/2005/8/layout/hierarchy2"/>
    <dgm:cxn modelId="{11E3EB3E-5567-438F-AA4B-DF9132BCB06C}" type="presOf" srcId="{7D9BA4B6-7D5E-49EF-86F6-7ADC4D91B720}" destId="{EADAB9E1-FA6D-43C3-8414-83728652B3F9}" srcOrd="0" destOrd="0" presId="urn:microsoft.com/office/officeart/2005/8/layout/hierarchy2"/>
    <dgm:cxn modelId="{42047351-6832-4EF3-8BB6-15D613BA7CCD}" type="presOf" srcId="{FE171A4F-35F9-4C3D-9576-8F5676B36026}" destId="{0125BA7D-1257-4508-84EA-D676190308A8}" srcOrd="0" destOrd="0" presId="urn:microsoft.com/office/officeart/2005/8/layout/hierarchy2"/>
    <dgm:cxn modelId="{0FFD8F53-317E-4678-B1C7-D7452AADBCA2}" type="presOf" srcId="{540A3741-EDC5-4343-8891-5A939310DEA4}" destId="{4CB2A4B4-C312-423F-8CC9-C14D2649DB95}" srcOrd="0" destOrd="0" presId="urn:microsoft.com/office/officeart/2005/8/layout/hierarchy2"/>
    <dgm:cxn modelId="{F5432057-7322-4432-9AA0-6C8621A798EE}" type="presOf" srcId="{C87E4509-AE96-425A-B450-FC273C81ED80}" destId="{D534C69A-F19A-420F-B534-D240DE66BA25}" srcOrd="0" destOrd="0" presId="urn:microsoft.com/office/officeart/2005/8/layout/hierarchy2"/>
    <dgm:cxn modelId="{725DD57C-696F-47E6-BCAB-52C0BEDA44D5}" type="presOf" srcId="{D6122A0D-3D92-4404-B1D9-CBAB3A255A28}" destId="{3E0EA587-5DDD-46C1-B7DE-986A0842308D}" srcOrd="0" destOrd="0" presId="urn:microsoft.com/office/officeart/2005/8/layout/hierarchy2"/>
    <dgm:cxn modelId="{61C8307E-370E-4FAF-A100-999527E94E20}" srcId="{C87E4509-AE96-425A-B450-FC273C81ED80}" destId="{FE171A4F-35F9-4C3D-9576-8F5676B36026}" srcOrd="3" destOrd="0" parTransId="{D6122A0D-3D92-4404-B1D9-CBAB3A255A28}" sibTransId="{2566E2D3-BDF6-485B-A241-2B47953E6E03}"/>
    <dgm:cxn modelId="{0F923D84-3468-4118-B60E-DF28CBB953DB}" type="presOf" srcId="{4ABD4CE9-2157-4193-9EB2-05FA594B5C10}" destId="{9FA00D74-E0D6-43E9-8981-368418E14753}" srcOrd="0" destOrd="0" presId="urn:microsoft.com/office/officeart/2005/8/layout/hierarchy2"/>
    <dgm:cxn modelId="{64E8258C-FE45-4778-8192-4CA7DD834343}" type="presOf" srcId="{540A3741-EDC5-4343-8891-5A939310DEA4}" destId="{760DCFF9-37F0-4FF1-B514-95E8CCB7A430}" srcOrd="1" destOrd="0" presId="urn:microsoft.com/office/officeart/2005/8/layout/hierarchy2"/>
    <dgm:cxn modelId="{715D2F90-4FBD-4A13-8507-E8F492D2FAEA}" srcId="{C87E4509-AE96-425A-B450-FC273C81ED80}" destId="{5197742B-6BEF-49E4-9E54-7EF7EA2A8979}" srcOrd="2" destOrd="0" parTransId="{7B78136E-4237-4176-B3E2-EE5726793884}" sibTransId="{421A9B6C-EBF3-48F5-9200-7A9FA52F6C82}"/>
    <dgm:cxn modelId="{BBA69394-BD4A-45D1-9E00-AF864163EF3B}" srcId="{C87E4509-AE96-425A-B450-FC273C81ED80}" destId="{7D9BA4B6-7D5E-49EF-86F6-7ADC4D91B720}" srcOrd="1" destOrd="0" parTransId="{15935968-0D5A-47D5-85A9-F3AC799E7E27}" sibTransId="{27E08A18-0564-42F0-8CCA-9D52663360DD}"/>
    <dgm:cxn modelId="{773E23AE-0B83-4621-B794-6E876A0663DD}" type="presOf" srcId="{5197742B-6BEF-49E4-9E54-7EF7EA2A8979}" destId="{B1355F8D-8FF3-4FC2-A79A-04ECBF37527C}" srcOrd="0" destOrd="0" presId="urn:microsoft.com/office/officeart/2005/8/layout/hierarchy2"/>
    <dgm:cxn modelId="{045CDAAF-D5F2-4D60-B5FD-61E768B0D604}" srcId="{C87E4509-AE96-425A-B450-FC273C81ED80}" destId="{048F8D3D-FCC0-4BF7-9732-2039CDDDBFEF}" srcOrd="0" destOrd="0" parTransId="{1A1C654B-D02B-44CC-A0CD-D08A003474EE}" sibTransId="{D98C3472-C6CF-4A8B-BC9C-4F451D8B5B44}"/>
    <dgm:cxn modelId="{14C212B7-7FA4-4910-AAF7-02B4616DAC6D}" srcId="{4337E879-D996-4855-9B6B-7D66B2585537}" destId="{C87E4509-AE96-425A-B450-FC273C81ED80}" srcOrd="0" destOrd="0" parTransId="{5C7D373F-23A3-46B2-ADF9-3D839F2BB03E}" sibTransId="{6A3ED0F5-22D6-428B-A06D-7CF09E7CB69C}"/>
    <dgm:cxn modelId="{CC34E8C4-6CBE-4110-8F68-D12163B1BF52}" type="presOf" srcId="{7B78136E-4237-4176-B3E2-EE5726793884}" destId="{2C2DCAE5-368E-4A36-B57C-FEDD693B6F5A}" srcOrd="1" destOrd="0" presId="urn:microsoft.com/office/officeart/2005/8/layout/hierarchy2"/>
    <dgm:cxn modelId="{F85BE8CE-5D7C-44DE-9D15-C6598B87232C}" type="presOf" srcId="{1A1C654B-D02B-44CC-A0CD-D08A003474EE}" destId="{B115DA7D-6CC9-4A20-9FCA-CF874B684C8C}" srcOrd="0" destOrd="0" presId="urn:microsoft.com/office/officeart/2005/8/layout/hierarchy2"/>
    <dgm:cxn modelId="{2C147EE1-063A-4964-BE8F-D78A52365A42}" type="presOf" srcId="{D6122A0D-3D92-4404-B1D9-CBAB3A255A28}" destId="{C04E3432-3071-4540-B08B-E2071A946CC3}" srcOrd="1" destOrd="0" presId="urn:microsoft.com/office/officeart/2005/8/layout/hierarchy2"/>
    <dgm:cxn modelId="{897A1EE5-D8A9-4EB8-9E3E-992B138C0E15}" type="presOf" srcId="{7B78136E-4237-4176-B3E2-EE5726793884}" destId="{24FF05CE-0006-4554-9D17-0E5BF66555CA}" srcOrd="0" destOrd="0" presId="urn:microsoft.com/office/officeart/2005/8/layout/hierarchy2"/>
    <dgm:cxn modelId="{040AB9ED-0C6B-4F09-BF95-D68CA49A0F2E}" type="presOf" srcId="{15935968-0D5A-47D5-85A9-F3AC799E7E27}" destId="{7874A838-BF1F-40EB-97DB-EC510EDF3400}" srcOrd="1" destOrd="0" presId="urn:microsoft.com/office/officeart/2005/8/layout/hierarchy2"/>
    <dgm:cxn modelId="{2BF891F7-5E46-43AB-BA53-18F8E7C86E42}" type="presOf" srcId="{048F8D3D-FCC0-4BF7-9732-2039CDDDBFEF}" destId="{EB3C7089-9F74-4E8F-AA87-C1E72031C7B5}" srcOrd="0" destOrd="0" presId="urn:microsoft.com/office/officeart/2005/8/layout/hierarchy2"/>
    <dgm:cxn modelId="{42B78B3D-AD05-425A-8FCF-F1D8FA2DAB82}" type="presParOf" srcId="{27861D77-60B3-4EAB-B2B7-2CE6BE4B5499}" destId="{DA48FBEB-8B4C-4D56-85AF-6C121A37B7E2}" srcOrd="0" destOrd="0" presId="urn:microsoft.com/office/officeart/2005/8/layout/hierarchy2"/>
    <dgm:cxn modelId="{20B861F9-B8E3-4C69-BB99-D45F521826C1}" type="presParOf" srcId="{DA48FBEB-8B4C-4D56-85AF-6C121A37B7E2}" destId="{D534C69A-F19A-420F-B534-D240DE66BA25}" srcOrd="0" destOrd="0" presId="urn:microsoft.com/office/officeart/2005/8/layout/hierarchy2"/>
    <dgm:cxn modelId="{75831CDD-9945-4293-8D19-50E953AD36BB}" type="presParOf" srcId="{DA48FBEB-8B4C-4D56-85AF-6C121A37B7E2}" destId="{CBD60926-5C65-42B9-ABD0-3CFFAEFA17BE}" srcOrd="1" destOrd="0" presId="urn:microsoft.com/office/officeart/2005/8/layout/hierarchy2"/>
    <dgm:cxn modelId="{DE43789F-9EEA-4F76-9B32-45DE83C5B300}" type="presParOf" srcId="{CBD60926-5C65-42B9-ABD0-3CFFAEFA17BE}" destId="{B115DA7D-6CC9-4A20-9FCA-CF874B684C8C}" srcOrd="0" destOrd="0" presId="urn:microsoft.com/office/officeart/2005/8/layout/hierarchy2"/>
    <dgm:cxn modelId="{7C6F8F52-8A9C-4585-B5E9-58AF13862B5C}" type="presParOf" srcId="{B115DA7D-6CC9-4A20-9FCA-CF874B684C8C}" destId="{77679FFE-1506-4AD5-8655-8D2AB7D5DEB8}" srcOrd="0" destOrd="0" presId="urn:microsoft.com/office/officeart/2005/8/layout/hierarchy2"/>
    <dgm:cxn modelId="{4C7E2240-C733-4584-A04C-E33B2E58D7BC}" type="presParOf" srcId="{CBD60926-5C65-42B9-ABD0-3CFFAEFA17BE}" destId="{4D19CFFA-A37A-403F-A8AA-E91C8E42FC8D}" srcOrd="1" destOrd="0" presId="urn:microsoft.com/office/officeart/2005/8/layout/hierarchy2"/>
    <dgm:cxn modelId="{DAC9C624-A0F4-44B2-B5FA-F9FCCDBC0C56}" type="presParOf" srcId="{4D19CFFA-A37A-403F-A8AA-E91C8E42FC8D}" destId="{EB3C7089-9F74-4E8F-AA87-C1E72031C7B5}" srcOrd="0" destOrd="0" presId="urn:microsoft.com/office/officeart/2005/8/layout/hierarchy2"/>
    <dgm:cxn modelId="{BEF488DC-C617-472E-AF07-67204CA2689B}" type="presParOf" srcId="{4D19CFFA-A37A-403F-A8AA-E91C8E42FC8D}" destId="{43BC37AC-FC29-401D-BE2F-54D7BAD59AA0}" srcOrd="1" destOrd="0" presId="urn:microsoft.com/office/officeart/2005/8/layout/hierarchy2"/>
    <dgm:cxn modelId="{099CBE37-9BB7-4E48-87F8-6015CF44C2FB}" type="presParOf" srcId="{CBD60926-5C65-42B9-ABD0-3CFFAEFA17BE}" destId="{7F39B2C7-6EA9-476B-8874-37DDE5B090E0}" srcOrd="2" destOrd="0" presId="urn:microsoft.com/office/officeart/2005/8/layout/hierarchy2"/>
    <dgm:cxn modelId="{5352C11C-F09A-40E8-968F-19C48DBB2B5C}" type="presParOf" srcId="{7F39B2C7-6EA9-476B-8874-37DDE5B090E0}" destId="{7874A838-BF1F-40EB-97DB-EC510EDF3400}" srcOrd="0" destOrd="0" presId="urn:microsoft.com/office/officeart/2005/8/layout/hierarchy2"/>
    <dgm:cxn modelId="{2842B722-6D26-4409-9CF8-36749B136A94}" type="presParOf" srcId="{CBD60926-5C65-42B9-ABD0-3CFFAEFA17BE}" destId="{CAC5D0D6-32F3-423F-8EC1-1AF794C2C4F5}" srcOrd="3" destOrd="0" presId="urn:microsoft.com/office/officeart/2005/8/layout/hierarchy2"/>
    <dgm:cxn modelId="{5209F127-0C3C-4C56-B5A2-625710A213E5}" type="presParOf" srcId="{CAC5D0D6-32F3-423F-8EC1-1AF794C2C4F5}" destId="{EADAB9E1-FA6D-43C3-8414-83728652B3F9}" srcOrd="0" destOrd="0" presId="urn:microsoft.com/office/officeart/2005/8/layout/hierarchy2"/>
    <dgm:cxn modelId="{012EB75F-9116-44A6-A43B-4226059F8C55}" type="presParOf" srcId="{CAC5D0D6-32F3-423F-8EC1-1AF794C2C4F5}" destId="{49557E28-3A51-412E-8E28-E19C0963DCC1}" srcOrd="1" destOrd="0" presId="urn:microsoft.com/office/officeart/2005/8/layout/hierarchy2"/>
    <dgm:cxn modelId="{E0EE9851-D5C7-42DD-8CEA-7CB7CBDA8EEE}" type="presParOf" srcId="{CBD60926-5C65-42B9-ABD0-3CFFAEFA17BE}" destId="{24FF05CE-0006-4554-9D17-0E5BF66555CA}" srcOrd="4" destOrd="0" presId="urn:microsoft.com/office/officeart/2005/8/layout/hierarchy2"/>
    <dgm:cxn modelId="{620AC9BB-D09E-4A65-B2F2-CAA95BC4260C}" type="presParOf" srcId="{24FF05CE-0006-4554-9D17-0E5BF66555CA}" destId="{2C2DCAE5-368E-4A36-B57C-FEDD693B6F5A}" srcOrd="0" destOrd="0" presId="urn:microsoft.com/office/officeart/2005/8/layout/hierarchy2"/>
    <dgm:cxn modelId="{331AA112-2F1C-442E-B30B-93FF2D8F51E7}" type="presParOf" srcId="{CBD60926-5C65-42B9-ABD0-3CFFAEFA17BE}" destId="{E30308EA-EFF1-43A8-9EB3-E8C25CCADE3B}" srcOrd="5" destOrd="0" presId="urn:microsoft.com/office/officeart/2005/8/layout/hierarchy2"/>
    <dgm:cxn modelId="{7D86F2E2-7E19-49B0-9E5B-1389F6B0FE09}" type="presParOf" srcId="{E30308EA-EFF1-43A8-9EB3-E8C25CCADE3B}" destId="{B1355F8D-8FF3-4FC2-A79A-04ECBF37527C}" srcOrd="0" destOrd="0" presId="urn:microsoft.com/office/officeart/2005/8/layout/hierarchy2"/>
    <dgm:cxn modelId="{60C754E3-EBBB-461E-8BED-47ADDD0C70FA}" type="presParOf" srcId="{E30308EA-EFF1-43A8-9EB3-E8C25CCADE3B}" destId="{9EE8F675-6EC0-4946-B16F-B610673349CA}" srcOrd="1" destOrd="0" presId="urn:microsoft.com/office/officeart/2005/8/layout/hierarchy2"/>
    <dgm:cxn modelId="{89BC1363-5720-4180-9FDC-9C4A6C4EFD9F}" type="presParOf" srcId="{CBD60926-5C65-42B9-ABD0-3CFFAEFA17BE}" destId="{3E0EA587-5DDD-46C1-B7DE-986A0842308D}" srcOrd="6" destOrd="0" presId="urn:microsoft.com/office/officeart/2005/8/layout/hierarchy2"/>
    <dgm:cxn modelId="{CB10C188-225C-492C-AD3E-2FF98BA15FF9}" type="presParOf" srcId="{3E0EA587-5DDD-46C1-B7DE-986A0842308D}" destId="{C04E3432-3071-4540-B08B-E2071A946CC3}" srcOrd="0" destOrd="0" presId="urn:microsoft.com/office/officeart/2005/8/layout/hierarchy2"/>
    <dgm:cxn modelId="{1E42C4BD-57B9-4628-B134-358C88617CCD}" type="presParOf" srcId="{CBD60926-5C65-42B9-ABD0-3CFFAEFA17BE}" destId="{DE620671-784F-421F-9D07-EAD40C642596}" srcOrd="7" destOrd="0" presId="urn:microsoft.com/office/officeart/2005/8/layout/hierarchy2"/>
    <dgm:cxn modelId="{3F90D2A9-52CB-4D55-845D-95B5CE94ECB2}" type="presParOf" srcId="{DE620671-784F-421F-9D07-EAD40C642596}" destId="{0125BA7D-1257-4508-84EA-D676190308A8}" srcOrd="0" destOrd="0" presId="urn:microsoft.com/office/officeart/2005/8/layout/hierarchy2"/>
    <dgm:cxn modelId="{908B4A55-6D7A-4DA7-A557-DFF01C26C54B}" type="presParOf" srcId="{DE620671-784F-421F-9D07-EAD40C642596}" destId="{8293D233-AA72-421B-A886-1801B40B12C8}" srcOrd="1" destOrd="0" presId="urn:microsoft.com/office/officeart/2005/8/layout/hierarchy2"/>
    <dgm:cxn modelId="{AB8C8BAB-590E-4241-B873-BA15768FA8CD}" type="presParOf" srcId="{CBD60926-5C65-42B9-ABD0-3CFFAEFA17BE}" destId="{4CB2A4B4-C312-423F-8CC9-C14D2649DB95}" srcOrd="8" destOrd="0" presId="urn:microsoft.com/office/officeart/2005/8/layout/hierarchy2"/>
    <dgm:cxn modelId="{C9F01D49-2363-4740-ABAA-FE387A441AA1}" type="presParOf" srcId="{4CB2A4B4-C312-423F-8CC9-C14D2649DB95}" destId="{760DCFF9-37F0-4FF1-B514-95E8CCB7A430}" srcOrd="0" destOrd="0" presId="urn:microsoft.com/office/officeart/2005/8/layout/hierarchy2"/>
    <dgm:cxn modelId="{8589D297-5C03-488F-A3E6-484660FE03A0}" type="presParOf" srcId="{CBD60926-5C65-42B9-ABD0-3CFFAEFA17BE}" destId="{D3747452-BAEF-4E5D-AF1E-F96D3E2800BB}" srcOrd="9" destOrd="0" presId="urn:microsoft.com/office/officeart/2005/8/layout/hierarchy2"/>
    <dgm:cxn modelId="{A46D0FB6-1378-469E-BCA3-DCA2E0749403}" type="presParOf" srcId="{D3747452-BAEF-4E5D-AF1E-F96D3E2800BB}" destId="{9FA00D74-E0D6-43E9-8981-368418E14753}" srcOrd="0" destOrd="0" presId="urn:microsoft.com/office/officeart/2005/8/layout/hierarchy2"/>
    <dgm:cxn modelId="{5B566360-1261-482E-8F33-9868131C67FF}" type="presParOf" srcId="{D3747452-BAEF-4E5D-AF1E-F96D3E2800BB}" destId="{F0749927-FDA0-4DDE-ACEE-34DE69AECBC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BCFE8F-FFD4-4409-AD89-2972D18977AB}" type="doc">
      <dgm:prSet loTypeId="urn:microsoft.com/office/officeart/2005/8/layout/default" loCatId="list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5A8F6032-5214-429C-B52D-7B13038E0C02}">
      <dgm:prSet phldrT="[Metin]" custT="1"/>
      <dgm:spPr/>
      <dgm:t>
        <a:bodyPr/>
        <a:lstStyle/>
        <a:p>
          <a:pPr algn="ctr"/>
          <a:r>
            <a:rPr lang="tr-TR" sz="2200" dirty="0">
              <a:solidFill>
                <a:schemeClr val="tx1"/>
              </a:solidFill>
              <a:latin typeface="Chaparral Pro Light" panose="02060403030505090203" pitchFamily="18" charset="-94"/>
            </a:rPr>
            <a:t>SOLUK ALMA</a:t>
          </a:r>
        </a:p>
      </dgm:t>
    </dgm:pt>
    <dgm:pt modelId="{5640A716-E7E4-4F3D-888D-37A652DC451B}" type="parTrans" cxnId="{24D0D327-9A2D-4DFE-B6AE-C44570D29547}">
      <dgm:prSet/>
      <dgm:spPr/>
      <dgm:t>
        <a:bodyPr/>
        <a:lstStyle/>
        <a:p>
          <a:endParaRPr lang="tr-TR" sz="2000">
            <a:solidFill>
              <a:schemeClr val="tx1"/>
            </a:solidFill>
            <a:latin typeface="Chaparral Pro Light" panose="02060403030505090203" pitchFamily="18" charset="-94"/>
          </a:endParaRPr>
        </a:p>
      </dgm:t>
    </dgm:pt>
    <dgm:pt modelId="{AA63752E-5986-4BF1-9A28-A2C9C5AC5538}" type="sibTrans" cxnId="{24D0D327-9A2D-4DFE-B6AE-C44570D29547}">
      <dgm:prSet/>
      <dgm:spPr/>
      <dgm:t>
        <a:bodyPr/>
        <a:lstStyle/>
        <a:p>
          <a:endParaRPr lang="tr-TR" sz="2000">
            <a:solidFill>
              <a:schemeClr val="tx1"/>
            </a:solidFill>
            <a:latin typeface="Chaparral Pro Light" panose="02060403030505090203" pitchFamily="18" charset="-94"/>
          </a:endParaRPr>
        </a:p>
      </dgm:t>
    </dgm:pt>
    <dgm:pt modelId="{C2C63828-A8C0-4017-A71E-A2EB31722775}">
      <dgm:prSet phldrT="[Metin]" custT="1"/>
      <dgm:spPr/>
      <dgm:t>
        <a:bodyPr/>
        <a:lstStyle/>
        <a:p>
          <a:pPr algn="ctr"/>
          <a:r>
            <a:rPr lang="tr-TR" sz="2200" dirty="0">
              <a:solidFill>
                <a:schemeClr val="tx1"/>
              </a:solidFill>
              <a:latin typeface="Chaparral Pro Light" panose="02060403030505090203" pitchFamily="18" charset="-94"/>
            </a:rPr>
            <a:t>SOLUK VERME</a:t>
          </a:r>
        </a:p>
      </dgm:t>
    </dgm:pt>
    <dgm:pt modelId="{7B7CFC12-0DEB-4F8F-B834-C2A6DA82D12C}" type="parTrans" cxnId="{5D1FC843-A52B-4A17-A8FB-2C22E124B2A3}">
      <dgm:prSet/>
      <dgm:spPr/>
      <dgm:t>
        <a:bodyPr/>
        <a:lstStyle/>
        <a:p>
          <a:endParaRPr lang="tr-TR" sz="2000">
            <a:solidFill>
              <a:schemeClr val="tx1"/>
            </a:solidFill>
            <a:latin typeface="Chaparral Pro Light" panose="02060403030505090203" pitchFamily="18" charset="-94"/>
          </a:endParaRPr>
        </a:p>
      </dgm:t>
    </dgm:pt>
    <dgm:pt modelId="{07A3FE56-ECB4-4931-8EF2-C72F042BF640}" type="sibTrans" cxnId="{5D1FC843-A52B-4A17-A8FB-2C22E124B2A3}">
      <dgm:prSet/>
      <dgm:spPr/>
      <dgm:t>
        <a:bodyPr/>
        <a:lstStyle/>
        <a:p>
          <a:endParaRPr lang="tr-TR" sz="2000">
            <a:solidFill>
              <a:schemeClr val="tx1"/>
            </a:solidFill>
            <a:latin typeface="Chaparral Pro Light" panose="02060403030505090203" pitchFamily="18" charset="-94"/>
          </a:endParaRPr>
        </a:p>
      </dgm:t>
    </dgm:pt>
    <dgm:pt modelId="{9B753E1F-28E9-48DD-9730-FFED09B5E896}">
      <dgm:prSet phldrT="[Metin]" custT="1"/>
      <dgm:spPr/>
      <dgm:t>
        <a:bodyPr/>
        <a:lstStyle/>
        <a:p>
          <a:pPr algn="l">
            <a:buFont typeface="+mj-lt"/>
            <a:buAutoNum type="arabicPeriod"/>
          </a:pPr>
          <a:r>
            <a:rPr lang="tr-TR" sz="2200" b="0" i="0" dirty="0">
              <a:solidFill>
                <a:schemeClr val="tx1"/>
              </a:solidFill>
              <a:latin typeface="Chaparral Pro Light" panose="02060403030505090203" pitchFamily="18" charset="-94"/>
            </a:rPr>
            <a:t>Diyafram kasılarak düzleşir.</a:t>
          </a:r>
          <a:endParaRPr lang="tr-TR" sz="2200" dirty="0">
            <a:solidFill>
              <a:schemeClr val="tx1"/>
            </a:solidFill>
            <a:latin typeface="Chaparral Pro Light" panose="02060403030505090203" pitchFamily="18" charset="-94"/>
          </a:endParaRPr>
        </a:p>
      </dgm:t>
    </dgm:pt>
    <dgm:pt modelId="{8AAE0D39-27E8-482E-86F6-74A76738FE12}" type="parTrans" cxnId="{AD8707C6-E726-4626-A26E-9E844D5E8789}">
      <dgm:prSet/>
      <dgm:spPr/>
      <dgm:t>
        <a:bodyPr/>
        <a:lstStyle/>
        <a:p>
          <a:endParaRPr lang="tr-TR" sz="2000">
            <a:solidFill>
              <a:schemeClr val="tx1"/>
            </a:solidFill>
          </a:endParaRPr>
        </a:p>
      </dgm:t>
    </dgm:pt>
    <dgm:pt modelId="{3728E239-A2AA-4017-8C18-E6F892BA8F92}" type="sibTrans" cxnId="{AD8707C6-E726-4626-A26E-9E844D5E8789}">
      <dgm:prSet/>
      <dgm:spPr/>
      <dgm:t>
        <a:bodyPr/>
        <a:lstStyle/>
        <a:p>
          <a:endParaRPr lang="tr-TR" sz="2000">
            <a:solidFill>
              <a:schemeClr val="tx1"/>
            </a:solidFill>
          </a:endParaRPr>
        </a:p>
      </dgm:t>
    </dgm:pt>
    <dgm:pt modelId="{16449A12-7FC2-4E1E-905B-BA1928255C37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tr-TR" sz="2200" b="0" i="0">
              <a:solidFill>
                <a:schemeClr val="tx1"/>
              </a:solidFill>
              <a:latin typeface="Chaparral Pro Light" panose="02060403030505090203" pitchFamily="18" charset="-94"/>
            </a:rPr>
            <a:t>Akciğerlerin tabanını aşağıya doğru çekilir.</a:t>
          </a:r>
        </a:p>
      </dgm:t>
    </dgm:pt>
    <dgm:pt modelId="{8A758FC3-312E-4B1D-BB80-8029DA429B91}" type="parTrans" cxnId="{D902EC21-0A39-4B75-8D88-7334ED8306F4}">
      <dgm:prSet/>
      <dgm:spPr/>
      <dgm:t>
        <a:bodyPr/>
        <a:lstStyle/>
        <a:p>
          <a:endParaRPr lang="tr-TR" sz="2000">
            <a:solidFill>
              <a:schemeClr val="tx1"/>
            </a:solidFill>
          </a:endParaRPr>
        </a:p>
      </dgm:t>
    </dgm:pt>
    <dgm:pt modelId="{FB4EA666-0FDD-4DDB-A8CF-7A1EA940DF45}" type="sibTrans" cxnId="{D902EC21-0A39-4B75-8D88-7334ED8306F4}">
      <dgm:prSet/>
      <dgm:spPr/>
      <dgm:t>
        <a:bodyPr/>
        <a:lstStyle/>
        <a:p>
          <a:endParaRPr lang="tr-TR" sz="2000">
            <a:solidFill>
              <a:schemeClr val="tx1"/>
            </a:solidFill>
          </a:endParaRPr>
        </a:p>
      </dgm:t>
    </dgm:pt>
    <dgm:pt modelId="{1EFDF074-E369-4735-848C-412BEC9AF5D6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tr-TR" sz="2200" b="0" i="0" dirty="0">
              <a:solidFill>
                <a:schemeClr val="tx1"/>
              </a:solidFill>
              <a:latin typeface="Chaparral Pro Light" panose="02060403030505090203" pitchFamily="18" charset="-94"/>
            </a:rPr>
            <a:t>Kaburga kasları kasılır.</a:t>
          </a:r>
        </a:p>
      </dgm:t>
    </dgm:pt>
    <dgm:pt modelId="{F52881A4-F5E3-41D4-AE59-026A39BA7B0D}" type="parTrans" cxnId="{F663DC8E-9625-4C52-96F1-9FAD3F66827A}">
      <dgm:prSet/>
      <dgm:spPr/>
      <dgm:t>
        <a:bodyPr/>
        <a:lstStyle/>
        <a:p>
          <a:endParaRPr lang="tr-TR" sz="2000">
            <a:solidFill>
              <a:schemeClr val="tx1"/>
            </a:solidFill>
          </a:endParaRPr>
        </a:p>
      </dgm:t>
    </dgm:pt>
    <dgm:pt modelId="{5513FA64-B18A-4097-9F10-7433236B970D}" type="sibTrans" cxnId="{F663DC8E-9625-4C52-96F1-9FAD3F66827A}">
      <dgm:prSet/>
      <dgm:spPr/>
      <dgm:t>
        <a:bodyPr/>
        <a:lstStyle/>
        <a:p>
          <a:endParaRPr lang="tr-TR" sz="2000">
            <a:solidFill>
              <a:schemeClr val="tx1"/>
            </a:solidFill>
          </a:endParaRPr>
        </a:p>
      </dgm:t>
    </dgm:pt>
    <dgm:pt modelId="{9540278F-A649-4705-9AD3-38687F0CDDFE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tr-TR" sz="2200" b="0" i="0" dirty="0">
              <a:solidFill>
                <a:schemeClr val="tx1"/>
              </a:solidFill>
              <a:latin typeface="Chaparral Pro Light" panose="02060403030505090203" pitchFamily="18" charset="-94"/>
            </a:rPr>
            <a:t>Göğüs kafesinin genişler.</a:t>
          </a:r>
        </a:p>
      </dgm:t>
    </dgm:pt>
    <dgm:pt modelId="{0EEC45D3-8D05-4E34-9CA2-5E0682479D74}" type="parTrans" cxnId="{03139D65-B7A7-47D4-8AD6-5C7B67A6C05D}">
      <dgm:prSet/>
      <dgm:spPr/>
      <dgm:t>
        <a:bodyPr/>
        <a:lstStyle/>
        <a:p>
          <a:endParaRPr lang="tr-TR" sz="2000">
            <a:solidFill>
              <a:schemeClr val="tx1"/>
            </a:solidFill>
          </a:endParaRPr>
        </a:p>
      </dgm:t>
    </dgm:pt>
    <dgm:pt modelId="{328D5A02-37FC-4A59-8AC9-13E722635E48}" type="sibTrans" cxnId="{03139D65-B7A7-47D4-8AD6-5C7B67A6C05D}">
      <dgm:prSet/>
      <dgm:spPr/>
      <dgm:t>
        <a:bodyPr/>
        <a:lstStyle/>
        <a:p>
          <a:endParaRPr lang="tr-TR" sz="2000">
            <a:solidFill>
              <a:schemeClr val="tx1"/>
            </a:solidFill>
          </a:endParaRPr>
        </a:p>
      </dgm:t>
    </dgm:pt>
    <dgm:pt modelId="{92B33412-2483-43ED-8EC9-0C78029BB7B0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tr-TR" sz="2200" b="0" i="0" dirty="0">
              <a:solidFill>
                <a:schemeClr val="tx1"/>
              </a:solidFill>
              <a:latin typeface="Chaparral Pro Light" panose="02060403030505090203" pitchFamily="18" charset="-94"/>
            </a:rPr>
            <a:t>Akciğerlerin içerisindeki basınç azalır.</a:t>
          </a:r>
        </a:p>
      </dgm:t>
    </dgm:pt>
    <dgm:pt modelId="{B5477E98-9163-46C8-A313-DBE522AB6E88}" type="parTrans" cxnId="{2909A05C-44F3-489B-B737-D288777A873F}">
      <dgm:prSet/>
      <dgm:spPr/>
      <dgm:t>
        <a:bodyPr/>
        <a:lstStyle/>
        <a:p>
          <a:endParaRPr lang="tr-TR" sz="2000">
            <a:solidFill>
              <a:schemeClr val="tx1"/>
            </a:solidFill>
          </a:endParaRPr>
        </a:p>
      </dgm:t>
    </dgm:pt>
    <dgm:pt modelId="{9AE13D15-5DD4-4A75-BD24-12C87FCB7BC2}" type="sibTrans" cxnId="{2909A05C-44F3-489B-B737-D288777A873F}">
      <dgm:prSet/>
      <dgm:spPr/>
      <dgm:t>
        <a:bodyPr/>
        <a:lstStyle/>
        <a:p>
          <a:endParaRPr lang="tr-TR" sz="2000">
            <a:solidFill>
              <a:schemeClr val="tx1"/>
            </a:solidFill>
          </a:endParaRPr>
        </a:p>
      </dgm:t>
    </dgm:pt>
    <dgm:pt modelId="{B618BD6C-CF98-4A94-B0F1-66337843A222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tr-TR" sz="2200" b="0" i="0" dirty="0">
              <a:solidFill>
                <a:schemeClr val="tx1"/>
              </a:solidFill>
              <a:latin typeface="Chaparral Pro Light" panose="02060403030505090203" pitchFamily="18" charset="-94"/>
            </a:rPr>
            <a:t>Akciğerler genişler içeri temiz  hava girer.</a:t>
          </a:r>
        </a:p>
      </dgm:t>
    </dgm:pt>
    <dgm:pt modelId="{CF829675-8474-4E6B-8C04-4146EF07B060}" type="parTrans" cxnId="{A355061B-CE7E-4244-8C6A-BED12CF2B51F}">
      <dgm:prSet/>
      <dgm:spPr/>
      <dgm:t>
        <a:bodyPr/>
        <a:lstStyle/>
        <a:p>
          <a:endParaRPr lang="tr-TR" sz="2000">
            <a:solidFill>
              <a:schemeClr val="tx1"/>
            </a:solidFill>
          </a:endParaRPr>
        </a:p>
      </dgm:t>
    </dgm:pt>
    <dgm:pt modelId="{B6A9EA03-1BAE-4ED6-84B1-DAE62EB410C7}" type="sibTrans" cxnId="{A355061B-CE7E-4244-8C6A-BED12CF2B51F}">
      <dgm:prSet/>
      <dgm:spPr/>
      <dgm:t>
        <a:bodyPr/>
        <a:lstStyle/>
        <a:p>
          <a:endParaRPr lang="tr-TR" sz="2000">
            <a:solidFill>
              <a:schemeClr val="tx1"/>
            </a:solidFill>
          </a:endParaRPr>
        </a:p>
      </dgm:t>
    </dgm:pt>
    <dgm:pt modelId="{D4042BD1-9D40-47D4-A9DF-32856DD3D281}">
      <dgm:prSet phldrT="[Metin]" custT="1"/>
      <dgm:spPr/>
      <dgm:t>
        <a:bodyPr/>
        <a:lstStyle/>
        <a:p>
          <a:pPr algn="l">
            <a:buFont typeface="+mj-lt"/>
            <a:buAutoNum type="arabicPeriod"/>
          </a:pPr>
          <a:r>
            <a:rPr lang="tr-TR" sz="2200" b="0" i="0" dirty="0">
              <a:solidFill>
                <a:schemeClr val="tx1"/>
              </a:solidFill>
              <a:latin typeface="Chaparral Pro Light" panose="02060403030505090203" pitchFamily="18" charset="-94"/>
            </a:rPr>
            <a:t>Diyafram gevşeyerek </a:t>
          </a:r>
          <a:r>
            <a:rPr lang="tr-TR" sz="2200" b="0" i="0" dirty="0" err="1">
              <a:solidFill>
                <a:schemeClr val="tx1"/>
              </a:solidFill>
              <a:latin typeface="Chaparral Pro Light" panose="02060403030505090203" pitchFamily="18" charset="-94"/>
            </a:rPr>
            <a:t>kubbeleşir</a:t>
          </a:r>
          <a:r>
            <a:rPr lang="tr-TR" sz="2200" b="0" i="0" dirty="0">
              <a:solidFill>
                <a:schemeClr val="tx1"/>
              </a:solidFill>
              <a:latin typeface="Chaparral Pro Light" panose="02060403030505090203" pitchFamily="18" charset="-94"/>
            </a:rPr>
            <a:t>.</a:t>
          </a:r>
          <a:endParaRPr lang="tr-TR" sz="2200" dirty="0">
            <a:solidFill>
              <a:schemeClr val="tx1"/>
            </a:solidFill>
            <a:latin typeface="Chaparral Pro Light" panose="02060403030505090203" pitchFamily="18" charset="-94"/>
          </a:endParaRPr>
        </a:p>
      </dgm:t>
    </dgm:pt>
    <dgm:pt modelId="{7FC30B49-A689-4A87-9265-BBEDFC7BB9A2}" type="parTrans" cxnId="{91774858-1D71-47A5-8632-7E75EBD2DEA2}">
      <dgm:prSet/>
      <dgm:spPr/>
      <dgm:t>
        <a:bodyPr/>
        <a:lstStyle/>
        <a:p>
          <a:endParaRPr lang="tr-TR" sz="2000">
            <a:solidFill>
              <a:schemeClr val="tx1"/>
            </a:solidFill>
          </a:endParaRPr>
        </a:p>
      </dgm:t>
    </dgm:pt>
    <dgm:pt modelId="{6548FDAF-564F-4E97-AD23-2E9E87D4F534}" type="sibTrans" cxnId="{91774858-1D71-47A5-8632-7E75EBD2DEA2}">
      <dgm:prSet/>
      <dgm:spPr/>
      <dgm:t>
        <a:bodyPr/>
        <a:lstStyle/>
        <a:p>
          <a:endParaRPr lang="tr-TR" sz="2000">
            <a:solidFill>
              <a:schemeClr val="tx1"/>
            </a:solidFill>
          </a:endParaRPr>
        </a:p>
      </dgm:t>
    </dgm:pt>
    <dgm:pt modelId="{4B816DDA-5CCE-47EA-B8FB-498380520294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tr-TR" sz="2200" b="0" i="0" dirty="0">
              <a:solidFill>
                <a:schemeClr val="tx1"/>
              </a:solidFill>
              <a:latin typeface="Chaparral Pro Light" panose="02060403030505090203" pitchFamily="18" charset="-94"/>
            </a:rPr>
            <a:t>Akciğerler yukarı doğru hareket eder.</a:t>
          </a:r>
        </a:p>
      </dgm:t>
    </dgm:pt>
    <dgm:pt modelId="{AA7D4446-00BE-43BF-AD30-2E58FDE4682D}" type="parTrans" cxnId="{DD44D71C-603E-4B52-B244-36AF686E0D8D}">
      <dgm:prSet/>
      <dgm:spPr/>
      <dgm:t>
        <a:bodyPr/>
        <a:lstStyle/>
        <a:p>
          <a:endParaRPr lang="tr-TR" sz="2000">
            <a:solidFill>
              <a:schemeClr val="tx1"/>
            </a:solidFill>
          </a:endParaRPr>
        </a:p>
      </dgm:t>
    </dgm:pt>
    <dgm:pt modelId="{F8395C0F-CEA3-4460-88FC-574EFF484969}" type="sibTrans" cxnId="{DD44D71C-603E-4B52-B244-36AF686E0D8D}">
      <dgm:prSet/>
      <dgm:spPr/>
      <dgm:t>
        <a:bodyPr/>
        <a:lstStyle/>
        <a:p>
          <a:endParaRPr lang="tr-TR" sz="2000">
            <a:solidFill>
              <a:schemeClr val="tx1"/>
            </a:solidFill>
          </a:endParaRPr>
        </a:p>
      </dgm:t>
    </dgm:pt>
    <dgm:pt modelId="{C665BAC0-3427-4C1E-A3B5-AF2CD52C1F47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tr-TR" sz="2200" b="0" i="0" dirty="0">
              <a:solidFill>
                <a:schemeClr val="tx1"/>
              </a:solidFill>
              <a:latin typeface="Chaparral Pro Light" panose="02060403030505090203" pitchFamily="18" charset="-94"/>
            </a:rPr>
            <a:t>Kaburga kasları gevşer.</a:t>
          </a:r>
        </a:p>
      </dgm:t>
    </dgm:pt>
    <dgm:pt modelId="{2587D71A-7A94-4D38-B565-62F5356909C0}" type="parTrans" cxnId="{15B6AD1D-9DC3-415D-98F4-B13032538496}">
      <dgm:prSet/>
      <dgm:spPr/>
      <dgm:t>
        <a:bodyPr/>
        <a:lstStyle/>
        <a:p>
          <a:endParaRPr lang="tr-TR" sz="2000">
            <a:solidFill>
              <a:schemeClr val="tx1"/>
            </a:solidFill>
          </a:endParaRPr>
        </a:p>
      </dgm:t>
    </dgm:pt>
    <dgm:pt modelId="{C5074138-AD39-426F-A490-17813B4B9267}" type="sibTrans" cxnId="{15B6AD1D-9DC3-415D-98F4-B13032538496}">
      <dgm:prSet/>
      <dgm:spPr/>
      <dgm:t>
        <a:bodyPr/>
        <a:lstStyle/>
        <a:p>
          <a:endParaRPr lang="tr-TR" sz="2000">
            <a:solidFill>
              <a:schemeClr val="tx1"/>
            </a:solidFill>
          </a:endParaRPr>
        </a:p>
      </dgm:t>
    </dgm:pt>
    <dgm:pt modelId="{36B02E41-97DC-4DE9-870F-9267112B39D5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tr-TR" sz="2200" b="0" i="0" dirty="0">
              <a:solidFill>
                <a:schemeClr val="tx1"/>
              </a:solidFill>
              <a:latin typeface="Chaparral Pro Light" panose="02060403030505090203" pitchFamily="18" charset="-94"/>
            </a:rPr>
            <a:t>Göğüs kafesi daralır.</a:t>
          </a:r>
        </a:p>
      </dgm:t>
    </dgm:pt>
    <dgm:pt modelId="{F7839826-BA70-4B3F-823E-DE0AB157DB73}" type="parTrans" cxnId="{4203F87F-237E-40BF-B2A3-1BE5516C9606}">
      <dgm:prSet/>
      <dgm:spPr/>
      <dgm:t>
        <a:bodyPr/>
        <a:lstStyle/>
        <a:p>
          <a:endParaRPr lang="tr-TR" sz="2000">
            <a:solidFill>
              <a:schemeClr val="tx1"/>
            </a:solidFill>
          </a:endParaRPr>
        </a:p>
      </dgm:t>
    </dgm:pt>
    <dgm:pt modelId="{A45886F0-8BE9-472E-9840-D00AE271A798}" type="sibTrans" cxnId="{4203F87F-237E-40BF-B2A3-1BE5516C9606}">
      <dgm:prSet/>
      <dgm:spPr/>
      <dgm:t>
        <a:bodyPr/>
        <a:lstStyle/>
        <a:p>
          <a:endParaRPr lang="tr-TR" sz="2000">
            <a:solidFill>
              <a:schemeClr val="tx1"/>
            </a:solidFill>
          </a:endParaRPr>
        </a:p>
      </dgm:t>
    </dgm:pt>
    <dgm:pt modelId="{6BCA646E-B458-4275-B34C-8B50B5CFB501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tr-TR" sz="2200" b="0" i="0" dirty="0">
              <a:solidFill>
                <a:schemeClr val="tx1"/>
              </a:solidFill>
              <a:latin typeface="Chaparral Pro Light" panose="02060403030505090203" pitchFamily="18" charset="-94"/>
            </a:rPr>
            <a:t>Akciğerlerin içerisindeki basınç artar.</a:t>
          </a:r>
        </a:p>
      </dgm:t>
    </dgm:pt>
    <dgm:pt modelId="{E48DC5A7-1040-47CE-8837-5E35BFEF33B4}" type="parTrans" cxnId="{08D9582C-A8BF-43F3-847C-45B405F2162C}">
      <dgm:prSet/>
      <dgm:spPr/>
      <dgm:t>
        <a:bodyPr/>
        <a:lstStyle/>
        <a:p>
          <a:endParaRPr lang="tr-TR" sz="2000">
            <a:solidFill>
              <a:schemeClr val="tx1"/>
            </a:solidFill>
          </a:endParaRPr>
        </a:p>
      </dgm:t>
    </dgm:pt>
    <dgm:pt modelId="{08F43547-C84F-45F6-B72D-C1F127AAB63F}" type="sibTrans" cxnId="{08D9582C-A8BF-43F3-847C-45B405F2162C}">
      <dgm:prSet/>
      <dgm:spPr/>
      <dgm:t>
        <a:bodyPr/>
        <a:lstStyle/>
        <a:p>
          <a:endParaRPr lang="tr-TR" sz="2000">
            <a:solidFill>
              <a:schemeClr val="tx1"/>
            </a:solidFill>
          </a:endParaRPr>
        </a:p>
      </dgm:t>
    </dgm:pt>
    <dgm:pt modelId="{43EA3C0E-BBAE-4010-842A-5BB8E698969B}">
      <dgm:prSet custT="1"/>
      <dgm:spPr/>
      <dgm:t>
        <a:bodyPr/>
        <a:lstStyle/>
        <a:p>
          <a:pPr algn="l">
            <a:buFont typeface="+mj-lt"/>
            <a:buAutoNum type="arabicPeriod"/>
          </a:pPr>
          <a:r>
            <a:rPr lang="tr-TR" sz="2200" b="0" i="0" dirty="0">
              <a:solidFill>
                <a:schemeClr val="tx1"/>
              </a:solidFill>
              <a:latin typeface="Chaparral Pro Light" panose="02060403030505090203" pitchFamily="18" charset="-94"/>
            </a:rPr>
            <a:t>Akciğerler daralır dışarı kirli hava çıkar.</a:t>
          </a:r>
        </a:p>
      </dgm:t>
    </dgm:pt>
    <dgm:pt modelId="{1A32C44C-F5DE-4B8C-9727-102E1E25E246}" type="parTrans" cxnId="{593BAC1B-9575-445A-8126-0D0B2455AEE1}">
      <dgm:prSet/>
      <dgm:spPr/>
      <dgm:t>
        <a:bodyPr/>
        <a:lstStyle/>
        <a:p>
          <a:endParaRPr lang="tr-TR" sz="2000">
            <a:solidFill>
              <a:schemeClr val="tx1"/>
            </a:solidFill>
          </a:endParaRPr>
        </a:p>
      </dgm:t>
    </dgm:pt>
    <dgm:pt modelId="{C42B12AF-98B8-4581-9ED4-A329E668EE73}" type="sibTrans" cxnId="{593BAC1B-9575-445A-8126-0D0B2455AEE1}">
      <dgm:prSet/>
      <dgm:spPr/>
      <dgm:t>
        <a:bodyPr/>
        <a:lstStyle/>
        <a:p>
          <a:endParaRPr lang="tr-TR" sz="2000">
            <a:solidFill>
              <a:schemeClr val="tx1"/>
            </a:solidFill>
          </a:endParaRPr>
        </a:p>
      </dgm:t>
    </dgm:pt>
    <dgm:pt modelId="{C03D840D-B66D-40F6-A4A7-5DB1FE08C778}" type="pres">
      <dgm:prSet presAssocID="{15BCFE8F-FFD4-4409-AD89-2972D18977AB}" presName="diagram" presStyleCnt="0">
        <dgm:presLayoutVars>
          <dgm:dir/>
          <dgm:resizeHandles val="exact"/>
        </dgm:presLayoutVars>
      </dgm:prSet>
      <dgm:spPr/>
    </dgm:pt>
    <dgm:pt modelId="{5688CFE2-24D6-436F-87C0-F156815AAC06}" type="pres">
      <dgm:prSet presAssocID="{5A8F6032-5214-429C-B52D-7B13038E0C02}" presName="node" presStyleLbl="node1" presStyleIdx="0" presStyleCnt="2" custScaleX="135061">
        <dgm:presLayoutVars>
          <dgm:bulletEnabled val="1"/>
        </dgm:presLayoutVars>
      </dgm:prSet>
      <dgm:spPr/>
    </dgm:pt>
    <dgm:pt modelId="{07D7CDAF-0548-4B42-B2F6-861B280C03FE}" type="pres">
      <dgm:prSet presAssocID="{AA63752E-5986-4BF1-9A28-A2C9C5AC5538}" presName="sibTrans" presStyleCnt="0"/>
      <dgm:spPr/>
    </dgm:pt>
    <dgm:pt modelId="{5ABAF891-BCCC-4792-B660-8299ED7F277B}" type="pres">
      <dgm:prSet presAssocID="{C2C63828-A8C0-4017-A71E-A2EB31722775}" presName="node" presStyleLbl="node1" presStyleIdx="1" presStyleCnt="2" custScaleX="135061">
        <dgm:presLayoutVars>
          <dgm:bulletEnabled val="1"/>
        </dgm:presLayoutVars>
      </dgm:prSet>
      <dgm:spPr/>
    </dgm:pt>
  </dgm:ptLst>
  <dgm:cxnLst>
    <dgm:cxn modelId="{8941BE02-8455-4591-ADCD-DF237FB3E4D6}" type="presOf" srcId="{15BCFE8F-FFD4-4409-AD89-2972D18977AB}" destId="{C03D840D-B66D-40F6-A4A7-5DB1FE08C778}" srcOrd="0" destOrd="0" presId="urn:microsoft.com/office/officeart/2005/8/layout/default"/>
    <dgm:cxn modelId="{6CB66211-7165-4026-AE52-2C76D547B705}" type="presOf" srcId="{B618BD6C-CF98-4A94-B0F1-66337843A222}" destId="{5688CFE2-24D6-436F-87C0-F156815AAC06}" srcOrd="0" destOrd="6" presId="urn:microsoft.com/office/officeart/2005/8/layout/default"/>
    <dgm:cxn modelId="{A355061B-CE7E-4244-8C6A-BED12CF2B51F}" srcId="{5A8F6032-5214-429C-B52D-7B13038E0C02}" destId="{B618BD6C-CF98-4A94-B0F1-66337843A222}" srcOrd="5" destOrd="0" parTransId="{CF829675-8474-4E6B-8C04-4146EF07B060}" sibTransId="{B6A9EA03-1BAE-4ED6-84B1-DAE62EB410C7}"/>
    <dgm:cxn modelId="{593BAC1B-9575-445A-8126-0D0B2455AEE1}" srcId="{C2C63828-A8C0-4017-A71E-A2EB31722775}" destId="{43EA3C0E-BBAE-4010-842A-5BB8E698969B}" srcOrd="5" destOrd="0" parTransId="{1A32C44C-F5DE-4B8C-9727-102E1E25E246}" sibTransId="{C42B12AF-98B8-4581-9ED4-A329E668EE73}"/>
    <dgm:cxn modelId="{DD44D71C-603E-4B52-B244-36AF686E0D8D}" srcId="{C2C63828-A8C0-4017-A71E-A2EB31722775}" destId="{4B816DDA-5CCE-47EA-B8FB-498380520294}" srcOrd="1" destOrd="0" parTransId="{AA7D4446-00BE-43BF-AD30-2E58FDE4682D}" sibTransId="{F8395C0F-CEA3-4460-88FC-574EFF484969}"/>
    <dgm:cxn modelId="{15B6AD1D-9DC3-415D-98F4-B13032538496}" srcId="{C2C63828-A8C0-4017-A71E-A2EB31722775}" destId="{C665BAC0-3427-4C1E-A3B5-AF2CD52C1F47}" srcOrd="2" destOrd="0" parTransId="{2587D71A-7A94-4D38-B565-62F5356909C0}" sibTransId="{C5074138-AD39-426F-A490-17813B4B9267}"/>
    <dgm:cxn modelId="{D902EC21-0A39-4B75-8D88-7334ED8306F4}" srcId="{5A8F6032-5214-429C-B52D-7B13038E0C02}" destId="{16449A12-7FC2-4E1E-905B-BA1928255C37}" srcOrd="1" destOrd="0" parTransId="{8A758FC3-312E-4B1D-BB80-8029DA429B91}" sibTransId="{FB4EA666-0FDD-4DDB-A8CF-7A1EA940DF45}"/>
    <dgm:cxn modelId="{24D0D327-9A2D-4DFE-B6AE-C44570D29547}" srcId="{15BCFE8F-FFD4-4409-AD89-2972D18977AB}" destId="{5A8F6032-5214-429C-B52D-7B13038E0C02}" srcOrd="0" destOrd="0" parTransId="{5640A716-E7E4-4F3D-888D-37A652DC451B}" sibTransId="{AA63752E-5986-4BF1-9A28-A2C9C5AC5538}"/>
    <dgm:cxn modelId="{08D9582C-A8BF-43F3-847C-45B405F2162C}" srcId="{C2C63828-A8C0-4017-A71E-A2EB31722775}" destId="{6BCA646E-B458-4275-B34C-8B50B5CFB501}" srcOrd="4" destOrd="0" parTransId="{E48DC5A7-1040-47CE-8837-5E35BFEF33B4}" sibTransId="{08F43547-C84F-45F6-B72D-C1F127AAB63F}"/>
    <dgm:cxn modelId="{A93D092E-BA70-4877-968E-06E354C3BC44}" type="presOf" srcId="{C665BAC0-3427-4C1E-A3B5-AF2CD52C1F47}" destId="{5ABAF891-BCCC-4792-B660-8299ED7F277B}" srcOrd="0" destOrd="3" presId="urn:microsoft.com/office/officeart/2005/8/layout/default"/>
    <dgm:cxn modelId="{2909A05C-44F3-489B-B737-D288777A873F}" srcId="{5A8F6032-5214-429C-B52D-7B13038E0C02}" destId="{92B33412-2483-43ED-8EC9-0C78029BB7B0}" srcOrd="4" destOrd="0" parTransId="{B5477E98-9163-46C8-A313-DBE522AB6E88}" sibTransId="{9AE13D15-5DD4-4A75-BD24-12C87FCB7BC2}"/>
    <dgm:cxn modelId="{C6577E5F-1D17-48F4-8F22-FDDDFFD0B73B}" type="presOf" srcId="{D4042BD1-9D40-47D4-A9DF-32856DD3D281}" destId="{5ABAF891-BCCC-4792-B660-8299ED7F277B}" srcOrd="0" destOrd="1" presId="urn:microsoft.com/office/officeart/2005/8/layout/default"/>
    <dgm:cxn modelId="{245DAC41-AE07-42D5-B185-F871D7C6A8CA}" type="presOf" srcId="{9B753E1F-28E9-48DD-9730-FFED09B5E896}" destId="{5688CFE2-24D6-436F-87C0-F156815AAC06}" srcOrd="0" destOrd="1" presId="urn:microsoft.com/office/officeart/2005/8/layout/default"/>
    <dgm:cxn modelId="{04999162-28F2-4E3D-A0CA-D16E6D6B7684}" type="presOf" srcId="{5A8F6032-5214-429C-B52D-7B13038E0C02}" destId="{5688CFE2-24D6-436F-87C0-F156815AAC06}" srcOrd="0" destOrd="0" presId="urn:microsoft.com/office/officeart/2005/8/layout/default"/>
    <dgm:cxn modelId="{5D1FC843-A52B-4A17-A8FB-2C22E124B2A3}" srcId="{15BCFE8F-FFD4-4409-AD89-2972D18977AB}" destId="{C2C63828-A8C0-4017-A71E-A2EB31722775}" srcOrd="1" destOrd="0" parTransId="{7B7CFC12-0DEB-4F8F-B834-C2A6DA82D12C}" sibTransId="{07A3FE56-ECB4-4931-8EF2-C72F042BF640}"/>
    <dgm:cxn modelId="{03139D65-B7A7-47D4-8AD6-5C7B67A6C05D}" srcId="{5A8F6032-5214-429C-B52D-7B13038E0C02}" destId="{9540278F-A649-4705-9AD3-38687F0CDDFE}" srcOrd="3" destOrd="0" parTransId="{0EEC45D3-8D05-4E34-9CA2-5E0682479D74}" sibTransId="{328D5A02-37FC-4A59-8AC9-13E722635E48}"/>
    <dgm:cxn modelId="{47C02448-28D2-4012-B59C-2AF907D5D3B6}" type="presOf" srcId="{16449A12-7FC2-4E1E-905B-BA1928255C37}" destId="{5688CFE2-24D6-436F-87C0-F156815AAC06}" srcOrd="0" destOrd="2" presId="urn:microsoft.com/office/officeart/2005/8/layout/default"/>
    <dgm:cxn modelId="{CA155E72-EB77-4F9B-9954-CB78F899A694}" type="presOf" srcId="{4B816DDA-5CCE-47EA-B8FB-498380520294}" destId="{5ABAF891-BCCC-4792-B660-8299ED7F277B}" srcOrd="0" destOrd="2" presId="urn:microsoft.com/office/officeart/2005/8/layout/default"/>
    <dgm:cxn modelId="{91774858-1D71-47A5-8632-7E75EBD2DEA2}" srcId="{C2C63828-A8C0-4017-A71E-A2EB31722775}" destId="{D4042BD1-9D40-47D4-A9DF-32856DD3D281}" srcOrd="0" destOrd="0" parTransId="{7FC30B49-A689-4A87-9265-BBEDFC7BB9A2}" sibTransId="{6548FDAF-564F-4E97-AD23-2E9E87D4F534}"/>
    <dgm:cxn modelId="{9237275A-9795-46C3-A7E1-BC75E87080BF}" type="presOf" srcId="{92B33412-2483-43ED-8EC9-0C78029BB7B0}" destId="{5688CFE2-24D6-436F-87C0-F156815AAC06}" srcOrd="0" destOrd="5" presId="urn:microsoft.com/office/officeart/2005/8/layout/default"/>
    <dgm:cxn modelId="{4203F87F-237E-40BF-B2A3-1BE5516C9606}" srcId="{C2C63828-A8C0-4017-A71E-A2EB31722775}" destId="{36B02E41-97DC-4DE9-870F-9267112B39D5}" srcOrd="3" destOrd="0" parTransId="{F7839826-BA70-4B3F-823E-DE0AB157DB73}" sibTransId="{A45886F0-8BE9-472E-9840-D00AE271A798}"/>
    <dgm:cxn modelId="{22A55684-2E66-4829-868D-259138B3308C}" type="presOf" srcId="{1EFDF074-E369-4735-848C-412BEC9AF5D6}" destId="{5688CFE2-24D6-436F-87C0-F156815AAC06}" srcOrd="0" destOrd="3" presId="urn:microsoft.com/office/officeart/2005/8/layout/default"/>
    <dgm:cxn modelId="{F663DC8E-9625-4C52-96F1-9FAD3F66827A}" srcId="{5A8F6032-5214-429C-B52D-7B13038E0C02}" destId="{1EFDF074-E369-4735-848C-412BEC9AF5D6}" srcOrd="2" destOrd="0" parTransId="{F52881A4-F5E3-41D4-AE59-026A39BA7B0D}" sibTransId="{5513FA64-B18A-4097-9F10-7433236B970D}"/>
    <dgm:cxn modelId="{AD8707C6-E726-4626-A26E-9E844D5E8789}" srcId="{5A8F6032-5214-429C-B52D-7B13038E0C02}" destId="{9B753E1F-28E9-48DD-9730-FFED09B5E896}" srcOrd="0" destOrd="0" parTransId="{8AAE0D39-27E8-482E-86F6-74A76738FE12}" sibTransId="{3728E239-A2AA-4017-8C18-E6F892BA8F92}"/>
    <dgm:cxn modelId="{3C0F22CB-ADEF-4B75-AF16-43DC818437EF}" type="presOf" srcId="{C2C63828-A8C0-4017-A71E-A2EB31722775}" destId="{5ABAF891-BCCC-4792-B660-8299ED7F277B}" srcOrd="0" destOrd="0" presId="urn:microsoft.com/office/officeart/2005/8/layout/default"/>
    <dgm:cxn modelId="{9EBEC8D0-87EE-4C7D-B8A4-E1BB13CF0901}" type="presOf" srcId="{43EA3C0E-BBAE-4010-842A-5BB8E698969B}" destId="{5ABAF891-BCCC-4792-B660-8299ED7F277B}" srcOrd="0" destOrd="6" presId="urn:microsoft.com/office/officeart/2005/8/layout/default"/>
    <dgm:cxn modelId="{8C07FADB-1556-440C-A0EF-94F7382DC68A}" type="presOf" srcId="{9540278F-A649-4705-9AD3-38687F0CDDFE}" destId="{5688CFE2-24D6-436F-87C0-F156815AAC06}" srcOrd="0" destOrd="4" presId="urn:microsoft.com/office/officeart/2005/8/layout/default"/>
    <dgm:cxn modelId="{4874E9DF-DB77-49A5-B6D1-33B9B82B830E}" type="presOf" srcId="{6BCA646E-B458-4275-B34C-8B50B5CFB501}" destId="{5ABAF891-BCCC-4792-B660-8299ED7F277B}" srcOrd="0" destOrd="5" presId="urn:microsoft.com/office/officeart/2005/8/layout/default"/>
    <dgm:cxn modelId="{1FB2AAF4-25A0-4913-A930-9F7B01B0A5B6}" type="presOf" srcId="{36B02E41-97DC-4DE9-870F-9267112B39D5}" destId="{5ABAF891-BCCC-4792-B660-8299ED7F277B}" srcOrd="0" destOrd="4" presId="urn:microsoft.com/office/officeart/2005/8/layout/default"/>
    <dgm:cxn modelId="{EB361060-C554-4F65-8253-7242D2DE54A9}" type="presParOf" srcId="{C03D840D-B66D-40F6-A4A7-5DB1FE08C778}" destId="{5688CFE2-24D6-436F-87C0-F156815AAC06}" srcOrd="0" destOrd="0" presId="urn:microsoft.com/office/officeart/2005/8/layout/default"/>
    <dgm:cxn modelId="{1E746D75-B4CA-46EB-A540-7249D06E03A9}" type="presParOf" srcId="{C03D840D-B66D-40F6-A4A7-5DB1FE08C778}" destId="{07D7CDAF-0548-4B42-B2F6-861B280C03FE}" srcOrd="1" destOrd="0" presId="urn:microsoft.com/office/officeart/2005/8/layout/default"/>
    <dgm:cxn modelId="{F8C92934-D191-40BC-8316-EBA3037CFC65}" type="presParOf" srcId="{C03D840D-B66D-40F6-A4A7-5DB1FE08C778}" destId="{5ABAF891-BCCC-4792-B660-8299ED7F277B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90F2A5-7F79-4E44-A879-EC8C784B0021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</dgm:pt>
    <dgm:pt modelId="{74091BBE-A8F4-4BAD-84A3-C356CAF4098C}">
      <dgm:prSet phldrT="[Metin]" custT="1"/>
      <dgm:spPr/>
      <dgm:t>
        <a:bodyPr/>
        <a:lstStyle/>
        <a:p>
          <a:pPr algn="r"/>
          <a:r>
            <a:rPr lang="tr-TR" sz="2200">
              <a:latin typeface="Chaparral Pro Light" panose="02060403030505090203" pitchFamily="18" charset="-94"/>
            </a:rPr>
            <a:t>Sağ akciğer sol akciğerden küçüktür.</a:t>
          </a:r>
          <a:endParaRPr lang="tr-TR" sz="2200" dirty="0">
            <a:latin typeface="Chaparral Pro Light" panose="02060403030505090203" pitchFamily="18" charset="-94"/>
          </a:endParaRPr>
        </a:p>
      </dgm:t>
    </dgm:pt>
    <dgm:pt modelId="{233D2823-7EEF-4A2A-ADC0-3E0F66D6A9D0}" type="parTrans" cxnId="{63564C4B-426E-4AFD-9168-C0A6DBFE2B06}">
      <dgm:prSet/>
      <dgm:spPr/>
      <dgm:t>
        <a:bodyPr/>
        <a:lstStyle/>
        <a:p>
          <a:pPr algn="r"/>
          <a:endParaRPr lang="tr-TR" sz="2200">
            <a:solidFill>
              <a:schemeClr val="tx1"/>
            </a:solidFill>
            <a:latin typeface="Chaparral Pro Light" panose="02060403030505090203" pitchFamily="18" charset="-94"/>
          </a:endParaRPr>
        </a:p>
      </dgm:t>
    </dgm:pt>
    <dgm:pt modelId="{E2831E7E-AA16-49B9-8B82-2D86F050CCC9}" type="sibTrans" cxnId="{63564C4B-426E-4AFD-9168-C0A6DBFE2B06}">
      <dgm:prSet/>
      <dgm:spPr/>
      <dgm:t>
        <a:bodyPr/>
        <a:lstStyle/>
        <a:p>
          <a:pPr algn="r"/>
          <a:endParaRPr lang="tr-TR" sz="2200">
            <a:solidFill>
              <a:schemeClr val="tx1"/>
            </a:solidFill>
            <a:latin typeface="Chaparral Pro Light" panose="02060403030505090203" pitchFamily="18" charset="-94"/>
          </a:endParaRPr>
        </a:p>
      </dgm:t>
    </dgm:pt>
    <dgm:pt modelId="{01A501F8-579C-475E-96DB-7803930424BD}">
      <dgm:prSet custT="1"/>
      <dgm:spPr/>
      <dgm:t>
        <a:bodyPr/>
        <a:lstStyle/>
        <a:p>
          <a:pPr algn="r"/>
          <a:r>
            <a:rPr lang="tr-TR" sz="2200">
              <a:latin typeface="Chaparral Pro Light" panose="02060403030505090203" pitchFamily="18" charset="-94"/>
            </a:rPr>
            <a:t>Soluk borusunun kıkırdaktan oluşan bir yapısı vardır.</a:t>
          </a:r>
        </a:p>
      </dgm:t>
    </dgm:pt>
    <dgm:pt modelId="{DB3CF8E3-CFD2-44E9-B9BB-F20FDF7C999E}" type="parTrans" cxnId="{459026B9-2118-4792-914F-54B554BCB02B}">
      <dgm:prSet/>
      <dgm:spPr/>
      <dgm:t>
        <a:bodyPr/>
        <a:lstStyle/>
        <a:p>
          <a:pPr algn="r"/>
          <a:endParaRPr lang="tr-TR" sz="2200">
            <a:solidFill>
              <a:schemeClr val="tx1"/>
            </a:solidFill>
            <a:latin typeface="Chaparral Pro Light" panose="02060403030505090203" pitchFamily="18" charset="-94"/>
          </a:endParaRPr>
        </a:p>
      </dgm:t>
    </dgm:pt>
    <dgm:pt modelId="{1E1FA53A-E257-4D17-A336-F54E80836DF0}" type="sibTrans" cxnId="{459026B9-2118-4792-914F-54B554BCB02B}">
      <dgm:prSet/>
      <dgm:spPr/>
      <dgm:t>
        <a:bodyPr/>
        <a:lstStyle/>
        <a:p>
          <a:pPr algn="r"/>
          <a:endParaRPr lang="tr-TR" sz="2200">
            <a:solidFill>
              <a:schemeClr val="tx1"/>
            </a:solidFill>
            <a:latin typeface="Chaparral Pro Light" panose="02060403030505090203" pitchFamily="18" charset="-94"/>
          </a:endParaRPr>
        </a:p>
      </dgm:t>
    </dgm:pt>
    <dgm:pt modelId="{CB12B8BB-0E53-4929-AA76-B19F00C6BC26}">
      <dgm:prSet custT="1"/>
      <dgm:spPr/>
      <dgm:t>
        <a:bodyPr/>
        <a:lstStyle/>
        <a:p>
          <a:pPr algn="r"/>
          <a:r>
            <a:rPr lang="tr-TR" sz="2200">
              <a:latin typeface="Chaparral Pro Light" panose="02060403030505090203" pitchFamily="18" charset="-94"/>
            </a:rPr>
            <a:t>Gırtlak içerisinde konuşmamızı sağlayan ses telleri bulunur.</a:t>
          </a:r>
        </a:p>
      </dgm:t>
    </dgm:pt>
    <dgm:pt modelId="{AC80CBAC-B12C-4629-9EEC-9F2F5DB652FA}" type="parTrans" cxnId="{39712460-3259-4462-9CDF-DCF7B9748D1C}">
      <dgm:prSet/>
      <dgm:spPr/>
      <dgm:t>
        <a:bodyPr/>
        <a:lstStyle/>
        <a:p>
          <a:pPr algn="r"/>
          <a:endParaRPr lang="tr-TR" sz="2200">
            <a:solidFill>
              <a:schemeClr val="tx1"/>
            </a:solidFill>
            <a:latin typeface="Chaparral Pro Light" panose="02060403030505090203" pitchFamily="18" charset="-94"/>
          </a:endParaRPr>
        </a:p>
      </dgm:t>
    </dgm:pt>
    <dgm:pt modelId="{5A570BA4-FAF3-461A-94F3-38F661A2AF32}" type="sibTrans" cxnId="{39712460-3259-4462-9CDF-DCF7B9748D1C}">
      <dgm:prSet/>
      <dgm:spPr/>
      <dgm:t>
        <a:bodyPr/>
        <a:lstStyle/>
        <a:p>
          <a:pPr algn="r"/>
          <a:endParaRPr lang="tr-TR" sz="2200">
            <a:solidFill>
              <a:schemeClr val="tx1"/>
            </a:solidFill>
            <a:latin typeface="Chaparral Pro Light" panose="02060403030505090203" pitchFamily="18" charset="-94"/>
          </a:endParaRPr>
        </a:p>
      </dgm:t>
    </dgm:pt>
    <dgm:pt modelId="{E0193899-763F-43CF-8ABC-027614AEA473}">
      <dgm:prSet custT="1"/>
      <dgm:spPr/>
      <dgm:t>
        <a:bodyPr/>
        <a:lstStyle/>
        <a:p>
          <a:pPr algn="r"/>
          <a:r>
            <a:rPr lang="tr-TR" sz="2200">
              <a:latin typeface="Chaparral Pro Light" panose="02060403030505090203" pitchFamily="18" charset="-94"/>
            </a:rPr>
            <a:t>Mukus tabakası alınan havanın nemlenmesini sağlar.</a:t>
          </a:r>
        </a:p>
      </dgm:t>
    </dgm:pt>
    <dgm:pt modelId="{0F9573AE-47BE-4F30-B733-1307239B641B}" type="parTrans" cxnId="{442C63C2-D771-40A6-85AF-F5DA68FB0310}">
      <dgm:prSet/>
      <dgm:spPr/>
      <dgm:t>
        <a:bodyPr/>
        <a:lstStyle/>
        <a:p>
          <a:pPr algn="r"/>
          <a:endParaRPr lang="tr-TR" sz="2200">
            <a:solidFill>
              <a:schemeClr val="tx1"/>
            </a:solidFill>
            <a:latin typeface="Chaparral Pro Light" panose="02060403030505090203" pitchFamily="18" charset="-94"/>
          </a:endParaRPr>
        </a:p>
      </dgm:t>
    </dgm:pt>
    <dgm:pt modelId="{43465ADE-2192-4264-B003-F9D9EA76CA19}" type="sibTrans" cxnId="{442C63C2-D771-40A6-85AF-F5DA68FB0310}">
      <dgm:prSet/>
      <dgm:spPr/>
      <dgm:t>
        <a:bodyPr/>
        <a:lstStyle/>
        <a:p>
          <a:pPr algn="r"/>
          <a:endParaRPr lang="tr-TR" sz="2200">
            <a:solidFill>
              <a:schemeClr val="tx1"/>
            </a:solidFill>
            <a:latin typeface="Chaparral Pro Light" panose="02060403030505090203" pitchFamily="18" charset="-94"/>
          </a:endParaRPr>
        </a:p>
      </dgm:t>
    </dgm:pt>
    <dgm:pt modelId="{1C4C82D7-0712-4245-B7D9-1D76EB05D849}">
      <dgm:prSet custT="1"/>
      <dgm:spPr/>
      <dgm:t>
        <a:bodyPr/>
        <a:lstStyle/>
        <a:p>
          <a:pPr algn="r"/>
          <a:r>
            <a:rPr lang="tr-TR" sz="2200">
              <a:latin typeface="Chaparral Pro Light" panose="02060403030505090203" pitchFamily="18" charset="-94"/>
            </a:rPr>
            <a:t>Ağızdan nefes almak daha sağlıklıdır.</a:t>
          </a:r>
        </a:p>
      </dgm:t>
    </dgm:pt>
    <dgm:pt modelId="{2D3E87A6-443A-4F9D-A081-8FA3F69A6FA8}" type="parTrans" cxnId="{0DE4FCE4-B077-4B98-98AF-80946A43D01B}">
      <dgm:prSet/>
      <dgm:spPr/>
      <dgm:t>
        <a:bodyPr/>
        <a:lstStyle/>
        <a:p>
          <a:pPr algn="r"/>
          <a:endParaRPr lang="tr-TR" sz="2200">
            <a:solidFill>
              <a:schemeClr val="tx1"/>
            </a:solidFill>
            <a:latin typeface="Chaparral Pro Light" panose="02060403030505090203" pitchFamily="18" charset="-94"/>
          </a:endParaRPr>
        </a:p>
      </dgm:t>
    </dgm:pt>
    <dgm:pt modelId="{17A3D007-126C-4BAB-8A1C-F862E9990B2B}" type="sibTrans" cxnId="{0DE4FCE4-B077-4B98-98AF-80946A43D01B}">
      <dgm:prSet/>
      <dgm:spPr/>
      <dgm:t>
        <a:bodyPr/>
        <a:lstStyle/>
        <a:p>
          <a:pPr algn="r"/>
          <a:endParaRPr lang="tr-TR" sz="2200">
            <a:solidFill>
              <a:schemeClr val="tx1"/>
            </a:solidFill>
            <a:latin typeface="Chaparral Pro Light" panose="02060403030505090203" pitchFamily="18" charset="-94"/>
          </a:endParaRPr>
        </a:p>
      </dgm:t>
    </dgm:pt>
    <dgm:pt modelId="{A0746B4F-69F5-4D94-B5C2-FB71F070D27A}">
      <dgm:prSet custT="1"/>
      <dgm:spPr/>
      <dgm:t>
        <a:bodyPr/>
        <a:lstStyle/>
        <a:p>
          <a:pPr algn="r"/>
          <a:r>
            <a:rPr lang="tr-TR" sz="2200">
              <a:latin typeface="Chaparral Pro Light" panose="02060403030505090203" pitchFamily="18" charset="-94"/>
            </a:rPr>
            <a:t>Alveollerin solunum sistemindeki asıl görevi alınan havanın nemlendirilmesidir.</a:t>
          </a:r>
        </a:p>
      </dgm:t>
    </dgm:pt>
    <dgm:pt modelId="{88A091C9-33DC-4059-93F9-987F5D627383}" type="parTrans" cxnId="{B7BED7DF-F2B7-4F88-9C8D-5BA3381F8B41}">
      <dgm:prSet/>
      <dgm:spPr/>
      <dgm:t>
        <a:bodyPr/>
        <a:lstStyle/>
        <a:p>
          <a:pPr algn="r"/>
          <a:endParaRPr lang="tr-TR" sz="2200">
            <a:solidFill>
              <a:schemeClr val="tx1"/>
            </a:solidFill>
            <a:latin typeface="Chaparral Pro Light" panose="02060403030505090203" pitchFamily="18" charset="-94"/>
          </a:endParaRPr>
        </a:p>
      </dgm:t>
    </dgm:pt>
    <dgm:pt modelId="{8458E8F2-4C96-4D75-9705-A926D20691A2}" type="sibTrans" cxnId="{B7BED7DF-F2B7-4F88-9C8D-5BA3381F8B41}">
      <dgm:prSet/>
      <dgm:spPr/>
      <dgm:t>
        <a:bodyPr/>
        <a:lstStyle/>
        <a:p>
          <a:pPr algn="r"/>
          <a:endParaRPr lang="tr-TR" sz="2200">
            <a:solidFill>
              <a:schemeClr val="tx1"/>
            </a:solidFill>
            <a:latin typeface="Chaparral Pro Light" panose="02060403030505090203" pitchFamily="18" charset="-94"/>
          </a:endParaRPr>
        </a:p>
      </dgm:t>
    </dgm:pt>
    <dgm:pt modelId="{5AE81F75-2720-4ED8-955C-174A15115310}">
      <dgm:prSet custT="1"/>
      <dgm:spPr/>
      <dgm:t>
        <a:bodyPr/>
        <a:lstStyle/>
        <a:p>
          <a:pPr algn="r"/>
          <a:r>
            <a:rPr lang="tr-TR" sz="2200">
              <a:latin typeface="Chaparral Pro Light" panose="02060403030505090203" pitchFamily="18" charset="-94"/>
            </a:rPr>
            <a:t>Soluk alma sırasında diyafram kası düzleşir.</a:t>
          </a:r>
        </a:p>
      </dgm:t>
    </dgm:pt>
    <dgm:pt modelId="{6D02CF03-DE89-44A2-A5EE-8A12F0DE2EE8}" type="parTrans" cxnId="{1B7D5F86-A2BA-4BC8-AAFE-2D5B71656A75}">
      <dgm:prSet/>
      <dgm:spPr/>
      <dgm:t>
        <a:bodyPr/>
        <a:lstStyle/>
        <a:p>
          <a:pPr algn="r"/>
          <a:endParaRPr lang="tr-TR" sz="2200">
            <a:solidFill>
              <a:schemeClr val="tx1"/>
            </a:solidFill>
            <a:latin typeface="Chaparral Pro Light" panose="02060403030505090203" pitchFamily="18" charset="-94"/>
          </a:endParaRPr>
        </a:p>
      </dgm:t>
    </dgm:pt>
    <dgm:pt modelId="{006E24EC-2240-4542-B1A4-4BE66A7445AA}" type="sibTrans" cxnId="{1B7D5F86-A2BA-4BC8-AAFE-2D5B71656A75}">
      <dgm:prSet/>
      <dgm:spPr/>
      <dgm:t>
        <a:bodyPr/>
        <a:lstStyle/>
        <a:p>
          <a:pPr algn="r"/>
          <a:endParaRPr lang="tr-TR" sz="2200">
            <a:solidFill>
              <a:schemeClr val="tx1"/>
            </a:solidFill>
            <a:latin typeface="Chaparral Pro Light" panose="02060403030505090203" pitchFamily="18" charset="-94"/>
          </a:endParaRPr>
        </a:p>
      </dgm:t>
    </dgm:pt>
    <dgm:pt modelId="{939A7266-F4B6-4CF3-8502-8A84FD0C4A21}">
      <dgm:prSet custT="1"/>
      <dgm:spPr/>
      <dgm:t>
        <a:bodyPr/>
        <a:lstStyle/>
        <a:p>
          <a:pPr algn="r"/>
          <a:r>
            <a:rPr lang="tr-TR" sz="2200">
              <a:latin typeface="Chaparral Pro Light" panose="02060403030505090203" pitchFamily="18" charset="-94"/>
            </a:rPr>
            <a:t>Alveoller (Hava keseleri) gaz alış verişinin gerçekleştiği yerdir.</a:t>
          </a:r>
        </a:p>
      </dgm:t>
    </dgm:pt>
    <dgm:pt modelId="{02CCAFDD-A699-4F5F-AC27-5DB0D9410ED7}" type="parTrans" cxnId="{3716DC36-03B9-44A7-9743-EB2B608F13E9}">
      <dgm:prSet/>
      <dgm:spPr/>
      <dgm:t>
        <a:bodyPr/>
        <a:lstStyle/>
        <a:p>
          <a:pPr algn="r"/>
          <a:endParaRPr lang="tr-TR" sz="2200">
            <a:solidFill>
              <a:schemeClr val="tx1"/>
            </a:solidFill>
            <a:latin typeface="Chaparral Pro Light" panose="02060403030505090203" pitchFamily="18" charset="-94"/>
          </a:endParaRPr>
        </a:p>
      </dgm:t>
    </dgm:pt>
    <dgm:pt modelId="{7DE9BB2A-8E1E-4F34-84CA-A086921F971E}" type="sibTrans" cxnId="{3716DC36-03B9-44A7-9743-EB2B608F13E9}">
      <dgm:prSet/>
      <dgm:spPr/>
      <dgm:t>
        <a:bodyPr/>
        <a:lstStyle/>
        <a:p>
          <a:pPr algn="r"/>
          <a:endParaRPr lang="tr-TR" sz="2200">
            <a:solidFill>
              <a:schemeClr val="tx1"/>
            </a:solidFill>
            <a:latin typeface="Chaparral Pro Light" panose="02060403030505090203" pitchFamily="18" charset="-94"/>
          </a:endParaRPr>
        </a:p>
      </dgm:t>
    </dgm:pt>
    <dgm:pt modelId="{5907416D-9B09-4BC0-9766-106E779A1292}" type="pres">
      <dgm:prSet presAssocID="{2490F2A5-7F79-4E44-A879-EC8C784B0021}" presName="Name0" presStyleCnt="0">
        <dgm:presLayoutVars>
          <dgm:dir/>
          <dgm:animLvl val="lvl"/>
          <dgm:resizeHandles val="exact"/>
        </dgm:presLayoutVars>
      </dgm:prSet>
      <dgm:spPr/>
    </dgm:pt>
    <dgm:pt modelId="{3FDBA6E7-A6AB-40A0-8E42-76D4CD2779AC}" type="pres">
      <dgm:prSet presAssocID="{74091BBE-A8F4-4BAD-84A3-C356CAF4098C}" presName="linNode" presStyleCnt="0"/>
      <dgm:spPr/>
    </dgm:pt>
    <dgm:pt modelId="{4453EC16-7760-42BC-9567-710361CB7C52}" type="pres">
      <dgm:prSet presAssocID="{74091BBE-A8F4-4BAD-84A3-C356CAF4098C}" presName="parentText" presStyleLbl="node1" presStyleIdx="0" presStyleCnt="8" custScaleX="277778">
        <dgm:presLayoutVars>
          <dgm:chMax val="1"/>
          <dgm:bulletEnabled val="1"/>
        </dgm:presLayoutVars>
      </dgm:prSet>
      <dgm:spPr/>
    </dgm:pt>
    <dgm:pt modelId="{B077DE8F-A109-4644-B51D-730C6900804A}" type="pres">
      <dgm:prSet presAssocID="{E2831E7E-AA16-49B9-8B82-2D86F050CCC9}" presName="sp" presStyleCnt="0"/>
      <dgm:spPr/>
    </dgm:pt>
    <dgm:pt modelId="{170D451F-6BEA-4B09-A3EE-AEF5966BD9EA}" type="pres">
      <dgm:prSet presAssocID="{01A501F8-579C-475E-96DB-7803930424BD}" presName="linNode" presStyleCnt="0"/>
      <dgm:spPr/>
    </dgm:pt>
    <dgm:pt modelId="{20A7C086-EE21-44CD-B3D0-E24912124C7F}" type="pres">
      <dgm:prSet presAssocID="{01A501F8-579C-475E-96DB-7803930424BD}" presName="parentText" presStyleLbl="node1" presStyleIdx="1" presStyleCnt="8" custScaleX="277778">
        <dgm:presLayoutVars>
          <dgm:chMax val="1"/>
          <dgm:bulletEnabled val="1"/>
        </dgm:presLayoutVars>
      </dgm:prSet>
      <dgm:spPr/>
    </dgm:pt>
    <dgm:pt modelId="{9BE3CD92-B792-4855-82C6-84DEB7EF650D}" type="pres">
      <dgm:prSet presAssocID="{1E1FA53A-E257-4D17-A336-F54E80836DF0}" presName="sp" presStyleCnt="0"/>
      <dgm:spPr/>
    </dgm:pt>
    <dgm:pt modelId="{AE1875E2-95C1-4023-96A7-5BD79AA53DFE}" type="pres">
      <dgm:prSet presAssocID="{CB12B8BB-0E53-4929-AA76-B19F00C6BC26}" presName="linNode" presStyleCnt="0"/>
      <dgm:spPr/>
    </dgm:pt>
    <dgm:pt modelId="{16DF699E-0AD9-48C3-9D36-C3F5A1C43ED4}" type="pres">
      <dgm:prSet presAssocID="{CB12B8BB-0E53-4929-AA76-B19F00C6BC26}" presName="parentText" presStyleLbl="node1" presStyleIdx="2" presStyleCnt="8" custScaleX="277778">
        <dgm:presLayoutVars>
          <dgm:chMax val="1"/>
          <dgm:bulletEnabled val="1"/>
        </dgm:presLayoutVars>
      </dgm:prSet>
      <dgm:spPr/>
    </dgm:pt>
    <dgm:pt modelId="{E2C65EA8-AB52-425D-862A-C05BD2EFB876}" type="pres">
      <dgm:prSet presAssocID="{5A570BA4-FAF3-461A-94F3-38F661A2AF32}" presName="sp" presStyleCnt="0"/>
      <dgm:spPr/>
    </dgm:pt>
    <dgm:pt modelId="{D8EB10C6-379C-4FA3-9995-9051DC58EE62}" type="pres">
      <dgm:prSet presAssocID="{E0193899-763F-43CF-8ABC-027614AEA473}" presName="linNode" presStyleCnt="0"/>
      <dgm:spPr/>
    </dgm:pt>
    <dgm:pt modelId="{55160185-B416-404C-852C-C842D34455BA}" type="pres">
      <dgm:prSet presAssocID="{E0193899-763F-43CF-8ABC-027614AEA473}" presName="parentText" presStyleLbl="node1" presStyleIdx="3" presStyleCnt="8" custScaleX="277778">
        <dgm:presLayoutVars>
          <dgm:chMax val="1"/>
          <dgm:bulletEnabled val="1"/>
        </dgm:presLayoutVars>
      </dgm:prSet>
      <dgm:spPr/>
    </dgm:pt>
    <dgm:pt modelId="{FAB28F35-BF34-4DBF-81A3-2FDF5ACCC923}" type="pres">
      <dgm:prSet presAssocID="{43465ADE-2192-4264-B003-F9D9EA76CA19}" presName="sp" presStyleCnt="0"/>
      <dgm:spPr/>
    </dgm:pt>
    <dgm:pt modelId="{5CAF65A3-D7B9-4B94-9BD0-6068FD94EAE9}" type="pres">
      <dgm:prSet presAssocID="{1C4C82D7-0712-4245-B7D9-1D76EB05D849}" presName="linNode" presStyleCnt="0"/>
      <dgm:spPr/>
    </dgm:pt>
    <dgm:pt modelId="{FB3756B3-1D90-4E48-A508-828CCFCF9D8D}" type="pres">
      <dgm:prSet presAssocID="{1C4C82D7-0712-4245-B7D9-1D76EB05D849}" presName="parentText" presStyleLbl="node1" presStyleIdx="4" presStyleCnt="8" custScaleX="277778">
        <dgm:presLayoutVars>
          <dgm:chMax val="1"/>
          <dgm:bulletEnabled val="1"/>
        </dgm:presLayoutVars>
      </dgm:prSet>
      <dgm:spPr/>
    </dgm:pt>
    <dgm:pt modelId="{03748F19-F634-4A7F-971F-3EB487608529}" type="pres">
      <dgm:prSet presAssocID="{17A3D007-126C-4BAB-8A1C-F862E9990B2B}" presName="sp" presStyleCnt="0"/>
      <dgm:spPr/>
    </dgm:pt>
    <dgm:pt modelId="{32CEC4DC-C927-4A94-8165-754AB2896FB1}" type="pres">
      <dgm:prSet presAssocID="{A0746B4F-69F5-4D94-B5C2-FB71F070D27A}" presName="linNode" presStyleCnt="0"/>
      <dgm:spPr/>
    </dgm:pt>
    <dgm:pt modelId="{012D5CAB-0B1E-47B7-A2A9-018D62AB88C6}" type="pres">
      <dgm:prSet presAssocID="{A0746B4F-69F5-4D94-B5C2-FB71F070D27A}" presName="parentText" presStyleLbl="node1" presStyleIdx="5" presStyleCnt="8" custScaleX="277778">
        <dgm:presLayoutVars>
          <dgm:chMax val="1"/>
          <dgm:bulletEnabled val="1"/>
        </dgm:presLayoutVars>
      </dgm:prSet>
      <dgm:spPr/>
    </dgm:pt>
    <dgm:pt modelId="{8DD8DE9C-D654-49C8-934C-9B78D8F8A7EB}" type="pres">
      <dgm:prSet presAssocID="{8458E8F2-4C96-4D75-9705-A926D20691A2}" presName="sp" presStyleCnt="0"/>
      <dgm:spPr/>
    </dgm:pt>
    <dgm:pt modelId="{0798F362-324C-40CB-8FC3-DDDC2730265B}" type="pres">
      <dgm:prSet presAssocID="{5AE81F75-2720-4ED8-955C-174A15115310}" presName="linNode" presStyleCnt="0"/>
      <dgm:spPr/>
    </dgm:pt>
    <dgm:pt modelId="{4FEEEE51-E411-4034-8D94-9F7AFF7B9E93}" type="pres">
      <dgm:prSet presAssocID="{5AE81F75-2720-4ED8-955C-174A15115310}" presName="parentText" presStyleLbl="node1" presStyleIdx="6" presStyleCnt="8" custScaleX="277778">
        <dgm:presLayoutVars>
          <dgm:chMax val="1"/>
          <dgm:bulletEnabled val="1"/>
        </dgm:presLayoutVars>
      </dgm:prSet>
      <dgm:spPr/>
    </dgm:pt>
    <dgm:pt modelId="{99C61F46-316B-4D1A-949E-2EFE059A999E}" type="pres">
      <dgm:prSet presAssocID="{006E24EC-2240-4542-B1A4-4BE66A7445AA}" presName="sp" presStyleCnt="0"/>
      <dgm:spPr/>
    </dgm:pt>
    <dgm:pt modelId="{74E44B8E-A5BA-4831-8A42-85587B6CEBD7}" type="pres">
      <dgm:prSet presAssocID="{939A7266-F4B6-4CF3-8502-8A84FD0C4A21}" presName="linNode" presStyleCnt="0"/>
      <dgm:spPr/>
    </dgm:pt>
    <dgm:pt modelId="{D93FAD68-AA64-4ED7-ACEC-841F9C3C6FF2}" type="pres">
      <dgm:prSet presAssocID="{939A7266-F4B6-4CF3-8502-8A84FD0C4A21}" presName="parentText" presStyleLbl="node1" presStyleIdx="7" presStyleCnt="8" custScaleX="277778">
        <dgm:presLayoutVars>
          <dgm:chMax val="1"/>
          <dgm:bulletEnabled val="1"/>
        </dgm:presLayoutVars>
      </dgm:prSet>
      <dgm:spPr/>
    </dgm:pt>
  </dgm:ptLst>
  <dgm:cxnLst>
    <dgm:cxn modelId="{DECAC504-FD2E-4451-AE35-FD315F5C8531}" type="presOf" srcId="{01A501F8-579C-475E-96DB-7803930424BD}" destId="{20A7C086-EE21-44CD-B3D0-E24912124C7F}" srcOrd="0" destOrd="0" presId="urn:microsoft.com/office/officeart/2005/8/layout/vList5"/>
    <dgm:cxn modelId="{3D75AA27-5580-4948-A590-80787AB482DD}" type="presOf" srcId="{1C4C82D7-0712-4245-B7D9-1D76EB05D849}" destId="{FB3756B3-1D90-4E48-A508-828CCFCF9D8D}" srcOrd="0" destOrd="0" presId="urn:microsoft.com/office/officeart/2005/8/layout/vList5"/>
    <dgm:cxn modelId="{3716DC36-03B9-44A7-9743-EB2B608F13E9}" srcId="{2490F2A5-7F79-4E44-A879-EC8C784B0021}" destId="{939A7266-F4B6-4CF3-8502-8A84FD0C4A21}" srcOrd="7" destOrd="0" parTransId="{02CCAFDD-A699-4F5F-AC27-5DB0D9410ED7}" sibTransId="{7DE9BB2A-8E1E-4F34-84CA-A086921F971E}"/>
    <dgm:cxn modelId="{39712460-3259-4462-9CDF-DCF7B9748D1C}" srcId="{2490F2A5-7F79-4E44-A879-EC8C784B0021}" destId="{CB12B8BB-0E53-4929-AA76-B19F00C6BC26}" srcOrd="2" destOrd="0" parTransId="{AC80CBAC-B12C-4629-9EEC-9F2F5DB652FA}" sibTransId="{5A570BA4-FAF3-461A-94F3-38F661A2AF32}"/>
    <dgm:cxn modelId="{818D1D43-533A-48F8-B870-46D5FE9379F9}" type="presOf" srcId="{74091BBE-A8F4-4BAD-84A3-C356CAF4098C}" destId="{4453EC16-7760-42BC-9567-710361CB7C52}" srcOrd="0" destOrd="0" presId="urn:microsoft.com/office/officeart/2005/8/layout/vList5"/>
    <dgm:cxn modelId="{7F2BC343-2CD8-450E-94A4-E03BC5884685}" type="presOf" srcId="{CB12B8BB-0E53-4929-AA76-B19F00C6BC26}" destId="{16DF699E-0AD9-48C3-9D36-C3F5A1C43ED4}" srcOrd="0" destOrd="0" presId="urn:microsoft.com/office/officeart/2005/8/layout/vList5"/>
    <dgm:cxn modelId="{63564C4B-426E-4AFD-9168-C0A6DBFE2B06}" srcId="{2490F2A5-7F79-4E44-A879-EC8C784B0021}" destId="{74091BBE-A8F4-4BAD-84A3-C356CAF4098C}" srcOrd="0" destOrd="0" parTransId="{233D2823-7EEF-4A2A-ADC0-3E0F66D6A9D0}" sibTransId="{E2831E7E-AA16-49B9-8B82-2D86F050CCC9}"/>
    <dgm:cxn modelId="{21561E4D-2193-4B29-A042-3711A3D39C6A}" type="presOf" srcId="{939A7266-F4B6-4CF3-8502-8A84FD0C4A21}" destId="{D93FAD68-AA64-4ED7-ACEC-841F9C3C6FF2}" srcOrd="0" destOrd="0" presId="urn:microsoft.com/office/officeart/2005/8/layout/vList5"/>
    <dgm:cxn modelId="{E5EA7C53-AA5E-42B2-953C-1CB9DFC6DB81}" type="presOf" srcId="{A0746B4F-69F5-4D94-B5C2-FB71F070D27A}" destId="{012D5CAB-0B1E-47B7-A2A9-018D62AB88C6}" srcOrd="0" destOrd="0" presId="urn:microsoft.com/office/officeart/2005/8/layout/vList5"/>
    <dgm:cxn modelId="{1B7D5F86-A2BA-4BC8-AAFE-2D5B71656A75}" srcId="{2490F2A5-7F79-4E44-A879-EC8C784B0021}" destId="{5AE81F75-2720-4ED8-955C-174A15115310}" srcOrd="6" destOrd="0" parTransId="{6D02CF03-DE89-44A2-A5EE-8A12F0DE2EE8}" sibTransId="{006E24EC-2240-4542-B1A4-4BE66A7445AA}"/>
    <dgm:cxn modelId="{B7226A88-21F7-448E-AD49-13ECBDB0CEFC}" type="presOf" srcId="{E0193899-763F-43CF-8ABC-027614AEA473}" destId="{55160185-B416-404C-852C-C842D34455BA}" srcOrd="0" destOrd="0" presId="urn:microsoft.com/office/officeart/2005/8/layout/vList5"/>
    <dgm:cxn modelId="{459026B9-2118-4792-914F-54B554BCB02B}" srcId="{2490F2A5-7F79-4E44-A879-EC8C784B0021}" destId="{01A501F8-579C-475E-96DB-7803930424BD}" srcOrd="1" destOrd="0" parTransId="{DB3CF8E3-CFD2-44E9-B9BB-F20FDF7C999E}" sibTransId="{1E1FA53A-E257-4D17-A336-F54E80836DF0}"/>
    <dgm:cxn modelId="{442C63C2-D771-40A6-85AF-F5DA68FB0310}" srcId="{2490F2A5-7F79-4E44-A879-EC8C784B0021}" destId="{E0193899-763F-43CF-8ABC-027614AEA473}" srcOrd="3" destOrd="0" parTransId="{0F9573AE-47BE-4F30-B733-1307239B641B}" sibTransId="{43465ADE-2192-4264-B003-F9D9EA76CA19}"/>
    <dgm:cxn modelId="{4734FACD-9A27-4437-97BE-117F2CCD1A7B}" type="presOf" srcId="{2490F2A5-7F79-4E44-A879-EC8C784B0021}" destId="{5907416D-9B09-4BC0-9766-106E779A1292}" srcOrd="0" destOrd="0" presId="urn:microsoft.com/office/officeart/2005/8/layout/vList5"/>
    <dgm:cxn modelId="{B7BED7DF-F2B7-4F88-9C8D-5BA3381F8B41}" srcId="{2490F2A5-7F79-4E44-A879-EC8C784B0021}" destId="{A0746B4F-69F5-4D94-B5C2-FB71F070D27A}" srcOrd="5" destOrd="0" parTransId="{88A091C9-33DC-4059-93F9-987F5D627383}" sibTransId="{8458E8F2-4C96-4D75-9705-A926D20691A2}"/>
    <dgm:cxn modelId="{0DE4FCE4-B077-4B98-98AF-80946A43D01B}" srcId="{2490F2A5-7F79-4E44-A879-EC8C784B0021}" destId="{1C4C82D7-0712-4245-B7D9-1D76EB05D849}" srcOrd="4" destOrd="0" parTransId="{2D3E87A6-443A-4F9D-A081-8FA3F69A6FA8}" sibTransId="{17A3D007-126C-4BAB-8A1C-F862E9990B2B}"/>
    <dgm:cxn modelId="{A7BA60F2-9ADF-45E3-BB6D-D3C5AC9F270D}" type="presOf" srcId="{5AE81F75-2720-4ED8-955C-174A15115310}" destId="{4FEEEE51-E411-4034-8D94-9F7AFF7B9E93}" srcOrd="0" destOrd="0" presId="urn:microsoft.com/office/officeart/2005/8/layout/vList5"/>
    <dgm:cxn modelId="{35DB340B-595B-44F3-BE79-FB1D29ADBA6F}" type="presParOf" srcId="{5907416D-9B09-4BC0-9766-106E779A1292}" destId="{3FDBA6E7-A6AB-40A0-8E42-76D4CD2779AC}" srcOrd="0" destOrd="0" presId="urn:microsoft.com/office/officeart/2005/8/layout/vList5"/>
    <dgm:cxn modelId="{CC2552AC-7B9A-4498-82F8-FD32CA6C85A6}" type="presParOf" srcId="{3FDBA6E7-A6AB-40A0-8E42-76D4CD2779AC}" destId="{4453EC16-7760-42BC-9567-710361CB7C52}" srcOrd="0" destOrd="0" presId="urn:microsoft.com/office/officeart/2005/8/layout/vList5"/>
    <dgm:cxn modelId="{645F7DC6-AD2D-4F79-B89C-DB16677EFEDC}" type="presParOf" srcId="{5907416D-9B09-4BC0-9766-106E779A1292}" destId="{B077DE8F-A109-4644-B51D-730C6900804A}" srcOrd="1" destOrd="0" presId="urn:microsoft.com/office/officeart/2005/8/layout/vList5"/>
    <dgm:cxn modelId="{99F9BD52-5C08-4DBB-9A7D-7DD0254B493B}" type="presParOf" srcId="{5907416D-9B09-4BC0-9766-106E779A1292}" destId="{170D451F-6BEA-4B09-A3EE-AEF5966BD9EA}" srcOrd="2" destOrd="0" presId="urn:microsoft.com/office/officeart/2005/8/layout/vList5"/>
    <dgm:cxn modelId="{58BEDE37-4B65-42F2-BFCB-90F69161239E}" type="presParOf" srcId="{170D451F-6BEA-4B09-A3EE-AEF5966BD9EA}" destId="{20A7C086-EE21-44CD-B3D0-E24912124C7F}" srcOrd="0" destOrd="0" presId="urn:microsoft.com/office/officeart/2005/8/layout/vList5"/>
    <dgm:cxn modelId="{33CA9A83-BC79-4AC8-9BFC-5D917C31A5C3}" type="presParOf" srcId="{5907416D-9B09-4BC0-9766-106E779A1292}" destId="{9BE3CD92-B792-4855-82C6-84DEB7EF650D}" srcOrd="3" destOrd="0" presId="urn:microsoft.com/office/officeart/2005/8/layout/vList5"/>
    <dgm:cxn modelId="{24431C24-CB3C-4465-8F0A-5329A5CD012F}" type="presParOf" srcId="{5907416D-9B09-4BC0-9766-106E779A1292}" destId="{AE1875E2-95C1-4023-96A7-5BD79AA53DFE}" srcOrd="4" destOrd="0" presId="urn:microsoft.com/office/officeart/2005/8/layout/vList5"/>
    <dgm:cxn modelId="{E3B28409-EE39-49BA-BFB7-C8562DDFF885}" type="presParOf" srcId="{AE1875E2-95C1-4023-96A7-5BD79AA53DFE}" destId="{16DF699E-0AD9-48C3-9D36-C3F5A1C43ED4}" srcOrd="0" destOrd="0" presId="urn:microsoft.com/office/officeart/2005/8/layout/vList5"/>
    <dgm:cxn modelId="{57F3A639-BA67-4948-B669-D2781AC061DF}" type="presParOf" srcId="{5907416D-9B09-4BC0-9766-106E779A1292}" destId="{E2C65EA8-AB52-425D-862A-C05BD2EFB876}" srcOrd="5" destOrd="0" presId="urn:microsoft.com/office/officeart/2005/8/layout/vList5"/>
    <dgm:cxn modelId="{8EB246EA-D533-4F0F-B776-E4F667B8B0E1}" type="presParOf" srcId="{5907416D-9B09-4BC0-9766-106E779A1292}" destId="{D8EB10C6-379C-4FA3-9995-9051DC58EE62}" srcOrd="6" destOrd="0" presId="urn:microsoft.com/office/officeart/2005/8/layout/vList5"/>
    <dgm:cxn modelId="{64DA04CD-858F-449A-8FCF-3A0C8B8E0E7D}" type="presParOf" srcId="{D8EB10C6-379C-4FA3-9995-9051DC58EE62}" destId="{55160185-B416-404C-852C-C842D34455BA}" srcOrd="0" destOrd="0" presId="urn:microsoft.com/office/officeart/2005/8/layout/vList5"/>
    <dgm:cxn modelId="{B71DD6CF-4000-417A-8E47-5BAD9808EB3F}" type="presParOf" srcId="{5907416D-9B09-4BC0-9766-106E779A1292}" destId="{FAB28F35-BF34-4DBF-81A3-2FDF5ACCC923}" srcOrd="7" destOrd="0" presId="urn:microsoft.com/office/officeart/2005/8/layout/vList5"/>
    <dgm:cxn modelId="{FA8F0BC9-8FA9-4ECF-BB9D-FA65BFD67E62}" type="presParOf" srcId="{5907416D-9B09-4BC0-9766-106E779A1292}" destId="{5CAF65A3-D7B9-4B94-9BD0-6068FD94EAE9}" srcOrd="8" destOrd="0" presId="urn:microsoft.com/office/officeart/2005/8/layout/vList5"/>
    <dgm:cxn modelId="{E3F09A0A-9EA1-4005-90CE-28D37E90CA9B}" type="presParOf" srcId="{5CAF65A3-D7B9-4B94-9BD0-6068FD94EAE9}" destId="{FB3756B3-1D90-4E48-A508-828CCFCF9D8D}" srcOrd="0" destOrd="0" presId="urn:microsoft.com/office/officeart/2005/8/layout/vList5"/>
    <dgm:cxn modelId="{42080747-0B66-461A-B542-757FDBAEEB8D}" type="presParOf" srcId="{5907416D-9B09-4BC0-9766-106E779A1292}" destId="{03748F19-F634-4A7F-971F-3EB487608529}" srcOrd="9" destOrd="0" presId="urn:microsoft.com/office/officeart/2005/8/layout/vList5"/>
    <dgm:cxn modelId="{0D3D7FF4-FDC3-410B-A947-13A4289E6529}" type="presParOf" srcId="{5907416D-9B09-4BC0-9766-106E779A1292}" destId="{32CEC4DC-C927-4A94-8165-754AB2896FB1}" srcOrd="10" destOrd="0" presId="urn:microsoft.com/office/officeart/2005/8/layout/vList5"/>
    <dgm:cxn modelId="{11BC04F7-C401-47ED-99A9-9CBE7360C99E}" type="presParOf" srcId="{32CEC4DC-C927-4A94-8165-754AB2896FB1}" destId="{012D5CAB-0B1E-47B7-A2A9-018D62AB88C6}" srcOrd="0" destOrd="0" presId="urn:microsoft.com/office/officeart/2005/8/layout/vList5"/>
    <dgm:cxn modelId="{1E4228E0-2BCC-45F7-9029-11C734958ECB}" type="presParOf" srcId="{5907416D-9B09-4BC0-9766-106E779A1292}" destId="{8DD8DE9C-D654-49C8-934C-9B78D8F8A7EB}" srcOrd="11" destOrd="0" presId="urn:microsoft.com/office/officeart/2005/8/layout/vList5"/>
    <dgm:cxn modelId="{9D3CE582-70C9-47E2-8DFF-15B16966B687}" type="presParOf" srcId="{5907416D-9B09-4BC0-9766-106E779A1292}" destId="{0798F362-324C-40CB-8FC3-DDDC2730265B}" srcOrd="12" destOrd="0" presId="urn:microsoft.com/office/officeart/2005/8/layout/vList5"/>
    <dgm:cxn modelId="{E7C74115-6260-4283-814C-356F46EEE35F}" type="presParOf" srcId="{0798F362-324C-40CB-8FC3-DDDC2730265B}" destId="{4FEEEE51-E411-4034-8D94-9F7AFF7B9E93}" srcOrd="0" destOrd="0" presId="urn:microsoft.com/office/officeart/2005/8/layout/vList5"/>
    <dgm:cxn modelId="{589661D4-E382-4DFB-AF1C-2CF2BDB465DE}" type="presParOf" srcId="{5907416D-9B09-4BC0-9766-106E779A1292}" destId="{99C61F46-316B-4D1A-949E-2EFE059A999E}" srcOrd="13" destOrd="0" presId="urn:microsoft.com/office/officeart/2005/8/layout/vList5"/>
    <dgm:cxn modelId="{9F0F010C-36AE-4F9B-B79A-52A522B74A12}" type="presParOf" srcId="{5907416D-9B09-4BC0-9766-106E779A1292}" destId="{74E44B8E-A5BA-4831-8A42-85587B6CEBD7}" srcOrd="14" destOrd="0" presId="urn:microsoft.com/office/officeart/2005/8/layout/vList5"/>
    <dgm:cxn modelId="{23F18028-4A0F-43D3-8F57-1F7D0DFCAB3B}" type="presParOf" srcId="{74E44B8E-A5BA-4831-8A42-85587B6CEBD7}" destId="{D93FAD68-AA64-4ED7-ACEC-841F9C3C6FF2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4C69A-F19A-420F-B534-D240DE66BA25}">
      <dsp:nvSpPr>
        <dsp:cNvPr id="0" name=""/>
        <dsp:cNvSpPr/>
      </dsp:nvSpPr>
      <dsp:spPr>
        <a:xfrm>
          <a:off x="7878" y="365176"/>
          <a:ext cx="3275691" cy="32802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latin typeface="Chaparral Pro Light" panose="02060403030505090203" pitchFamily="18" charset="-94"/>
            </a:rPr>
            <a:t>SOLUNUM SİSTEMİNİ OLUŞTURAN YAPI VE ORGANLAR</a:t>
          </a:r>
        </a:p>
      </dsp:txBody>
      <dsp:txXfrm>
        <a:off x="103820" y="461118"/>
        <a:ext cx="3083807" cy="3088355"/>
      </dsp:txXfrm>
    </dsp:sp>
    <dsp:sp modelId="{B115DA7D-6CC9-4A20-9FCA-CF874B684C8C}">
      <dsp:nvSpPr>
        <dsp:cNvPr id="0" name=""/>
        <dsp:cNvSpPr/>
      </dsp:nvSpPr>
      <dsp:spPr>
        <a:xfrm rot="17365571">
          <a:off x="2707987" y="1176107"/>
          <a:ext cx="1724829" cy="31741"/>
        </a:xfrm>
        <a:custGeom>
          <a:avLst/>
          <a:gdLst/>
          <a:ahLst/>
          <a:cxnLst/>
          <a:rect l="0" t="0" r="0" b="0"/>
          <a:pathLst>
            <a:path>
              <a:moveTo>
                <a:pt x="0" y="15870"/>
              </a:moveTo>
              <a:lnTo>
                <a:pt x="1724829" y="1587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600" b="1" kern="1200">
            <a:solidFill>
              <a:schemeClr val="bg1"/>
            </a:solidFill>
            <a:latin typeface="Chaparral Pro Light" panose="02060403030505090203" pitchFamily="18" charset="-94"/>
          </a:endParaRPr>
        </a:p>
      </dsp:txBody>
      <dsp:txXfrm>
        <a:off x="3527281" y="1148857"/>
        <a:ext cx="86241" cy="86241"/>
      </dsp:txXfrm>
    </dsp:sp>
    <dsp:sp modelId="{EB3C7089-9F74-4E8F-AA87-C1E72031C7B5}">
      <dsp:nvSpPr>
        <dsp:cNvPr id="0" name=""/>
        <dsp:cNvSpPr/>
      </dsp:nvSpPr>
      <dsp:spPr>
        <a:xfrm>
          <a:off x="3857234" y="25043"/>
          <a:ext cx="3250302" cy="70723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latin typeface="Chaparral Pro Light" panose="02060403030505090203" pitchFamily="18" charset="-94"/>
            </a:rPr>
            <a:t>BURUN</a:t>
          </a:r>
        </a:p>
      </dsp:txBody>
      <dsp:txXfrm>
        <a:off x="3877948" y="45757"/>
        <a:ext cx="3208874" cy="665805"/>
      </dsp:txXfrm>
    </dsp:sp>
    <dsp:sp modelId="{7F39B2C7-6EA9-476B-8874-37DDE5B090E0}">
      <dsp:nvSpPr>
        <dsp:cNvPr id="0" name=""/>
        <dsp:cNvSpPr/>
      </dsp:nvSpPr>
      <dsp:spPr>
        <a:xfrm rot="18311808">
          <a:off x="3072763" y="1582766"/>
          <a:ext cx="995277" cy="31741"/>
        </a:xfrm>
        <a:custGeom>
          <a:avLst/>
          <a:gdLst/>
          <a:ahLst/>
          <a:cxnLst/>
          <a:rect l="0" t="0" r="0" b="0"/>
          <a:pathLst>
            <a:path>
              <a:moveTo>
                <a:pt x="0" y="15870"/>
              </a:moveTo>
              <a:lnTo>
                <a:pt x="995277" y="1587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b="1" kern="1200">
            <a:solidFill>
              <a:schemeClr val="bg1"/>
            </a:solidFill>
            <a:latin typeface="Chaparral Pro Light" panose="02060403030505090203" pitchFamily="18" charset="-94"/>
          </a:endParaRPr>
        </a:p>
      </dsp:txBody>
      <dsp:txXfrm>
        <a:off x="3545520" y="1573755"/>
        <a:ext cx="49763" cy="49763"/>
      </dsp:txXfrm>
    </dsp:sp>
    <dsp:sp modelId="{EADAB9E1-FA6D-43C3-8414-83728652B3F9}">
      <dsp:nvSpPr>
        <dsp:cNvPr id="0" name=""/>
        <dsp:cNvSpPr/>
      </dsp:nvSpPr>
      <dsp:spPr>
        <a:xfrm>
          <a:off x="3857234" y="838361"/>
          <a:ext cx="3250302" cy="70723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latin typeface="Chaparral Pro Light" panose="02060403030505090203" pitchFamily="18" charset="-94"/>
            </a:rPr>
            <a:t>YUTAK</a:t>
          </a:r>
        </a:p>
      </dsp:txBody>
      <dsp:txXfrm>
        <a:off x="3877948" y="859075"/>
        <a:ext cx="3208874" cy="665805"/>
      </dsp:txXfrm>
    </dsp:sp>
    <dsp:sp modelId="{24FF05CE-0006-4554-9D17-0E5BF66555CA}">
      <dsp:nvSpPr>
        <dsp:cNvPr id="0" name=""/>
        <dsp:cNvSpPr/>
      </dsp:nvSpPr>
      <dsp:spPr>
        <a:xfrm>
          <a:off x="3283570" y="1989425"/>
          <a:ext cx="573664" cy="31741"/>
        </a:xfrm>
        <a:custGeom>
          <a:avLst/>
          <a:gdLst/>
          <a:ahLst/>
          <a:cxnLst/>
          <a:rect l="0" t="0" r="0" b="0"/>
          <a:pathLst>
            <a:path>
              <a:moveTo>
                <a:pt x="0" y="15870"/>
              </a:moveTo>
              <a:lnTo>
                <a:pt x="573664" y="1587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3556060" y="1990954"/>
        <a:ext cx="28683" cy="28683"/>
      </dsp:txXfrm>
    </dsp:sp>
    <dsp:sp modelId="{B1355F8D-8FF3-4FC2-A79A-04ECBF37527C}">
      <dsp:nvSpPr>
        <dsp:cNvPr id="0" name=""/>
        <dsp:cNvSpPr/>
      </dsp:nvSpPr>
      <dsp:spPr>
        <a:xfrm>
          <a:off x="3857234" y="1651679"/>
          <a:ext cx="3250302" cy="70723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latin typeface="Chaparral Pro Light" panose="02060403030505090203" pitchFamily="18" charset="-94"/>
            </a:rPr>
            <a:t>GIRTLAK</a:t>
          </a:r>
        </a:p>
      </dsp:txBody>
      <dsp:txXfrm>
        <a:off x="3877948" y="1672393"/>
        <a:ext cx="3208874" cy="665805"/>
      </dsp:txXfrm>
    </dsp:sp>
    <dsp:sp modelId="{3E0EA587-5DDD-46C1-B7DE-986A0842308D}">
      <dsp:nvSpPr>
        <dsp:cNvPr id="0" name=""/>
        <dsp:cNvSpPr/>
      </dsp:nvSpPr>
      <dsp:spPr>
        <a:xfrm rot="3288192">
          <a:off x="3072763" y="2396084"/>
          <a:ext cx="995277" cy="31741"/>
        </a:xfrm>
        <a:custGeom>
          <a:avLst/>
          <a:gdLst/>
          <a:ahLst/>
          <a:cxnLst/>
          <a:rect l="0" t="0" r="0" b="0"/>
          <a:pathLst>
            <a:path>
              <a:moveTo>
                <a:pt x="0" y="15870"/>
              </a:moveTo>
              <a:lnTo>
                <a:pt x="995277" y="1587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500" kern="1200"/>
        </a:p>
      </dsp:txBody>
      <dsp:txXfrm>
        <a:off x="3545520" y="2387073"/>
        <a:ext cx="49763" cy="49763"/>
      </dsp:txXfrm>
    </dsp:sp>
    <dsp:sp modelId="{0125BA7D-1257-4508-84EA-D676190308A8}">
      <dsp:nvSpPr>
        <dsp:cNvPr id="0" name=""/>
        <dsp:cNvSpPr/>
      </dsp:nvSpPr>
      <dsp:spPr>
        <a:xfrm>
          <a:off x="3857234" y="2464998"/>
          <a:ext cx="3250302" cy="70723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latin typeface="Chaparral Pro Light" panose="02060403030505090203" pitchFamily="18" charset="-94"/>
            </a:rPr>
            <a:t>SOLUK BORUSU</a:t>
          </a:r>
        </a:p>
      </dsp:txBody>
      <dsp:txXfrm>
        <a:off x="3877948" y="2485712"/>
        <a:ext cx="3208874" cy="665805"/>
      </dsp:txXfrm>
    </dsp:sp>
    <dsp:sp modelId="{4CB2A4B4-C312-423F-8CC9-C14D2649DB95}">
      <dsp:nvSpPr>
        <dsp:cNvPr id="0" name=""/>
        <dsp:cNvSpPr/>
      </dsp:nvSpPr>
      <dsp:spPr>
        <a:xfrm rot="4234429">
          <a:off x="2707987" y="2802743"/>
          <a:ext cx="1724829" cy="31741"/>
        </a:xfrm>
        <a:custGeom>
          <a:avLst/>
          <a:gdLst/>
          <a:ahLst/>
          <a:cxnLst/>
          <a:rect l="0" t="0" r="0" b="0"/>
          <a:pathLst>
            <a:path>
              <a:moveTo>
                <a:pt x="0" y="15870"/>
              </a:moveTo>
              <a:lnTo>
                <a:pt x="1724829" y="15870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tr-TR" sz="600" kern="1200"/>
        </a:p>
      </dsp:txBody>
      <dsp:txXfrm>
        <a:off x="3527281" y="2775493"/>
        <a:ext cx="86241" cy="86241"/>
      </dsp:txXfrm>
    </dsp:sp>
    <dsp:sp modelId="{9FA00D74-E0D6-43E9-8981-368418E14753}">
      <dsp:nvSpPr>
        <dsp:cNvPr id="0" name=""/>
        <dsp:cNvSpPr/>
      </dsp:nvSpPr>
      <dsp:spPr>
        <a:xfrm>
          <a:off x="3857234" y="3278316"/>
          <a:ext cx="3250302" cy="70723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latin typeface="Chaparral Pro Light" panose="02060403030505090203" pitchFamily="18" charset="-94"/>
            </a:rPr>
            <a:t>AKCİĞERLER</a:t>
          </a:r>
        </a:p>
      </dsp:txBody>
      <dsp:txXfrm>
        <a:off x="3877948" y="3299030"/>
        <a:ext cx="3208874" cy="6658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88CFE2-24D6-436F-87C0-F156815AAC06}">
      <dsp:nvSpPr>
        <dsp:cNvPr id="0" name=""/>
        <dsp:cNvSpPr/>
      </dsp:nvSpPr>
      <dsp:spPr>
        <a:xfrm>
          <a:off x="49081" y="175"/>
          <a:ext cx="5616008" cy="2494876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>
              <a:solidFill>
                <a:schemeClr val="tx1"/>
              </a:solidFill>
              <a:latin typeface="Chaparral Pro Light" panose="02060403030505090203" pitchFamily="18" charset="-94"/>
            </a:rPr>
            <a:t>SOLUK ALMA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tr-TR" sz="2200" b="0" i="0" kern="1200" dirty="0">
              <a:solidFill>
                <a:schemeClr val="tx1"/>
              </a:solidFill>
              <a:latin typeface="Chaparral Pro Light" panose="02060403030505090203" pitchFamily="18" charset="-94"/>
            </a:rPr>
            <a:t>Diyafram kasılarak düzleşir.</a:t>
          </a:r>
          <a:endParaRPr lang="tr-TR" sz="2200" kern="1200" dirty="0">
            <a:solidFill>
              <a:schemeClr val="tx1"/>
            </a:solidFill>
            <a:latin typeface="Chaparral Pro Light" panose="02060403030505090203" pitchFamily="18" charset="-94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tr-TR" sz="2200" b="0" i="0" kern="1200">
              <a:solidFill>
                <a:schemeClr val="tx1"/>
              </a:solidFill>
              <a:latin typeface="Chaparral Pro Light" panose="02060403030505090203" pitchFamily="18" charset="-94"/>
            </a:rPr>
            <a:t>Akciğerlerin tabanını aşağıya doğru çekilir.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tr-TR" sz="2200" b="0" i="0" kern="1200" dirty="0">
              <a:solidFill>
                <a:schemeClr val="tx1"/>
              </a:solidFill>
              <a:latin typeface="Chaparral Pro Light" panose="02060403030505090203" pitchFamily="18" charset="-94"/>
            </a:rPr>
            <a:t>Kaburga kasları kasılır.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tr-TR" sz="2200" b="0" i="0" kern="1200" dirty="0">
              <a:solidFill>
                <a:schemeClr val="tx1"/>
              </a:solidFill>
              <a:latin typeface="Chaparral Pro Light" panose="02060403030505090203" pitchFamily="18" charset="-94"/>
            </a:rPr>
            <a:t>Göğüs kafesinin genişler.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tr-TR" sz="2200" b="0" i="0" kern="1200" dirty="0">
              <a:solidFill>
                <a:schemeClr val="tx1"/>
              </a:solidFill>
              <a:latin typeface="Chaparral Pro Light" panose="02060403030505090203" pitchFamily="18" charset="-94"/>
            </a:rPr>
            <a:t>Akciğerlerin içerisindeki basınç azalır.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tr-TR" sz="2200" b="0" i="0" kern="1200" dirty="0">
              <a:solidFill>
                <a:schemeClr val="tx1"/>
              </a:solidFill>
              <a:latin typeface="Chaparral Pro Light" panose="02060403030505090203" pitchFamily="18" charset="-94"/>
            </a:rPr>
            <a:t>Akciğerler genişler içeri temiz  hava girer.</a:t>
          </a:r>
        </a:p>
      </dsp:txBody>
      <dsp:txXfrm>
        <a:off x="49081" y="175"/>
        <a:ext cx="5616008" cy="2494876"/>
      </dsp:txXfrm>
    </dsp:sp>
    <dsp:sp modelId="{5ABAF891-BCCC-4792-B660-8299ED7F277B}">
      <dsp:nvSpPr>
        <dsp:cNvPr id="0" name=""/>
        <dsp:cNvSpPr/>
      </dsp:nvSpPr>
      <dsp:spPr>
        <a:xfrm>
          <a:off x="6080902" y="175"/>
          <a:ext cx="5616008" cy="2494876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 dirty="0">
              <a:solidFill>
                <a:schemeClr val="tx1"/>
              </a:solidFill>
              <a:latin typeface="Chaparral Pro Light" panose="02060403030505090203" pitchFamily="18" charset="-94"/>
            </a:rPr>
            <a:t>SOLUK VERME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tr-TR" sz="2200" b="0" i="0" kern="1200" dirty="0">
              <a:solidFill>
                <a:schemeClr val="tx1"/>
              </a:solidFill>
              <a:latin typeface="Chaparral Pro Light" panose="02060403030505090203" pitchFamily="18" charset="-94"/>
            </a:rPr>
            <a:t>Diyafram gevşeyerek </a:t>
          </a:r>
          <a:r>
            <a:rPr lang="tr-TR" sz="2200" b="0" i="0" kern="1200" dirty="0" err="1">
              <a:solidFill>
                <a:schemeClr val="tx1"/>
              </a:solidFill>
              <a:latin typeface="Chaparral Pro Light" panose="02060403030505090203" pitchFamily="18" charset="-94"/>
            </a:rPr>
            <a:t>kubbeleşir</a:t>
          </a:r>
          <a:r>
            <a:rPr lang="tr-TR" sz="2200" b="0" i="0" kern="1200" dirty="0">
              <a:solidFill>
                <a:schemeClr val="tx1"/>
              </a:solidFill>
              <a:latin typeface="Chaparral Pro Light" panose="02060403030505090203" pitchFamily="18" charset="-94"/>
            </a:rPr>
            <a:t>.</a:t>
          </a:r>
          <a:endParaRPr lang="tr-TR" sz="2200" kern="1200" dirty="0">
            <a:solidFill>
              <a:schemeClr val="tx1"/>
            </a:solidFill>
            <a:latin typeface="Chaparral Pro Light" panose="02060403030505090203" pitchFamily="18" charset="-94"/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tr-TR" sz="2200" b="0" i="0" kern="1200" dirty="0">
              <a:solidFill>
                <a:schemeClr val="tx1"/>
              </a:solidFill>
              <a:latin typeface="Chaparral Pro Light" panose="02060403030505090203" pitchFamily="18" charset="-94"/>
            </a:rPr>
            <a:t>Akciğerler yukarı doğru hareket eder.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tr-TR" sz="2200" b="0" i="0" kern="1200" dirty="0">
              <a:solidFill>
                <a:schemeClr val="tx1"/>
              </a:solidFill>
              <a:latin typeface="Chaparral Pro Light" panose="02060403030505090203" pitchFamily="18" charset="-94"/>
            </a:rPr>
            <a:t>Kaburga kasları gevşer.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tr-TR" sz="2200" b="0" i="0" kern="1200" dirty="0">
              <a:solidFill>
                <a:schemeClr val="tx1"/>
              </a:solidFill>
              <a:latin typeface="Chaparral Pro Light" panose="02060403030505090203" pitchFamily="18" charset="-94"/>
            </a:rPr>
            <a:t>Göğüs kafesi daralır.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tr-TR" sz="2200" b="0" i="0" kern="1200" dirty="0">
              <a:solidFill>
                <a:schemeClr val="tx1"/>
              </a:solidFill>
              <a:latin typeface="Chaparral Pro Light" panose="02060403030505090203" pitchFamily="18" charset="-94"/>
            </a:rPr>
            <a:t>Akciğerlerin içerisindeki basınç artar.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+mj-lt"/>
            <a:buAutoNum type="arabicPeriod"/>
          </a:pPr>
          <a:r>
            <a:rPr lang="tr-TR" sz="2200" b="0" i="0" kern="1200" dirty="0">
              <a:solidFill>
                <a:schemeClr val="tx1"/>
              </a:solidFill>
              <a:latin typeface="Chaparral Pro Light" panose="02060403030505090203" pitchFamily="18" charset="-94"/>
            </a:rPr>
            <a:t>Akciğerler daralır dışarı kirli hava çıkar.</a:t>
          </a:r>
        </a:p>
      </dsp:txBody>
      <dsp:txXfrm>
        <a:off x="6080902" y="175"/>
        <a:ext cx="5616008" cy="24948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53EC16-7760-42BC-9567-710361CB7C52}">
      <dsp:nvSpPr>
        <dsp:cNvPr id="0" name=""/>
        <dsp:cNvSpPr/>
      </dsp:nvSpPr>
      <dsp:spPr>
        <a:xfrm>
          <a:off x="4390" y="203"/>
          <a:ext cx="8991218" cy="61431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>
              <a:latin typeface="Chaparral Pro Light" panose="02060403030505090203" pitchFamily="18" charset="-94"/>
            </a:rPr>
            <a:t>Sağ akciğer sol akciğerden küçüktür.</a:t>
          </a:r>
          <a:endParaRPr lang="tr-TR" sz="2200" kern="1200" dirty="0">
            <a:latin typeface="Chaparral Pro Light" panose="02060403030505090203" pitchFamily="18" charset="-94"/>
          </a:endParaRPr>
        </a:p>
      </dsp:txBody>
      <dsp:txXfrm>
        <a:off x="34378" y="30191"/>
        <a:ext cx="8931242" cy="554339"/>
      </dsp:txXfrm>
    </dsp:sp>
    <dsp:sp modelId="{20A7C086-EE21-44CD-B3D0-E24912124C7F}">
      <dsp:nvSpPr>
        <dsp:cNvPr id="0" name=""/>
        <dsp:cNvSpPr/>
      </dsp:nvSpPr>
      <dsp:spPr>
        <a:xfrm>
          <a:off x="4390" y="645234"/>
          <a:ext cx="8991218" cy="614315"/>
        </a:xfrm>
        <a:prstGeom prst="roundRect">
          <a:avLst/>
        </a:prstGeom>
        <a:solidFill>
          <a:schemeClr val="accent5">
            <a:hueOff val="-1050478"/>
            <a:satOff val="-1461"/>
            <a:lumOff val="-5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>
              <a:latin typeface="Chaparral Pro Light" panose="02060403030505090203" pitchFamily="18" charset="-94"/>
            </a:rPr>
            <a:t>Soluk borusunun kıkırdaktan oluşan bir yapısı vardır.</a:t>
          </a:r>
        </a:p>
      </dsp:txBody>
      <dsp:txXfrm>
        <a:off x="34378" y="675222"/>
        <a:ext cx="8931242" cy="554339"/>
      </dsp:txXfrm>
    </dsp:sp>
    <dsp:sp modelId="{16DF699E-0AD9-48C3-9D36-C3F5A1C43ED4}">
      <dsp:nvSpPr>
        <dsp:cNvPr id="0" name=""/>
        <dsp:cNvSpPr/>
      </dsp:nvSpPr>
      <dsp:spPr>
        <a:xfrm>
          <a:off x="4390" y="1290265"/>
          <a:ext cx="8991218" cy="614315"/>
        </a:xfrm>
        <a:prstGeom prst="roundRect">
          <a:avLst/>
        </a:prstGeom>
        <a:solidFill>
          <a:schemeClr val="accent5">
            <a:hueOff val="-2100956"/>
            <a:satOff val="-2922"/>
            <a:lumOff val="-11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>
              <a:latin typeface="Chaparral Pro Light" panose="02060403030505090203" pitchFamily="18" charset="-94"/>
            </a:rPr>
            <a:t>Gırtlak içerisinde konuşmamızı sağlayan ses telleri bulunur.</a:t>
          </a:r>
        </a:p>
      </dsp:txBody>
      <dsp:txXfrm>
        <a:off x="34378" y="1320253"/>
        <a:ext cx="8931242" cy="554339"/>
      </dsp:txXfrm>
    </dsp:sp>
    <dsp:sp modelId="{55160185-B416-404C-852C-C842D34455BA}">
      <dsp:nvSpPr>
        <dsp:cNvPr id="0" name=""/>
        <dsp:cNvSpPr/>
      </dsp:nvSpPr>
      <dsp:spPr>
        <a:xfrm>
          <a:off x="4390" y="1935296"/>
          <a:ext cx="8991218" cy="614315"/>
        </a:xfrm>
        <a:prstGeom prst="roundRect">
          <a:avLst/>
        </a:prstGeom>
        <a:solidFill>
          <a:schemeClr val="accent5">
            <a:hueOff val="-3151433"/>
            <a:satOff val="-4383"/>
            <a:lumOff val="-1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>
              <a:latin typeface="Chaparral Pro Light" panose="02060403030505090203" pitchFamily="18" charset="-94"/>
            </a:rPr>
            <a:t>Mukus tabakası alınan havanın nemlenmesini sağlar.</a:t>
          </a:r>
        </a:p>
      </dsp:txBody>
      <dsp:txXfrm>
        <a:off x="34378" y="1965284"/>
        <a:ext cx="8931242" cy="554339"/>
      </dsp:txXfrm>
    </dsp:sp>
    <dsp:sp modelId="{FB3756B3-1D90-4E48-A508-828CCFCF9D8D}">
      <dsp:nvSpPr>
        <dsp:cNvPr id="0" name=""/>
        <dsp:cNvSpPr/>
      </dsp:nvSpPr>
      <dsp:spPr>
        <a:xfrm>
          <a:off x="4390" y="2580327"/>
          <a:ext cx="8991218" cy="614315"/>
        </a:xfrm>
        <a:prstGeom prst="roundRect">
          <a:avLst/>
        </a:prstGeom>
        <a:solidFill>
          <a:schemeClr val="accent5">
            <a:hueOff val="-4201911"/>
            <a:satOff val="-5845"/>
            <a:lumOff val="-22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>
              <a:latin typeface="Chaparral Pro Light" panose="02060403030505090203" pitchFamily="18" charset="-94"/>
            </a:rPr>
            <a:t>Ağızdan nefes almak daha sağlıklıdır.</a:t>
          </a:r>
        </a:p>
      </dsp:txBody>
      <dsp:txXfrm>
        <a:off x="34378" y="2610315"/>
        <a:ext cx="8931242" cy="554339"/>
      </dsp:txXfrm>
    </dsp:sp>
    <dsp:sp modelId="{012D5CAB-0B1E-47B7-A2A9-018D62AB88C6}">
      <dsp:nvSpPr>
        <dsp:cNvPr id="0" name=""/>
        <dsp:cNvSpPr/>
      </dsp:nvSpPr>
      <dsp:spPr>
        <a:xfrm>
          <a:off x="4390" y="3225358"/>
          <a:ext cx="8991218" cy="614315"/>
        </a:xfrm>
        <a:prstGeom prst="roundRect">
          <a:avLst/>
        </a:prstGeom>
        <a:solidFill>
          <a:schemeClr val="accent5">
            <a:hueOff val="-5252389"/>
            <a:satOff val="-7306"/>
            <a:lumOff val="-28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>
              <a:latin typeface="Chaparral Pro Light" panose="02060403030505090203" pitchFamily="18" charset="-94"/>
            </a:rPr>
            <a:t>Alveollerin solunum sistemindeki asıl görevi alınan havanın nemlendirilmesidir.</a:t>
          </a:r>
        </a:p>
      </dsp:txBody>
      <dsp:txXfrm>
        <a:off x="34378" y="3255346"/>
        <a:ext cx="8931242" cy="554339"/>
      </dsp:txXfrm>
    </dsp:sp>
    <dsp:sp modelId="{4FEEEE51-E411-4034-8D94-9F7AFF7B9E93}">
      <dsp:nvSpPr>
        <dsp:cNvPr id="0" name=""/>
        <dsp:cNvSpPr/>
      </dsp:nvSpPr>
      <dsp:spPr>
        <a:xfrm>
          <a:off x="4390" y="3870389"/>
          <a:ext cx="8991218" cy="614315"/>
        </a:xfrm>
        <a:prstGeom prst="roundRect">
          <a:avLst/>
        </a:prstGeom>
        <a:solidFill>
          <a:schemeClr val="accent5">
            <a:hueOff val="-6302867"/>
            <a:satOff val="-8767"/>
            <a:lumOff val="-33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>
              <a:latin typeface="Chaparral Pro Light" panose="02060403030505090203" pitchFamily="18" charset="-94"/>
            </a:rPr>
            <a:t>Soluk alma sırasında diyafram kası düzleşir.</a:t>
          </a:r>
        </a:p>
      </dsp:txBody>
      <dsp:txXfrm>
        <a:off x="34378" y="3900377"/>
        <a:ext cx="8931242" cy="554339"/>
      </dsp:txXfrm>
    </dsp:sp>
    <dsp:sp modelId="{D93FAD68-AA64-4ED7-ACEC-841F9C3C6FF2}">
      <dsp:nvSpPr>
        <dsp:cNvPr id="0" name=""/>
        <dsp:cNvSpPr/>
      </dsp:nvSpPr>
      <dsp:spPr>
        <a:xfrm>
          <a:off x="4390" y="4515420"/>
          <a:ext cx="8991218" cy="614315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200" kern="1200">
              <a:latin typeface="Chaparral Pro Light" panose="02060403030505090203" pitchFamily="18" charset="-94"/>
            </a:rPr>
            <a:t>Alveoller (Hava keseleri) gaz alış verişinin gerçekleştiği yerdir.</a:t>
          </a:r>
        </a:p>
      </dsp:txBody>
      <dsp:txXfrm>
        <a:off x="34378" y="4545408"/>
        <a:ext cx="8931242" cy="5543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48343F-4961-4E4A-BEA9-D17FB15B937F}" type="datetimeFigureOut">
              <a:rPr lang="tr-TR" smtClean="0"/>
              <a:t>27.11.2020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AC59B1-03A6-4AE8-9774-1F84F14B596B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6064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ABFF8-5166-4ADE-A9A3-04919582AC2E}" type="datetime1">
              <a:rPr lang="tr-TR" smtClean="0"/>
              <a:t>27.11.2020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91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399F-3A5B-4D0C-A585-DCCE45FFD571}" type="datetime1">
              <a:rPr lang="tr-TR" smtClean="0"/>
              <a:t>27.11.2020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7304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EA00C-9392-4186-8DD3-A1134993BBC3}" type="datetime1">
              <a:rPr lang="tr-TR" smtClean="0"/>
              <a:t>27.11.2020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4120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4FEF2-D732-4E93-A4C4-E9F2DB911976}" type="datetime1">
              <a:rPr lang="tr-TR" smtClean="0"/>
              <a:t>27.11.2020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397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3DA6E3-FC6E-4FA3-9821-0CBAB9EAE797}" type="datetime1">
              <a:rPr lang="tr-TR" smtClean="0"/>
              <a:t>27.11.2020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1576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153E8-56C1-4830-855A-645A8AFE1E92}" type="datetime1">
              <a:rPr lang="tr-TR" smtClean="0"/>
              <a:t>27.11.2020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0482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7FBE8A-B270-4704-911A-8F91BED42D3B}" type="datetime1">
              <a:rPr lang="tr-TR" smtClean="0"/>
              <a:t>27.11.2020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9939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57C7-905D-4F7C-A532-FA77F6751C21}" type="datetime1">
              <a:rPr lang="tr-TR" smtClean="0"/>
              <a:t>27.11.2020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663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9856D-4818-46AA-8899-8C5E7C2C9ECB}" type="datetime1">
              <a:rPr lang="tr-TR" smtClean="0"/>
              <a:t>27.11.2020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905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DEEF4-8EB2-45DE-A015-15B43AA127CF}" type="datetime1">
              <a:rPr lang="tr-TR" smtClean="0"/>
              <a:t>27.11.2020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803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C14EE-AE8D-46FB-86A8-7F23DF574C03}" type="datetime1">
              <a:rPr lang="tr-TR" smtClean="0"/>
              <a:t>27.11.2020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Galip YAVUZARSLAN ©2020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267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C6A57-F98E-4DAB-8BE0-901BEEB71207}" type="datetime1">
              <a:rPr lang="tr-TR" smtClean="0"/>
              <a:t>27.11.2020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/>
              <a:t>Galip YAVUZARSLAN ©2020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5D3AC-399A-41F7-BF62-B3B85A56B34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602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32.gif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1.gif"/><Relationship Id="rId4" Type="http://schemas.openxmlformats.org/officeDocument/2006/relationships/diagramLayout" Target="../diagrams/layout2.xml"/><Relationship Id="rId9" Type="http://schemas.openxmlformats.org/officeDocument/2006/relationships/image" Target="../media/image3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5.gi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gif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9.gif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Çapraz Köşeli Dikdörtgen 5"/>
          <p:cNvSpPr/>
          <p:nvPr/>
        </p:nvSpPr>
        <p:spPr>
          <a:xfrm>
            <a:off x="361627" y="1773834"/>
            <a:ext cx="11468746" cy="4582516"/>
          </a:xfrm>
          <a:prstGeom prst="round2DiagRect">
            <a:avLst/>
          </a:prstGeom>
          <a:solidFill>
            <a:srgbClr val="69001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600" dirty="0">
                <a:latin typeface="Chaparral Pro Light" panose="02060403030505090203" pitchFamily="18" charset="-94"/>
              </a:rPr>
              <a:t>KAZANIMLAR</a:t>
            </a:r>
          </a:p>
          <a:p>
            <a:pPr algn="ctr"/>
            <a:endParaRPr lang="tr-TR" sz="2800" dirty="0">
              <a:latin typeface="Chaparral Pro Light" panose="02060403030505090203" pitchFamily="18" charset="-94"/>
            </a:endParaRPr>
          </a:p>
          <a:p>
            <a:pPr algn="just">
              <a:lnSpc>
                <a:spcPct val="150000"/>
              </a:lnSpc>
            </a:pPr>
            <a:r>
              <a:rPr lang="tr-TR" sz="2800" dirty="0">
                <a:latin typeface="Chaparral Pro Light" panose="02060403030505090203" pitchFamily="18" charset="-94"/>
              </a:rPr>
              <a:t>F.6.2.4.1. Solunum sistemini oluşturan yapı ve organların görevlerini modeller kullanarak açıklar.</a:t>
            </a:r>
          </a:p>
          <a:p>
            <a:pPr algn="just">
              <a:lnSpc>
                <a:spcPct val="150000"/>
              </a:lnSpc>
            </a:pPr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SOLUNUM SİSTEMİ</a:t>
            </a:r>
          </a:p>
        </p:txBody>
      </p:sp>
    </p:spTree>
    <p:extLst>
      <p:ext uri="{BB962C8B-B14F-4D97-AF65-F5344CB8AC3E}">
        <p14:creationId xmlns:p14="http://schemas.microsoft.com/office/powerpoint/2010/main" val="247154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SOLUK ALMA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AE2EADA-36F3-40A9-B80F-4F09BCEADCD6}"/>
              </a:ext>
            </a:extLst>
          </p:cNvPr>
          <p:cNvSpPr/>
          <p:nvPr/>
        </p:nvSpPr>
        <p:spPr>
          <a:xfrm>
            <a:off x="11068996" y="405593"/>
            <a:ext cx="900000" cy="90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graphicFrame>
        <p:nvGraphicFramePr>
          <p:cNvPr id="13" name="Diyagram 12">
            <a:extLst>
              <a:ext uri="{FF2B5EF4-FFF2-40B4-BE49-F238E27FC236}">
                <a16:creationId xmlns:a16="http://schemas.microsoft.com/office/drawing/2014/main" id="{C2713B91-76D5-485C-B698-5FDB46BB5F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604267"/>
              </p:ext>
            </p:extLst>
          </p:nvPr>
        </p:nvGraphicFramePr>
        <p:xfrm>
          <a:off x="223003" y="4231037"/>
          <a:ext cx="11745993" cy="2495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Resim 13">
            <a:extLst>
              <a:ext uri="{FF2B5EF4-FFF2-40B4-BE49-F238E27FC236}">
                <a16:creationId xmlns:a16="http://schemas.microsoft.com/office/drawing/2014/main" id="{38066737-EBFC-4183-8156-3361FCA53B75}"/>
              </a:ext>
            </a:extLst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03" y="1635030"/>
            <a:ext cx="2520000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A39AC237-407F-4142-826A-D28279D3CBE5}"/>
              </a:ext>
            </a:extLst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169" y="1635030"/>
            <a:ext cx="2770484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9DFAE7D6-BFA9-4658-98FA-79EA1F978B71}"/>
              </a:ext>
            </a:extLst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436" y="1635030"/>
            <a:ext cx="2520000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0101F247-8566-49E3-8632-D264790E20B3}"/>
              </a:ext>
            </a:extLst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831" y="1635030"/>
            <a:ext cx="2772000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291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SOLUK ALMA-VERME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AE2EADA-36F3-40A9-B80F-4F09BCEADCD6}"/>
              </a:ext>
            </a:extLst>
          </p:cNvPr>
          <p:cNvSpPr/>
          <p:nvPr/>
        </p:nvSpPr>
        <p:spPr>
          <a:xfrm>
            <a:off x="11153970" y="405593"/>
            <a:ext cx="900000" cy="9000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38066737-EBFC-4183-8156-3361FCA53B75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0" y="1635345"/>
            <a:ext cx="5957970" cy="4920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Yuvarlatılmış Dikdörtgen 12">
            <a:extLst>
              <a:ext uri="{FF2B5EF4-FFF2-40B4-BE49-F238E27FC236}">
                <a16:creationId xmlns:a16="http://schemas.microsoft.com/office/drawing/2014/main" id="{F696D590-D41B-47D7-9CCC-631DC80A4E33}"/>
              </a:ext>
            </a:extLst>
          </p:cNvPr>
          <p:cNvSpPr/>
          <p:nvPr/>
        </p:nvSpPr>
        <p:spPr>
          <a:xfrm>
            <a:off x="6230319" y="1635345"/>
            <a:ext cx="5823651" cy="4920437"/>
          </a:xfrm>
          <a:prstGeom prst="roundRect">
            <a:avLst/>
          </a:prstGeom>
          <a:solidFill>
            <a:srgbClr val="92D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400" dirty="0">
                <a:latin typeface="Chaparral Pro Light" panose="02060403030505090203" pitchFamily="18" charset="-94"/>
              </a:rPr>
              <a:t>Yetişkinler, dinlenirken dakikada yaklaşık 15 kez soluk alıp verebilir. Egzersiz yaptığımızda kullandığımız kaslar, çok enerji harcadığı için daha çok oksijene ihtiyaç duyar.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400" dirty="0">
                <a:latin typeface="Chaparral Pro Light" panose="02060403030505090203" pitchFamily="18" charset="-94"/>
              </a:rPr>
              <a:t>Vücut, bu enerji ihtiyacını hızlı soluk alıp vererek karşılayabilir. Egzersize devam ettiğimiz süre içinde soluk alıp verme sayısı her dakikada daha da artar. Örneğin hızlı koştuğumuzda dakikada 60 kere soluk alıp verebiliriz.</a:t>
            </a:r>
          </a:p>
        </p:txBody>
      </p:sp>
    </p:spTree>
    <p:extLst>
      <p:ext uri="{BB962C8B-B14F-4D97-AF65-F5344CB8AC3E}">
        <p14:creationId xmlns:p14="http://schemas.microsoft.com/office/powerpoint/2010/main" val="59379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>
            <a:extLst>
              <a:ext uri="{FF2B5EF4-FFF2-40B4-BE49-F238E27FC236}">
                <a16:creationId xmlns:a16="http://schemas.microsoft.com/office/drawing/2014/main" id="{9C986AAF-4D7A-4E2C-8D47-78B8B435E2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453765"/>
              </p:ext>
            </p:extLst>
          </p:nvPr>
        </p:nvGraphicFramePr>
        <p:xfrm>
          <a:off x="154983" y="1611823"/>
          <a:ext cx="9000000" cy="5129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Dikdörtgen 9">
            <a:extLst>
              <a:ext uri="{FF2B5EF4-FFF2-40B4-BE49-F238E27FC236}">
                <a16:creationId xmlns:a16="http://schemas.microsoft.com/office/drawing/2014/main" id="{1E72EC34-E12D-4ACC-BBEC-277D7920F8AF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DOĞRU-YANLIŞ</a:t>
            </a:r>
          </a:p>
        </p:txBody>
      </p:sp>
      <p:sp>
        <p:nvSpPr>
          <p:cNvPr id="11" name="Yuvarlatılmış Dikdörtgen 24">
            <a:extLst>
              <a:ext uri="{FF2B5EF4-FFF2-40B4-BE49-F238E27FC236}">
                <a16:creationId xmlns:a16="http://schemas.microsoft.com/office/drawing/2014/main" id="{B2C626A8-9454-4EBE-8BA8-4919F2613FE3}"/>
              </a:ext>
            </a:extLst>
          </p:cNvPr>
          <p:cNvSpPr/>
          <p:nvPr/>
        </p:nvSpPr>
        <p:spPr>
          <a:xfrm>
            <a:off x="9209538" y="1652344"/>
            <a:ext cx="1440000" cy="504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Chaparral Pro Light" panose="02060403030505090203" pitchFamily="18" charset="-94"/>
              </a:rPr>
              <a:t>DOĞRU</a:t>
            </a:r>
          </a:p>
        </p:txBody>
      </p:sp>
      <p:sp>
        <p:nvSpPr>
          <p:cNvPr id="12" name="Yuvarlatılmış Dikdörtgen 24">
            <a:extLst>
              <a:ext uri="{FF2B5EF4-FFF2-40B4-BE49-F238E27FC236}">
                <a16:creationId xmlns:a16="http://schemas.microsoft.com/office/drawing/2014/main" id="{C892B2F7-C89F-4CB9-9D9A-EA9A5967D05C}"/>
              </a:ext>
            </a:extLst>
          </p:cNvPr>
          <p:cNvSpPr/>
          <p:nvPr/>
        </p:nvSpPr>
        <p:spPr>
          <a:xfrm>
            <a:off x="10715023" y="1652344"/>
            <a:ext cx="1440000" cy="5040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solidFill>
                  <a:sysClr val="windowText" lastClr="000000"/>
                </a:solidFill>
                <a:latin typeface="Chaparral Pro Light" panose="02060403030505090203" pitchFamily="18" charset="-94"/>
              </a:rPr>
              <a:t>YANLIŞ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34CF019-997A-404D-89BC-DCBE1BC365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6" y="225593"/>
            <a:ext cx="1260000" cy="1260000"/>
          </a:xfrm>
          <a:prstGeom prst="rect">
            <a:avLst/>
          </a:prstGeom>
        </p:spPr>
      </p:pic>
      <p:sp>
        <p:nvSpPr>
          <p:cNvPr id="19" name="Yuvarlatılmış Dikdörtgen 24">
            <a:extLst>
              <a:ext uri="{FF2B5EF4-FFF2-40B4-BE49-F238E27FC236}">
                <a16:creationId xmlns:a16="http://schemas.microsoft.com/office/drawing/2014/main" id="{86C5BA70-E022-40BA-9F1D-E371156F7B9E}"/>
              </a:ext>
            </a:extLst>
          </p:cNvPr>
          <p:cNvSpPr/>
          <p:nvPr/>
        </p:nvSpPr>
        <p:spPr>
          <a:xfrm>
            <a:off x="9208297" y="2282061"/>
            <a:ext cx="1440000" cy="504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Chaparral Pro Light" panose="02060403030505090203" pitchFamily="18" charset="-94"/>
              </a:rPr>
              <a:t>DOĞRU</a:t>
            </a:r>
          </a:p>
        </p:txBody>
      </p:sp>
      <p:sp>
        <p:nvSpPr>
          <p:cNvPr id="20" name="Yuvarlatılmış Dikdörtgen 24">
            <a:extLst>
              <a:ext uri="{FF2B5EF4-FFF2-40B4-BE49-F238E27FC236}">
                <a16:creationId xmlns:a16="http://schemas.microsoft.com/office/drawing/2014/main" id="{E0BFAF06-B93E-4E44-B03F-08D5A4503A6D}"/>
              </a:ext>
            </a:extLst>
          </p:cNvPr>
          <p:cNvSpPr/>
          <p:nvPr/>
        </p:nvSpPr>
        <p:spPr>
          <a:xfrm>
            <a:off x="10713782" y="2282061"/>
            <a:ext cx="1440000" cy="5040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solidFill>
                  <a:sysClr val="windowText" lastClr="000000"/>
                </a:solidFill>
                <a:latin typeface="Chaparral Pro Light" panose="02060403030505090203" pitchFamily="18" charset="-94"/>
              </a:rPr>
              <a:t>YANLIŞ</a:t>
            </a:r>
          </a:p>
        </p:txBody>
      </p:sp>
      <p:sp>
        <p:nvSpPr>
          <p:cNvPr id="21" name="Yuvarlatılmış Dikdörtgen 24">
            <a:extLst>
              <a:ext uri="{FF2B5EF4-FFF2-40B4-BE49-F238E27FC236}">
                <a16:creationId xmlns:a16="http://schemas.microsoft.com/office/drawing/2014/main" id="{4D273D9A-5F1B-4CA9-A75F-64F2C117D429}"/>
              </a:ext>
            </a:extLst>
          </p:cNvPr>
          <p:cNvSpPr/>
          <p:nvPr/>
        </p:nvSpPr>
        <p:spPr>
          <a:xfrm>
            <a:off x="9208297" y="2915081"/>
            <a:ext cx="1440000" cy="504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Chaparral Pro Light" panose="02060403030505090203" pitchFamily="18" charset="-94"/>
              </a:rPr>
              <a:t>DOĞRU</a:t>
            </a:r>
          </a:p>
        </p:txBody>
      </p:sp>
      <p:sp>
        <p:nvSpPr>
          <p:cNvPr id="22" name="Yuvarlatılmış Dikdörtgen 24">
            <a:extLst>
              <a:ext uri="{FF2B5EF4-FFF2-40B4-BE49-F238E27FC236}">
                <a16:creationId xmlns:a16="http://schemas.microsoft.com/office/drawing/2014/main" id="{038BCBF7-74BF-4E54-AC6A-C37DF10CFC91}"/>
              </a:ext>
            </a:extLst>
          </p:cNvPr>
          <p:cNvSpPr/>
          <p:nvPr/>
        </p:nvSpPr>
        <p:spPr>
          <a:xfrm>
            <a:off x="10713782" y="2915081"/>
            <a:ext cx="1440000" cy="5040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solidFill>
                  <a:sysClr val="windowText" lastClr="000000"/>
                </a:solidFill>
                <a:latin typeface="Chaparral Pro Light" panose="02060403030505090203" pitchFamily="18" charset="-94"/>
              </a:rPr>
              <a:t>YANLIŞ</a:t>
            </a:r>
          </a:p>
        </p:txBody>
      </p:sp>
      <p:sp>
        <p:nvSpPr>
          <p:cNvPr id="23" name="Yuvarlatılmış Dikdörtgen 24">
            <a:extLst>
              <a:ext uri="{FF2B5EF4-FFF2-40B4-BE49-F238E27FC236}">
                <a16:creationId xmlns:a16="http://schemas.microsoft.com/office/drawing/2014/main" id="{7B9F27DC-C436-4868-9EB7-A7C2DAD0945C}"/>
              </a:ext>
            </a:extLst>
          </p:cNvPr>
          <p:cNvSpPr/>
          <p:nvPr/>
        </p:nvSpPr>
        <p:spPr>
          <a:xfrm>
            <a:off x="9208297" y="3596132"/>
            <a:ext cx="1440000" cy="504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Chaparral Pro Light" panose="02060403030505090203" pitchFamily="18" charset="-94"/>
              </a:rPr>
              <a:t>DOĞRU</a:t>
            </a:r>
          </a:p>
        </p:txBody>
      </p:sp>
      <p:sp>
        <p:nvSpPr>
          <p:cNvPr id="24" name="Yuvarlatılmış Dikdörtgen 24">
            <a:extLst>
              <a:ext uri="{FF2B5EF4-FFF2-40B4-BE49-F238E27FC236}">
                <a16:creationId xmlns:a16="http://schemas.microsoft.com/office/drawing/2014/main" id="{AF56EE87-1CFC-4AC1-8176-D2E30EFC3A52}"/>
              </a:ext>
            </a:extLst>
          </p:cNvPr>
          <p:cNvSpPr/>
          <p:nvPr/>
        </p:nvSpPr>
        <p:spPr>
          <a:xfrm>
            <a:off x="10713782" y="3596132"/>
            <a:ext cx="1440000" cy="5040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solidFill>
                  <a:sysClr val="windowText" lastClr="000000"/>
                </a:solidFill>
                <a:latin typeface="Chaparral Pro Light" panose="02060403030505090203" pitchFamily="18" charset="-94"/>
              </a:rPr>
              <a:t>YANLIŞ</a:t>
            </a:r>
          </a:p>
        </p:txBody>
      </p:sp>
      <p:sp>
        <p:nvSpPr>
          <p:cNvPr id="25" name="Yuvarlatılmış Dikdörtgen 24">
            <a:extLst>
              <a:ext uri="{FF2B5EF4-FFF2-40B4-BE49-F238E27FC236}">
                <a16:creationId xmlns:a16="http://schemas.microsoft.com/office/drawing/2014/main" id="{10E58C57-18FC-458D-B97A-E55FA1F13CB8}"/>
              </a:ext>
            </a:extLst>
          </p:cNvPr>
          <p:cNvSpPr/>
          <p:nvPr/>
        </p:nvSpPr>
        <p:spPr>
          <a:xfrm>
            <a:off x="9208297" y="4244457"/>
            <a:ext cx="1440000" cy="504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Chaparral Pro Light" panose="02060403030505090203" pitchFamily="18" charset="-94"/>
              </a:rPr>
              <a:t>DOĞRU</a:t>
            </a:r>
          </a:p>
        </p:txBody>
      </p:sp>
      <p:sp>
        <p:nvSpPr>
          <p:cNvPr id="26" name="Yuvarlatılmış Dikdörtgen 24">
            <a:extLst>
              <a:ext uri="{FF2B5EF4-FFF2-40B4-BE49-F238E27FC236}">
                <a16:creationId xmlns:a16="http://schemas.microsoft.com/office/drawing/2014/main" id="{8F610D80-A708-4FBF-9A03-C55B56284EC0}"/>
              </a:ext>
            </a:extLst>
          </p:cNvPr>
          <p:cNvSpPr/>
          <p:nvPr/>
        </p:nvSpPr>
        <p:spPr>
          <a:xfrm>
            <a:off x="10713782" y="4244457"/>
            <a:ext cx="1440000" cy="5040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solidFill>
                  <a:sysClr val="windowText" lastClr="000000"/>
                </a:solidFill>
                <a:latin typeface="Chaparral Pro Light" panose="02060403030505090203" pitchFamily="18" charset="-94"/>
              </a:rPr>
              <a:t>YANLIŞ</a:t>
            </a:r>
          </a:p>
        </p:txBody>
      </p:sp>
      <p:sp>
        <p:nvSpPr>
          <p:cNvPr id="27" name="Yuvarlatılmış Dikdörtgen 24">
            <a:extLst>
              <a:ext uri="{FF2B5EF4-FFF2-40B4-BE49-F238E27FC236}">
                <a16:creationId xmlns:a16="http://schemas.microsoft.com/office/drawing/2014/main" id="{86291633-F97A-496E-A305-673677C1794F}"/>
              </a:ext>
            </a:extLst>
          </p:cNvPr>
          <p:cNvSpPr/>
          <p:nvPr/>
        </p:nvSpPr>
        <p:spPr>
          <a:xfrm>
            <a:off x="9208297" y="4897224"/>
            <a:ext cx="1440000" cy="504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Chaparral Pro Light" panose="02060403030505090203" pitchFamily="18" charset="-94"/>
              </a:rPr>
              <a:t>DOĞRU</a:t>
            </a:r>
          </a:p>
        </p:txBody>
      </p:sp>
      <p:sp>
        <p:nvSpPr>
          <p:cNvPr id="28" name="Yuvarlatılmış Dikdörtgen 24">
            <a:extLst>
              <a:ext uri="{FF2B5EF4-FFF2-40B4-BE49-F238E27FC236}">
                <a16:creationId xmlns:a16="http://schemas.microsoft.com/office/drawing/2014/main" id="{A8EFEFC6-A006-4C1A-A72E-2DEF79892D94}"/>
              </a:ext>
            </a:extLst>
          </p:cNvPr>
          <p:cNvSpPr/>
          <p:nvPr/>
        </p:nvSpPr>
        <p:spPr>
          <a:xfrm>
            <a:off x="10713782" y="4897224"/>
            <a:ext cx="1440000" cy="5040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solidFill>
                  <a:sysClr val="windowText" lastClr="000000"/>
                </a:solidFill>
                <a:latin typeface="Chaparral Pro Light" panose="02060403030505090203" pitchFamily="18" charset="-94"/>
              </a:rPr>
              <a:t>YANLIŞ</a:t>
            </a:r>
          </a:p>
        </p:txBody>
      </p:sp>
      <p:sp>
        <p:nvSpPr>
          <p:cNvPr id="29" name="Yuvarlatılmış Dikdörtgen 24">
            <a:extLst>
              <a:ext uri="{FF2B5EF4-FFF2-40B4-BE49-F238E27FC236}">
                <a16:creationId xmlns:a16="http://schemas.microsoft.com/office/drawing/2014/main" id="{E19663B1-DBE5-40C2-ABAA-275FF58293F4}"/>
              </a:ext>
            </a:extLst>
          </p:cNvPr>
          <p:cNvSpPr/>
          <p:nvPr/>
        </p:nvSpPr>
        <p:spPr>
          <a:xfrm>
            <a:off x="9208297" y="5553624"/>
            <a:ext cx="1440000" cy="504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Chaparral Pro Light" panose="02060403030505090203" pitchFamily="18" charset="-94"/>
              </a:rPr>
              <a:t>DOĞRU</a:t>
            </a:r>
          </a:p>
        </p:txBody>
      </p:sp>
      <p:sp>
        <p:nvSpPr>
          <p:cNvPr id="30" name="Yuvarlatılmış Dikdörtgen 24">
            <a:extLst>
              <a:ext uri="{FF2B5EF4-FFF2-40B4-BE49-F238E27FC236}">
                <a16:creationId xmlns:a16="http://schemas.microsoft.com/office/drawing/2014/main" id="{D928A493-4287-40E6-98FB-3439B9ECDE31}"/>
              </a:ext>
            </a:extLst>
          </p:cNvPr>
          <p:cNvSpPr/>
          <p:nvPr/>
        </p:nvSpPr>
        <p:spPr>
          <a:xfrm>
            <a:off x="10713782" y="5553624"/>
            <a:ext cx="1440000" cy="5040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solidFill>
                  <a:sysClr val="windowText" lastClr="000000"/>
                </a:solidFill>
                <a:latin typeface="Chaparral Pro Light" panose="02060403030505090203" pitchFamily="18" charset="-94"/>
              </a:rPr>
              <a:t>YANLIŞ</a:t>
            </a:r>
          </a:p>
        </p:txBody>
      </p:sp>
      <p:sp>
        <p:nvSpPr>
          <p:cNvPr id="31" name="Yuvarlatılmış Dikdörtgen 24">
            <a:extLst>
              <a:ext uri="{FF2B5EF4-FFF2-40B4-BE49-F238E27FC236}">
                <a16:creationId xmlns:a16="http://schemas.microsoft.com/office/drawing/2014/main" id="{D0085756-7D1E-4FD1-9194-5B9AEF542AB9}"/>
              </a:ext>
            </a:extLst>
          </p:cNvPr>
          <p:cNvSpPr/>
          <p:nvPr/>
        </p:nvSpPr>
        <p:spPr>
          <a:xfrm>
            <a:off x="9208297" y="6234675"/>
            <a:ext cx="1440000" cy="504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Chaparral Pro Light" panose="02060403030505090203" pitchFamily="18" charset="-94"/>
              </a:rPr>
              <a:t>DOĞRU</a:t>
            </a:r>
          </a:p>
        </p:txBody>
      </p:sp>
      <p:sp>
        <p:nvSpPr>
          <p:cNvPr id="32" name="Yuvarlatılmış Dikdörtgen 24">
            <a:extLst>
              <a:ext uri="{FF2B5EF4-FFF2-40B4-BE49-F238E27FC236}">
                <a16:creationId xmlns:a16="http://schemas.microsoft.com/office/drawing/2014/main" id="{9FB753AB-046C-4EA3-AC52-2479B196DEAC}"/>
              </a:ext>
            </a:extLst>
          </p:cNvPr>
          <p:cNvSpPr/>
          <p:nvPr/>
        </p:nvSpPr>
        <p:spPr>
          <a:xfrm>
            <a:off x="10713782" y="6234675"/>
            <a:ext cx="1440000" cy="50400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solidFill>
                  <a:sysClr val="windowText" lastClr="000000"/>
                </a:solidFill>
                <a:latin typeface="Chaparral Pro Light" panose="02060403030505090203" pitchFamily="18" charset="-94"/>
              </a:rPr>
              <a:t>YANLIŞ</a:t>
            </a:r>
          </a:p>
        </p:txBody>
      </p:sp>
    </p:spTree>
    <p:extLst>
      <p:ext uri="{BB962C8B-B14F-4D97-AF65-F5344CB8AC3E}">
        <p14:creationId xmlns:p14="http://schemas.microsoft.com/office/powerpoint/2010/main" val="396297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2" grpId="0" animBg="1"/>
      <p:bldP spid="24" grpId="0" animBg="1"/>
      <p:bldP spid="25" grpId="0" animBg="1"/>
      <p:bldP spid="27" grpId="0" animBg="1"/>
      <p:bldP spid="30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1E72EC34-E12D-4ACC-BBEC-277D7920F8AF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SORU CEVAP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34CF019-997A-404D-89BC-DCBE1BC365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6" y="225593"/>
            <a:ext cx="1260000" cy="12600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F2479C31-3B72-4A29-B08C-FD46AB6424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232" y="1761650"/>
            <a:ext cx="8268954" cy="4870757"/>
          </a:xfrm>
          <a:prstGeom prst="rect">
            <a:avLst/>
          </a:prstGeom>
        </p:spPr>
      </p:pic>
      <p:sp>
        <p:nvSpPr>
          <p:cNvPr id="33" name="Yuvarlatılmış Dikdörtgen 24">
            <a:extLst>
              <a:ext uri="{FF2B5EF4-FFF2-40B4-BE49-F238E27FC236}">
                <a16:creationId xmlns:a16="http://schemas.microsoft.com/office/drawing/2014/main" id="{921F5158-653A-4CD9-A751-59052BBF97E3}"/>
              </a:ext>
            </a:extLst>
          </p:cNvPr>
          <p:cNvSpPr/>
          <p:nvPr/>
        </p:nvSpPr>
        <p:spPr>
          <a:xfrm>
            <a:off x="3987833" y="2943072"/>
            <a:ext cx="1440000" cy="36896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Chaparral Pro Light" panose="02060403030505090203" pitchFamily="18" charset="-94"/>
              </a:rPr>
              <a:t>1</a:t>
            </a:r>
          </a:p>
        </p:txBody>
      </p:sp>
      <p:sp>
        <p:nvSpPr>
          <p:cNvPr id="34" name="Yuvarlatılmış Dikdörtgen 24">
            <a:extLst>
              <a:ext uri="{FF2B5EF4-FFF2-40B4-BE49-F238E27FC236}">
                <a16:creationId xmlns:a16="http://schemas.microsoft.com/office/drawing/2014/main" id="{9115BB50-4BA4-4943-96EE-824F64C1FD7E}"/>
              </a:ext>
            </a:extLst>
          </p:cNvPr>
          <p:cNvSpPr/>
          <p:nvPr/>
        </p:nvSpPr>
        <p:spPr>
          <a:xfrm>
            <a:off x="4025519" y="4953015"/>
            <a:ext cx="1440000" cy="36896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Chaparral Pro Light" panose="02060403030505090203" pitchFamily="18" charset="-94"/>
              </a:rPr>
              <a:t>7</a:t>
            </a:r>
          </a:p>
        </p:txBody>
      </p:sp>
      <p:sp>
        <p:nvSpPr>
          <p:cNvPr id="35" name="Yuvarlatılmış Dikdörtgen 24">
            <a:extLst>
              <a:ext uri="{FF2B5EF4-FFF2-40B4-BE49-F238E27FC236}">
                <a16:creationId xmlns:a16="http://schemas.microsoft.com/office/drawing/2014/main" id="{A6D16D10-A71D-425F-A3D9-2885BCC4434F}"/>
              </a:ext>
            </a:extLst>
          </p:cNvPr>
          <p:cNvSpPr/>
          <p:nvPr/>
        </p:nvSpPr>
        <p:spPr>
          <a:xfrm>
            <a:off x="3987833" y="5798567"/>
            <a:ext cx="1440000" cy="36896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Chaparral Pro Light" panose="02060403030505090203" pitchFamily="18" charset="-94"/>
              </a:rPr>
              <a:t>9</a:t>
            </a:r>
          </a:p>
        </p:txBody>
      </p:sp>
      <p:sp>
        <p:nvSpPr>
          <p:cNvPr id="36" name="Yuvarlatılmış Dikdörtgen 24">
            <a:extLst>
              <a:ext uri="{FF2B5EF4-FFF2-40B4-BE49-F238E27FC236}">
                <a16:creationId xmlns:a16="http://schemas.microsoft.com/office/drawing/2014/main" id="{1F88C605-1663-4B1A-8649-C77EB59E2B97}"/>
              </a:ext>
            </a:extLst>
          </p:cNvPr>
          <p:cNvSpPr/>
          <p:nvPr/>
        </p:nvSpPr>
        <p:spPr>
          <a:xfrm>
            <a:off x="9941186" y="4077064"/>
            <a:ext cx="1440000" cy="36896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Chaparral Pro Light" panose="02060403030505090203" pitchFamily="18" charset="-94"/>
              </a:rPr>
              <a:t>8</a:t>
            </a:r>
          </a:p>
        </p:txBody>
      </p:sp>
      <p:sp>
        <p:nvSpPr>
          <p:cNvPr id="37" name="Yuvarlatılmış Dikdörtgen 24">
            <a:extLst>
              <a:ext uri="{FF2B5EF4-FFF2-40B4-BE49-F238E27FC236}">
                <a16:creationId xmlns:a16="http://schemas.microsoft.com/office/drawing/2014/main" id="{1CF92BC7-DFF1-4BCB-90F0-035C660143C0}"/>
              </a:ext>
            </a:extLst>
          </p:cNvPr>
          <p:cNvSpPr/>
          <p:nvPr/>
        </p:nvSpPr>
        <p:spPr>
          <a:xfrm>
            <a:off x="10030661" y="4584054"/>
            <a:ext cx="1440000" cy="36896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Chaparral Pro Light" panose="02060403030505090203" pitchFamily="18" charset="-94"/>
              </a:rPr>
              <a:t>5</a:t>
            </a:r>
          </a:p>
        </p:txBody>
      </p:sp>
      <p:sp>
        <p:nvSpPr>
          <p:cNvPr id="38" name="Yuvarlatılmış Dikdörtgen 24">
            <a:extLst>
              <a:ext uri="{FF2B5EF4-FFF2-40B4-BE49-F238E27FC236}">
                <a16:creationId xmlns:a16="http://schemas.microsoft.com/office/drawing/2014/main" id="{BD3BA1C9-9664-4657-93DD-1EB4DE3C731D}"/>
              </a:ext>
            </a:extLst>
          </p:cNvPr>
          <p:cNvSpPr/>
          <p:nvPr/>
        </p:nvSpPr>
        <p:spPr>
          <a:xfrm>
            <a:off x="10030661" y="3247566"/>
            <a:ext cx="1440000" cy="36896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Chaparral Pro Light" panose="02060403030505090203" pitchFamily="18" charset="-94"/>
              </a:rPr>
              <a:t>2</a:t>
            </a:r>
          </a:p>
        </p:txBody>
      </p:sp>
      <p:sp>
        <p:nvSpPr>
          <p:cNvPr id="39" name="Yuvarlatılmış Dikdörtgen 24">
            <a:extLst>
              <a:ext uri="{FF2B5EF4-FFF2-40B4-BE49-F238E27FC236}">
                <a16:creationId xmlns:a16="http://schemas.microsoft.com/office/drawing/2014/main" id="{A7786173-740C-42D9-881A-632C903A2582}"/>
              </a:ext>
            </a:extLst>
          </p:cNvPr>
          <p:cNvSpPr/>
          <p:nvPr/>
        </p:nvSpPr>
        <p:spPr>
          <a:xfrm>
            <a:off x="10030661" y="5156883"/>
            <a:ext cx="1440000" cy="36896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Chaparral Pro Light" panose="02060403030505090203" pitchFamily="18" charset="-94"/>
              </a:rPr>
              <a:t>6</a:t>
            </a:r>
          </a:p>
        </p:txBody>
      </p:sp>
      <p:sp>
        <p:nvSpPr>
          <p:cNvPr id="40" name="Yuvarlatılmış Dikdörtgen 24">
            <a:extLst>
              <a:ext uri="{FF2B5EF4-FFF2-40B4-BE49-F238E27FC236}">
                <a16:creationId xmlns:a16="http://schemas.microsoft.com/office/drawing/2014/main" id="{0784D472-9CF2-4038-A4F5-D4D291F9D430}"/>
              </a:ext>
            </a:extLst>
          </p:cNvPr>
          <p:cNvSpPr/>
          <p:nvPr/>
        </p:nvSpPr>
        <p:spPr>
          <a:xfrm>
            <a:off x="3977393" y="4284911"/>
            <a:ext cx="1440000" cy="36896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Chaparral Pro Light" panose="02060403030505090203" pitchFamily="18" charset="-94"/>
              </a:rPr>
              <a:t>4</a:t>
            </a:r>
          </a:p>
        </p:txBody>
      </p:sp>
      <p:sp>
        <p:nvSpPr>
          <p:cNvPr id="41" name="Yuvarlatılmış Dikdörtgen 24">
            <a:extLst>
              <a:ext uri="{FF2B5EF4-FFF2-40B4-BE49-F238E27FC236}">
                <a16:creationId xmlns:a16="http://schemas.microsoft.com/office/drawing/2014/main" id="{79674E5D-36B6-443A-A6B1-18649EFC696F}"/>
              </a:ext>
            </a:extLst>
          </p:cNvPr>
          <p:cNvSpPr/>
          <p:nvPr/>
        </p:nvSpPr>
        <p:spPr>
          <a:xfrm>
            <a:off x="4001456" y="3720765"/>
            <a:ext cx="1440000" cy="368961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400" b="1" dirty="0">
                <a:latin typeface="Chaparral Pro Light" panose="02060403030505090203" pitchFamily="18" charset="-94"/>
              </a:rPr>
              <a:t>3</a:t>
            </a:r>
          </a:p>
        </p:txBody>
      </p:sp>
      <p:sp>
        <p:nvSpPr>
          <p:cNvPr id="14" name="Yuvarlatılmış Dikdörtgen 12">
            <a:extLst>
              <a:ext uri="{FF2B5EF4-FFF2-40B4-BE49-F238E27FC236}">
                <a16:creationId xmlns:a16="http://schemas.microsoft.com/office/drawing/2014/main" id="{FFF97990-9493-4053-A0C2-91964EDB4797}"/>
              </a:ext>
            </a:extLst>
          </p:cNvPr>
          <p:cNvSpPr/>
          <p:nvPr/>
        </p:nvSpPr>
        <p:spPr>
          <a:xfrm>
            <a:off x="180814" y="1761650"/>
            <a:ext cx="3280117" cy="4981563"/>
          </a:xfrm>
          <a:prstGeom prst="roundRect">
            <a:avLst/>
          </a:prstGeom>
          <a:solidFill>
            <a:srgbClr val="92D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3200" dirty="0">
                <a:latin typeface="Chaparral Pro Light" panose="02060403030505090203" pitchFamily="18" charset="-94"/>
              </a:rPr>
              <a:t>SOLUNUM SİSTEMİ YAPI VE ORGANLARI ŞEKİL ÜZERİNDE GÖSTERİNİZ ?</a:t>
            </a:r>
          </a:p>
        </p:txBody>
      </p:sp>
    </p:spTree>
    <p:extLst>
      <p:ext uri="{BB962C8B-B14F-4D97-AF65-F5344CB8AC3E}">
        <p14:creationId xmlns:p14="http://schemas.microsoft.com/office/powerpoint/2010/main" val="222977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>
            <a:extLst>
              <a:ext uri="{FF2B5EF4-FFF2-40B4-BE49-F238E27FC236}">
                <a16:creationId xmlns:a16="http://schemas.microsoft.com/office/drawing/2014/main" id="{1E72EC34-E12D-4ACC-BBEC-277D7920F8AF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SORU CEVAP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134CF019-997A-404D-89BC-DCBE1BC365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186" y="225593"/>
            <a:ext cx="1260000" cy="1260000"/>
          </a:xfrm>
          <a:prstGeom prst="rect">
            <a:avLst/>
          </a:prstGeom>
        </p:spPr>
      </p:pic>
      <p:sp>
        <p:nvSpPr>
          <p:cNvPr id="33" name="Yuvarlatılmış Dikdörtgen 24">
            <a:extLst>
              <a:ext uri="{FF2B5EF4-FFF2-40B4-BE49-F238E27FC236}">
                <a16:creationId xmlns:a16="http://schemas.microsoft.com/office/drawing/2014/main" id="{393349DF-C304-4969-9E25-B45C426523DE}"/>
              </a:ext>
            </a:extLst>
          </p:cNvPr>
          <p:cNvSpPr/>
          <p:nvPr/>
        </p:nvSpPr>
        <p:spPr>
          <a:xfrm>
            <a:off x="9208579" y="6040469"/>
            <a:ext cx="2942356" cy="72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latin typeface="Chaparral Pro Light" panose="02060403030505090203" pitchFamily="18" charset="-94"/>
              </a:rPr>
              <a:t>BURUN</a:t>
            </a:r>
          </a:p>
        </p:txBody>
      </p:sp>
      <p:sp>
        <p:nvSpPr>
          <p:cNvPr id="36" name="Yuvarlatılmış Dikdörtgen 24">
            <a:extLst>
              <a:ext uri="{FF2B5EF4-FFF2-40B4-BE49-F238E27FC236}">
                <a16:creationId xmlns:a16="http://schemas.microsoft.com/office/drawing/2014/main" id="{67A2E0CB-9C6C-4C80-ADE7-A43F56B71909}"/>
              </a:ext>
            </a:extLst>
          </p:cNvPr>
          <p:cNvSpPr/>
          <p:nvPr/>
        </p:nvSpPr>
        <p:spPr>
          <a:xfrm>
            <a:off x="9208579" y="4562251"/>
            <a:ext cx="2942356" cy="72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latin typeface="Chaparral Pro Light" panose="02060403030505090203" pitchFamily="18" charset="-94"/>
              </a:rPr>
              <a:t>BRONŞÇUK</a:t>
            </a:r>
          </a:p>
        </p:txBody>
      </p:sp>
      <p:sp>
        <p:nvSpPr>
          <p:cNvPr id="37" name="Yuvarlatılmış Dikdörtgen 24">
            <a:extLst>
              <a:ext uri="{FF2B5EF4-FFF2-40B4-BE49-F238E27FC236}">
                <a16:creationId xmlns:a16="http://schemas.microsoft.com/office/drawing/2014/main" id="{7A4C66B1-6568-473E-B5BF-4553AA6D3BF9}"/>
              </a:ext>
            </a:extLst>
          </p:cNvPr>
          <p:cNvSpPr/>
          <p:nvPr/>
        </p:nvSpPr>
        <p:spPr>
          <a:xfrm>
            <a:off x="9208579" y="2325435"/>
            <a:ext cx="2942356" cy="72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latin typeface="Chaparral Pro Light" panose="02060403030505090203" pitchFamily="18" charset="-94"/>
              </a:rPr>
              <a:t>BRONŞ</a:t>
            </a:r>
          </a:p>
        </p:txBody>
      </p:sp>
      <p:sp>
        <p:nvSpPr>
          <p:cNvPr id="38" name="Yuvarlatılmış Dikdörtgen 24">
            <a:extLst>
              <a:ext uri="{FF2B5EF4-FFF2-40B4-BE49-F238E27FC236}">
                <a16:creationId xmlns:a16="http://schemas.microsoft.com/office/drawing/2014/main" id="{6FC18EC6-9D90-4142-AB25-3646A288237E}"/>
              </a:ext>
            </a:extLst>
          </p:cNvPr>
          <p:cNvSpPr/>
          <p:nvPr/>
        </p:nvSpPr>
        <p:spPr>
          <a:xfrm>
            <a:off x="9208579" y="1593885"/>
            <a:ext cx="2942356" cy="72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latin typeface="Chaparral Pro Light" panose="02060403030505090203" pitchFamily="18" charset="-94"/>
              </a:rPr>
              <a:t>ALVEOLLER</a:t>
            </a:r>
          </a:p>
        </p:txBody>
      </p:sp>
      <p:sp>
        <p:nvSpPr>
          <p:cNvPr id="39" name="Yuvarlatılmış Dikdörtgen 24">
            <a:extLst>
              <a:ext uri="{FF2B5EF4-FFF2-40B4-BE49-F238E27FC236}">
                <a16:creationId xmlns:a16="http://schemas.microsoft.com/office/drawing/2014/main" id="{87489CB5-0AB7-4F88-926E-F688206003A0}"/>
              </a:ext>
            </a:extLst>
          </p:cNvPr>
          <p:cNvSpPr/>
          <p:nvPr/>
        </p:nvSpPr>
        <p:spPr>
          <a:xfrm>
            <a:off x="9208579" y="3819531"/>
            <a:ext cx="2942356" cy="72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latin typeface="Chaparral Pro Light" panose="02060403030505090203" pitchFamily="18" charset="-94"/>
              </a:rPr>
              <a:t>GIRTLAK</a:t>
            </a:r>
          </a:p>
        </p:txBody>
      </p:sp>
      <p:sp>
        <p:nvSpPr>
          <p:cNvPr id="40" name="Yuvarlatılmış Dikdörtgen 24">
            <a:extLst>
              <a:ext uri="{FF2B5EF4-FFF2-40B4-BE49-F238E27FC236}">
                <a16:creationId xmlns:a16="http://schemas.microsoft.com/office/drawing/2014/main" id="{8F647C03-2C9F-4C97-864B-26EDD278BF6A}"/>
              </a:ext>
            </a:extLst>
          </p:cNvPr>
          <p:cNvSpPr/>
          <p:nvPr/>
        </p:nvSpPr>
        <p:spPr>
          <a:xfrm>
            <a:off x="9208579" y="3072483"/>
            <a:ext cx="2942356" cy="72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latin typeface="Chaparral Pro Light" panose="02060403030505090203" pitchFamily="18" charset="-94"/>
              </a:rPr>
              <a:t>SOLUK BORUSU</a:t>
            </a:r>
          </a:p>
        </p:txBody>
      </p:sp>
      <p:sp>
        <p:nvSpPr>
          <p:cNvPr id="41" name="Yuvarlatılmış Dikdörtgen 24">
            <a:extLst>
              <a:ext uri="{FF2B5EF4-FFF2-40B4-BE49-F238E27FC236}">
                <a16:creationId xmlns:a16="http://schemas.microsoft.com/office/drawing/2014/main" id="{CDDA1ECC-ACA1-4570-A114-2B9ACBEC0086}"/>
              </a:ext>
            </a:extLst>
          </p:cNvPr>
          <p:cNvSpPr/>
          <p:nvPr/>
        </p:nvSpPr>
        <p:spPr>
          <a:xfrm>
            <a:off x="9208579" y="5304971"/>
            <a:ext cx="2942356" cy="72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latin typeface="Chaparral Pro Light" panose="02060403030505090203" pitchFamily="18" charset="-94"/>
              </a:rPr>
              <a:t>YUTAK</a:t>
            </a:r>
          </a:p>
        </p:txBody>
      </p:sp>
      <p:sp>
        <p:nvSpPr>
          <p:cNvPr id="42" name="Yuvarlatılmış Dikdörtgen 24">
            <a:extLst>
              <a:ext uri="{FF2B5EF4-FFF2-40B4-BE49-F238E27FC236}">
                <a16:creationId xmlns:a16="http://schemas.microsoft.com/office/drawing/2014/main" id="{5F3CCEDD-235D-4BFB-8E62-C24DB75676A1}"/>
              </a:ext>
            </a:extLst>
          </p:cNvPr>
          <p:cNvSpPr/>
          <p:nvPr/>
        </p:nvSpPr>
        <p:spPr>
          <a:xfrm>
            <a:off x="676495" y="2906629"/>
            <a:ext cx="2664000" cy="432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latin typeface="Chaparral Pro Light" panose="02060403030505090203" pitchFamily="18" charset="-94"/>
              </a:rPr>
              <a:t>BURUN</a:t>
            </a:r>
          </a:p>
        </p:txBody>
      </p:sp>
      <p:sp>
        <p:nvSpPr>
          <p:cNvPr id="43" name="Yuvarlatılmış Dikdörtgen 24">
            <a:extLst>
              <a:ext uri="{FF2B5EF4-FFF2-40B4-BE49-F238E27FC236}">
                <a16:creationId xmlns:a16="http://schemas.microsoft.com/office/drawing/2014/main" id="{2979E818-48BA-4C76-894B-3DD685CC7C53}"/>
              </a:ext>
            </a:extLst>
          </p:cNvPr>
          <p:cNvSpPr/>
          <p:nvPr/>
        </p:nvSpPr>
        <p:spPr>
          <a:xfrm>
            <a:off x="676495" y="5763449"/>
            <a:ext cx="2664000" cy="432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latin typeface="Chaparral Pro Light" panose="02060403030505090203" pitchFamily="18" charset="-94"/>
              </a:rPr>
              <a:t>BRONŞÇUK</a:t>
            </a:r>
          </a:p>
        </p:txBody>
      </p:sp>
      <p:sp>
        <p:nvSpPr>
          <p:cNvPr id="44" name="Yuvarlatılmış Dikdörtgen 24">
            <a:extLst>
              <a:ext uri="{FF2B5EF4-FFF2-40B4-BE49-F238E27FC236}">
                <a16:creationId xmlns:a16="http://schemas.microsoft.com/office/drawing/2014/main" id="{311C3587-B124-4D8A-9D0A-DBAE30DA1164}"/>
              </a:ext>
            </a:extLst>
          </p:cNvPr>
          <p:cNvSpPr/>
          <p:nvPr/>
        </p:nvSpPr>
        <p:spPr>
          <a:xfrm>
            <a:off x="676495" y="5192085"/>
            <a:ext cx="2664000" cy="432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latin typeface="Chaparral Pro Light" panose="02060403030505090203" pitchFamily="18" charset="-94"/>
              </a:rPr>
              <a:t>BRONŞ</a:t>
            </a:r>
          </a:p>
        </p:txBody>
      </p:sp>
      <p:sp>
        <p:nvSpPr>
          <p:cNvPr id="45" name="Yuvarlatılmış Dikdörtgen 24">
            <a:extLst>
              <a:ext uri="{FF2B5EF4-FFF2-40B4-BE49-F238E27FC236}">
                <a16:creationId xmlns:a16="http://schemas.microsoft.com/office/drawing/2014/main" id="{78B80B14-C28A-49B0-9FF4-04424BABA59B}"/>
              </a:ext>
            </a:extLst>
          </p:cNvPr>
          <p:cNvSpPr/>
          <p:nvPr/>
        </p:nvSpPr>
        <p:spPr>
          <a:xfrm>
            <a:off x="676495" y="6333816"/>
            <a:ext cx="2664000" cy="432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latin typeface="Chaparral Pro Light" panose="02060403030505090203" pitchFamily="18" charset="-94"/>
              </a:rPr>
              <a:t>ALVEOLLER</a:t>
            </a:r>
          </a:p>
        </p:txBody>
      </p:sp>
      <p:sp>
        <p:nvSpPr>
          <p:cNvPr id="46" name="Yuvarlatılmış Dikdörtgen 24">
            <a:extLst>
              <a:ext uri="{FF2B5EF4-FFF2-40B4-BE49-F238E27FC236}">
                <a16:creationId xmlns:a16="http://schemas.microsoft.com/office/drawing/2014/main" id="{D89D35E3-D025-4FE8-89C3-CE9ECF2C1BDD}"/>
              </a:ext>
            </a:extLst>
          </p:cNvPr>
          <p:cNvSpPr/>
          <p:nvPr/>
        </p:nvSpPr>
        <p:spPr>
          <a:xfrm>
            <a:off x="676495" y="4049357"/>
            <a:ext cx="2664000" cy="432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latin typeface="Chaparral Pro Light" panose="02060403030505090203" pitchFamily="18" charset="-94"/>
              </a:rPr>
              <a:t>GIRTLAK</a:t>
            </a:r>
          </a:p>
        </p:txBody>
      </p:sp>
      <p:sp>
        <p:nvSpPr>
          <p:cNvPr id="47" name="Yuvarlatılmış Dikdörtgen 24">
            <a:extLst>
              <a:ext uri="{FF2B5EF4-FFF2-40B4-BE49-F238E27FC236}">
                <a16:creationId xmlns:a16="http://schemas.microsoft.com/office/drawing/2014/main" id="{3FF558D1-FCA3-4C9B-A4C5-00EF642FBFE4}"/>
              </a:ext>
            </a:extLst>
          </p:cNvPr>
          <p:cNvSpPr/>
          <p:nvPr/>
        </p:nvSpPr>
        <p:spPr>
          <a:xfrm>
            <a:off x="676495" y="4620721"/>
            <a:ext cx="2664000" cy="432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latin typeface="Chaparral Pro Light" panose="02060403030505090203" pitchFamily="18" charset="-94"/>
              </a:rPr>
              <a:t>SOLUK BORUSU</a:t>
            </a:r>
          </a:p>
        </p:txBody>
      </p:sp>
      <p:sp>
        <p:nvSpPr>
          <p:cNvPr id="48" name="Yuvarlatılmış Dikdörtgen 24">
            <a:extLst>
              <a:ext uri="{FF2B5EF4-FFF2-40B4-BE49-F238E27FC236}">
                <a16:creationId xmlns:a16="http://schemas.microsoft.com/office/drawing/2014/main" id="{249826F5-35D5-4225-A370-CCEF1789456C}"/>
              </a:ext>
            </a:extLst>
          </p:cNvPr>
          <p:cNvSpPr/>
          <p:nvPr/>
        </p:nvSpPr>
        <p:spPr>
          <a:xfrm>
            <a:off x="676495" y="3477993"/>
            <a:ext cx="2664000" cy="4320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latin typeface="Chaparral Pro Light" panose="02060403030505090203" pitchFamily="18" charset="-94"/>
              </a:rPr>
              <a:t>YUTAK</a:t>
            </a:r>
          </a:p>
        </p:txBody>
      </p:sp>
      <p:sp>
        <p:nvSpPr>
          <p:cNvPr id="56" name="Yuvarlatılmış Dikdörtgen 24">
            <a:extLst>
              <a:ext uri="{FF2B5EF4-FFF2-40B4-BE49-F238E27FC236}">
                <a16:creationId xmlns:a16="http://schemas.microsoft.com/office/drawing/2014/main" id="{C8C00125-5C3B-4DF6-B8ED-9F04E191D614}"/>
              </a:ext>
            </a:extLst>
          </p:cNvPr>
          <p:cNvSpPr/>
          <p:nvPr/>
        </p:nvSpPr>
        <p:spPr>
          <a:xfrm>
            <a:off x="4942537" y="2906629"/>
            <a:ext cx="2664000" cy="4320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latin typeface="Chaparral Pro Light" panose="02060403030505090203" pitchFamily="18" charset="-94"/>
              </a:rPr>
              <a:t>ALVEOLLER</a:t>
            </a:r>
          </a:p>
        </p:txBody>
      </p:sp>
      <p:sp>
        <p:nvSpPr>
          <p:cNvPr id="57" name="Yuvarlatılmış Dikdörtgen 24">
            <a:extLst>
              <a:ext uri="{FF2B5EF4-FFF2-40B4-BE49-F238E27FC236}">
                <a16:creationId xmlns:a16="http://schemas.microsoft.com/office/drawing/2014/main" id="{6557C8CB-3A4E-4B0F-9B46-BEFA123896F8}"/>
              </a:ext>
            </a:extLst>
          </p:cNvPr>
          <p:cNvSpPr/>
          <p:nvPr/>
        </p:nvSpPr>
        <p:spPr>
          <a:xfrm>
            <a:off x="4942537" y="5763449"/>
            <a:ext cx="2664000" cy="4320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latin typeface="Chaparral Pro Light" panose="02060403030505090203" pitchFamily="18" charset="-94"/>
              </a:rPr>
              <a:t>YUTAK</a:t>
            </a:r>
          </a:p>
        </p:txBody>
      </p:sp>
      <p:sp>
        <p:nvSpPr>
          <p:cNvPr id="58" name="Yuvarlatılmış Dikdörtgen 24">
            <a:extLst>
              <a:ext uri="{FF2B5EF4-FFF2-40B4-BE49-F238E27FC236}">
                <a16:creationId xmlns:a16="http://schemas.microsoft.com/office/drawing/2014/main" id="{7D44D78C-7952-4AE7-B25A-7C4E4F055E91}"/>
              </a:ext>
            </a:extLst>
          </p:cNvPr>
          <p:cNvSpPr/>
          <p:nvPr/>
        </p:nvSpPr>
        <p:spPr>
          <a:xfrm>
            <a:off x="4942537" y="5192085"/>
            <a:ext cx="2664000" cy="4320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latin typeface="Chaparral Pro Light" panose="02060403030505090203" pitchFamily="18" charset="-94"/>
              </a:rPr>
              <a:t>GIRTLAK</a:t>
            </a:r>
          </a:p>
        </p:txBody>
      </p:sp>
      <p:sp>
        <p:nvSpPr>
          <p:cNvPr id="59" name="Yuvarlatılmış Dikdörtgen 24">
            <a:extLst>
              <a:ext uri="{FF2B5EF4-FFF2-40B4-BE49-F238E27FC236}">
                <a16:creationId xmlns:a16="http://schemas.microsoft.com/office/drawing/2014/main" id="{B15C9864-9686-4316-9446-5D2C0B8E3CB5}"/>
              </a:ext>
            </a:extLst>
          </p:cNvPr>
          <p:cNvSpPr/>
          <p:nvPr/>
        </p:nvSpPr>
        <p:spPr>
          <a:xfrm>
            <a:off x="4942537" y="6333816"/>
            <a:ext cx="2664000" cy="4320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latin typeface="Chaparral Pro Light" panose="02060403030505090203" pitchFamily="18" charset="-94"/>
              </a:rPr>
              <a:t>BURUN</a:t>
            </a:r>
          </a:p>
        </p:txBody>
      </p:sp>
      <p:sp>
        <p:nvSpPr>
          <p:cNvPr id="60" name="Yuvarlatılmış Dikdörtgen 24">
            <a:extLst>
              <a:ext uri="{FF2B5EF4-FFF2-40B4-BE49-F238E27FC236}">
                <a16:creationId xmlns:a16="http://schemas.microsoft.com/office/drawing/2014/main" id="{5864B08B-9582-40A2-8CCE-FF4211F2CF17}"/>
              </a:ext>
            </a:extLst>
          </p:cNvPr>
          <p:cNvSpPr/>
          <p:nvPr/>
        </p:nvSpPr>
        <p:spPr>
          <a:xfrm>
            <a:off x="4942537" y="4049357"/>
            <a:ext cx="2664000" cy="4320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latin typeface="Chaparral Pro Light" panose="02060403030505090203" pitchFamily="18" charset="-94"/>
              </a:rPr>
              <a:t>BRONŞ</a:t>
            </a:r>
          </a:p>
        </p:txBody>
      </p:sp>
      <p:sp>
        <p:nvSpPr>
          <p:cNvPr id="61" name="Yuvarlatılmış Dikdörtgen 24">
            <a:extLst>
              <a:ext uri="{FF2B5EF4-FFF2-40B4-BE49-F238E27FC236}">
                <a16:creationId xmlns:a16="http://schemas.microsoft.com/office/drawing/2014/main" id="{E9D2AB1F-3C67-46CB-B21E-A656D3972333}"/>
              </a:ext>
            </a:extLst>
          </p:cNvPr>
          <p:cNvSpPr/>
          <p:nvPr/>
        </p:nvSpPr>
        <p:spPr>
          <a:xfrm>
            <a:off x="4942537" y="4620721"/>
            <a:ext cx="2664000" cy="4320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latin typeface="Chaparral Pro Light" panose="02060403030505090203" pitchFamily="18" charset="-94"/>
              </a:rPr>
              <a:t>SOLUK BORUSU</a:t>
            </a:r>
          </a:p>
        </p:txBody>
      </p:sp>
      <p:sp>
        <p:nvSpPr>
          <p:cNvPr id="62" name="Yuvarlatılmış Dikdörtgen 24">
            <a:extLst>
              <a:ext uri="{FF2B5EF4-FFF2-40B4-BE49-F238E27FC236}">
                <a16:creationId xmlns:a16="http://schemas.microsoft.com/office/drawing/2014/main" id="{6FFAD6D9-F0D3-46DE-A05E-D32DBDCB7EB4}"/>
              </a:ext>
            </a:extLst>
          </p:cNvPr>
          <p:cNvSpPr/>
          <p:nvPr/>
        </p:nvSpPr>
        <p:spPr>
          <a:xfrm>
            <a:off x="4942537" y="3477993"/>
            <a:ext cx="2664000" cy="432000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latin typeface="Chaparral Pro Light" panose="02060403030505090203" pitchFamily="18" charset="-94"/>
              </a:rPr>
              <a:t>BRONŞÇUK</a:t>
            </a:r>
          </a:p>
        </p:txBody>
      </p:sp>
      <p:sp>
        <p:nvSpPr>
          <p:cNvPr id="63" name="Yuvarlatılmış Dikdörtgen 24">
            <a:extLst>
              <a:ext uri="{FF2B5EF4-FFF2-40B4-BE49-F238E27FC236}">
                <a16:creationId xmlns:a16="http://schemas.microsoft.com/office/drawing/2014/main" id="{90B35947-58E0-4589-B24D-BF7622F19A0B}"/>
              </a:ext>
            </a:extLst>
          </p:cNvPr>
          <p:cNvSpPr/>
          <p:nvPr/>
        </p:nvSpPr>
        <p:spPr>
          <a:xfrm>
            <a:off x="537317" y="2170857"/>
            <a:ext cx="2942356" cy="72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latin typeface="Chaparral Pro Light" panose="02060403030505090203" pitchFamily="18" charset="-94"/>
              </a:rPr>
              <a:t>SOLUK ALMA</a:t>
            </a:r>
          </a:p>
        </p:txBody>
      </p:sp>
      <p:sp>
        <p:nvSpPr>
          <p:cNvPr id="64" name="Yuvarlatılmış Dikdörtgen 24">
            <a:extLst>
              <a:ext uri="{FF2B5EF4-FFF2-40B4-BE49-F238E27FC236}">
                <a16:creationId xmlns:a16="http://schemas.microsoft.com/office/drawing/2014/main" id="{1FDB9B52-C39E-44AE-A248-BC9344E4B0EB}"/>
              </a:ext>
            </a:extLst>
          </p:cNvPr>
          <p:cNvSpPr/>
          <p:nvPr/>
        </p:nvSpPr>
        <p:spPr>
          <a:xfrm>
            <a:off x="4803359" y="2167218"/>
            <a:ext cx="2942356" cy="720000"/>
          </a:xfrm>
          <a:prstGeom prst="roundRect">
            <a:avLst/>
          </a:prstGeom>
          <a:solidFill>
            <a:srgbClr val="690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b="1" dirty="0">
                <a:latin typeface="Chaparral Pro Light" panose="02060403030505090203" pitchFamily="18" charset="-94"/>
              </a:rPr>
              <a:t>SOLUK VERME</a:t>
            </a:r>
          </a:p>
        </p:txBody>
      </p:sp>
      <p:sp>
        <p:nvSpPr>
          <p:cNvPr id="27" name="Yuvarlatılmış Dikdörtgen 12">
            <a:extLst>
              <a:ext uri="{FF2B5EF4-FFF2-40B4-BE49-F238E27FC236}">
                <a16:creationId xmlns:a16="http://schemas.microsoft.com/office/drawing/2014/main" id="{38F3391A-0915-43DC-866C-11F9F460EEBF}"/>
              </a:ext>
            </a:extLst>
          </p:cNvPr>
          <p:cNvSpPr/>
          <p:nvPr/>
        </p:nvSpPr>
        <p:spPr>
          <a:xfrm>
            <a:off x="41065" y="1637510"/>
            <a:ext cx="9040942" cy="436957"/>
          </a:xfrm>
          <a:prstGeom prst="roundRect">
            <a:avLst/>
          </a:prstGeom>
          <a:solidFill>
            <a:srgbClr val="92D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tr-TR" sz="2000" dirty="0">
                <a:latin typeface="Chaparral Pro Light" panose="02060403030505090203" pitchFamily="18" charset="-94"/>
              </a:rPr>
              <a:t>SOLUK ALMA-VERME SIRASINDA NEFESİN İZLEDİĞİ YOLU SIRALAYINIZ.</a:t>
            </a:r>
          </a:p>
        </p:txBody>
      </p:sp>
    </p:spTree>
    <p:extLst>
      <p:ext uri="{BB962C8B-B14F-4D97-AF65-F5344CB8AC3E}">
        <p14:creationId xmlns:p14="http://schemas.microsoft.com/office/powerpoint/2010/main" val="282613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57" y="1877489"/>
            <a:ext cx="5760000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Resim 5"/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543" y="1877489"/>
            <a:ext cx="5760000" cy="468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Metin kutusu 6"/>
          <p:cNvSpPr txBox="1"/>
          <p:nvPr/>
        </p:nvSpPr>
        <p:spPr>
          <a:xfrm>
            <a:off x="63564" y="502966"/>
            <a:ext cx="12128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400"/>
              </a:spcBef>
              <a:spcAft>
                <a:spcPts val="2400"/>
              </a:spcAft>
            </a:pPr>
            <a:r>
              <a:rPr lang="tr-TR" sz="4000" dirty="0">
                <a:ln w="0"/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haparral Pro Light" panose="02060403030505090203" pitchFamily="18" charset="-94"/>
              </a:rPr>
              <a:t>TEŞEKKÜRLER</a:t>
            </a:r>
          </a:p>
        </p:txBody>
      </p:sp>
    </p:spTree>
    <p:extLst>
      <p:ext uri="{BB962C8B-B14F-4D97-AF65-F5344CB8AC3E}">
        <p14:creationId xmlns:p14="http://schemas.microsoft.com/office/powerpoint/2010/main" val="3259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SOLUNUM SİSTEMİ</a:t>
            </a:r>
          </a:p>
        </p:txBody>
      </p:sp>
      <p:sp>
        <p:nvSpPr>
          <p:cNvPr id="8" name="Yuvarlatılmış Dikdörtgen 24">
            <a:extLst>
              <a:ext uri="{FF2B5EF4-FFF2-40B4-BE49-F238E27FC236}">
                <a16:creationId xmlns:a16="http://schemas.microsoft.com/office/drawing/2014/main" id="{0E38C854-3CB2-4183-AB31-FC00A4EE9FE4}"/>
              </a:ext>
            </a:extLst>
          </p:cNvPr>
          <p:cNvSpPr/>
          <p:nvPr/>
        </p:nvSpPr>
        <p:spPr>
          <a:xfrm>
            <a:off x="156002" y="1616028"/>
            <a:ext cx="11879996" cy="875351"/>
          </a:xfrm>
          <a:prstGeom prst="roundRect">
            <a:avLst/>
          </a:prstGeom>
          <a:solidFill>
            <a:srgbClr val="92D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b="1" dirty="0">
                <a:latin typeface="Chaparral Pro Light" panose="02060403030505090203" pitchFamily="18" charset="-94"/>
              </a:rPr>
              <a:t>Solunum sistemi; havadaki oksijenin kana, kanda bulunan karbondioksitinde</a:t>
            </a:r>
            <a:br>
              <a:rPr lang="tr-TR" sz="2400" b="1" dirty="0">
                <a:latin typeface="Chaparral Pro Light" panose="02060403030505090203" pitchFamily="18" charset="-94"/>
              </a:rPr>
            </a:br>
            <a:r>
              <a:rPr lang="tr-TR" sz="2400" b="1" dirty="0">
                <a:latin typeface="Chaparral Pro Light" panose="02060403030505090203" pitchFamily="18" charset="-94"/>
              </a:rPr>
              <a:t> havaya verilmesini sağlar.</a:t>
            </a:r>
          </a:p>
        </p:txBody>
      </p:sp>
      <p:graphicFrame>
        <p:nvGraphicFramePr>
          <p:cNvPr id="3" name="Diyagram 2">
            <a:extLst>
              <a:ext uri="{FF2B5EF4-FFF2-40B4-BE49-F238E27FC236}">
                <a16:creationId xmlns:a16="http://schemas.microsoft.com/office/drawing/2014/main" id="{27E9D36F-386A-45A5-B222-CF9AB31CA94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4237039"/>
              </p:ext>
            </p:extLst>
          </p:nvPr>
        </p:nvGraphicFramePr>
        <p:xfrm>
          <a:off x="4928461" y="2705755"/>
          <a:ext cx="7107537" cy="40105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Yuvarlatılmış Dikdörtgen 12">
            <a:extLst>
              <a:ext uri="{FF2B5EF4-FFF2-40B4-BE49-F238E27FC236}">
                <a16:creationId xmlns:a16="http://schemas.microsoft.com/office/drawing/2014/main" id="{88FB1E6A-3C28-4221-B67F-4778ABA56DCD}"/>
              </a:ext>
            </a:extLst>
          </p:cNvPr>
          <p:cNvSpPr/>
          <p:nvPr/>
        </p:nvSpPr>
        <p:spPr>
          <a:xfrm>
            <a:off x="156002" y="2562271"/>
            <a:ext cx="4586479" cy="4190657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endParaRPr lang="tr-TR" sz="2200" dirty="0">
              <a:latin typeface="Chaparral Pro Light" panose="02060403030505090203" pitchFamily="18" charset="-94"/>
            </a:endParaRP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A02A2495-FB36-444A-B9D9-A019EBE7313C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992" y="309536"/>
            <a:ext cx="900000" cy="900000"/>
          </a:xfrm>
          <a:prstGeom prst="ellipse">
            <a:avLst/>
          </a:prstGeom>
          <a:ln w="12700" cap="rnd">
            <a:solidFill>
              <a:srgbClr val="69001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5739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>
            <a:extLst>
              <a:ext uri="{FF2B5EF4-FFF2-40B4-BE49-F238E27FC236}">
                <a16:creationId xmlns:a16="http://schemas.microsoft.com/office/drawing/2014/main" id="{4BF47D3A-982C-4FF3-9050-61E4B903A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18" y="1629101"/>
            <a:ext cx="5348989" cy="5184000"/>
          </a:xfrm>
          <a:prstGeom prst="rect">
            <a:avLst/>
          </a:prstGeom>
        </p:spPr>
      </p:pic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SOLUNUM SİSTEMİ ORGANLAR</a:t>
            </a:r>
          </a:p>
        </p:txBody>
      </p:sp>
      <p:sp>
        <p:nvSpPr>
          <p:cNvPr id="17" name="Yuvarlatılmış Dikdörtgen 24">
            <a:extLst>
              <a:ext uri="{FF2B5EF4-FFF2-40B4-BE49-F238E27FC236}">
                <a16:creationId xmlns:a16="http://schemas.microsoft.com/office/drawing/2014/main" id="{40F8282D-8CB6-4C52-9C70-0B986EAEDE02}"/>
              </a:ext>
            </a:extLst>
          </p:cNvPr>
          <p:cNvSpPr/>
          <p:nvPr/>
        </p:nvSpPr>
        <p:spPr>
          <a:xfrm>
            <a:off x="9003020" y="5082950"/>
            <a:ext cx="2160000" cy="38978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latin typeface="Chaparral Pro Light" panose="02060403030505090203" pitchFamily="18" charset="-94"/>
              </a:rPr>
              <a:t>BRONŞÇUKLAR</a:t>
            </a:r>
          </a:p>
        </p:txBody>
      </p:sp>
      <p:sp>
        <p:nvSpPr>
          <p:cNvPr id="18" name="Yuvarlatılmış Dikdörtgen 24">
            <a:extLst>
              <a:ext uri="{FF2B5EF4-FFF2-40B4-BE49-F238E27FC236}">
                <a16:creationId xmlns:a16="http://schemas.microsoft.com/office/drawing/2014/main" id="{BFD1F52C-799F-4B9B-9083-AFFCBD419795}"/>
              </a:ext>
            </a:extLst>
          </p:cNvPr>
          <p:cNvSpPr/>
          <p:nvPr/>
        </p:nvSpPr>
        <p:spPr>
          <a:xfrm>
            <a:off x="832757" y="1808099"/>
            <a:ext cx="2160000" cy="38978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latin typeface="Chaparral Pro Light" panose="02060403030505090203" pitchFamily="18" charset="-94"/>
              </a:rPr>
              <a:t>GIRTLAK</a:t>
            </a:r>
          </a:p>
        </p:txBody>
      </p:sp>
      <p:sp>
        <p:nvSpPr>
          <p:cNvPr id="19" name="Yuvarlatılmış Dikdörtgen 24">
            <a:extLst>
              <a:ext uri="{FF2B5EF4-FFF2-40B4-BE49-F238E27FC236}">
                <a16:creationId xmlns:a16="http://schemas.microsoft.com/office/drawing/2014/main" id="{8C390E1C-B0E5-4FAE-BA3F-8DB567A34BAE}"/>
              </a:ext>
            </a:extLst>
          </p:cNvPr>
          <p:cNvSpPr/>
          <p:nvPr/>
        </p:nvSpPr>
        <p:spPr>
          <a:xfrm>
            <a:off x="832757" y="4050256"/>
            <a:ext cx="2160000" cy="38978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latin typeface="Chaparral Pro Light" panose="02060403030505090203" pitchFamily="18" charset="-94"/>
              </a:rPr>
              <a:t>AKCİĞERLER</a:t>
            </a:r>
          </a:p>
        </p:txBody>
      </p:sp>
      <p:sp>
        <p:nvSpPr>
          <p:cNvPr id="20" name="Yuvarlatılmış Dikdörtgen 24">
            <a:extLst>
              <a:ext uri="{FF2B5EF4-FFF2-40B4-BE49-F238E27FC236}">
                <a16:creationId xmlns:a16="http://schemas.microsoft.com/office/drawing/2014/main" id="{22A1D1A8-86F2-4B37-99DA-A5DE5B35FFC2}"/>
              </a:ext>
            </a:extLst>
          </p:cNvPr>
          <p:cNvSpPr/>
          <p:nvPr/>
        </p:nvSpPr>
        <p:spPr>
          <a:xfrm>
            <a:off x="9003020" y="1883580"/>
            <a:ext cx="2160000" cy="38978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latin typeface="Chaparral Pro Light" panose="02060403030505090203" pitchFamily="18" charset="-94"/>
              </a:rPr>
              <a:t>BURUN</a:t>
            </a:r>
          </a:p>
        </p:txBody>
      </p:sp>
      <p:sp>
        <p:nvSpPr>
          <p:cNvPr id="29" name="Yuvarlatılmış Dikdörtgen 24">
            <a:extLst>
              <a:ext uri="{FF2B5EF4-FFF2-40B4-BE49-F238E27FC236}">
                <a16:creationId xmlns:a16="http://schemas.microsoft.com/office/drawing/2014/main" id="{8B18C96D-E1F4-4882-9D3A-BA38442912C5}"/>
              </a:ext>
            </a:extLst>
          </p:cNvPr>
          <p:cNvSpPr/>
          <p:nvPr/>
        </p:nvSpPr>
        <p:spPr>
          <a:xfrm>
            <a:off x="832757" y="2934540"/>
            <a:ext cx="2160000" cy="38978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latin typeface="Chaparral Pro Light" panose="02060403030505090203" pitchFamily="18" charset="-94"/>
              </a:rPr>
              <a:t>BRONŞLAR</a:t>
            </a:r>
          </a:p>
        </p:txBody>
      </p:sp>
      <p:sp>
        <p:nvSpPr>
          <p:cNvPr id="33" name="Yuvarlatılmış Dikdörtgen 24">
            <a:extLst>
              <a:ext uri="{FF2B5EF4-FFF2-40B4-BE49-F238E27FC236}">
                <a16:creationId xmlns:a16="http://schemas.microsoft.com/office/drawing/2014/main" id="{31030E72-CE06-4D2E-9A18-2650F67FB640}"/>
              </a:ext>
            </a:extLst>
          </p:cNvPr>
          <p:cNvSpPr/>
          <p:nvPr/>
        </p:nvSpPr>
        <p:spPr>
          <a:xfrm>
            <a:off x="8995978" y="2953144"/>
            <a:ext cx="2160000" cy="38978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latin typeface="Chaparral Pro Light" panose="02060403030505090203" pitchFamily="18" charset="-94"/>
              </a:rPr>
              <a:t>YUTAK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B1CA8A5-BA7C-463B-9356-F78FEE087DDF}"/>
              </a:ext>
            </a:extLst>
          </p:cNvPr>
          <p:cNvSpPr/>
          <p:nvPr/>
        </p:nvSpPr>
        <p:spPr>
          <a:xfrm>
            <a:off x="11025411" y="4833725"/>
            <a:ext cx="900000" cy="9000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6382B05-DF14-43CE-874C-A8254B5DA3CF}"/>
              </a:ext>
            </a:extLst>
          </p:cNvPr>
          <p:cNvSpPr/>
          <p:nvPr/>
        </p:nvSpPr>
        <p:spPr>
          <a:xfrm>
            <a:off x="63434" y="3795148"/>
            <a:ext cx="900000" cy="9000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F49897C-46DF-426B-8F5F-63EC5FAE5AC4}"/>
              </a:ext>
            </a:extLst>
          </p:cNvPr>
          <p:cNvSpPr/>
          <p:nvPr/>
        </p:nvSpPr>
        <p:spPr>
          <a:xfrm>
            <a:off x="42575" y="1599432"/>
            <a:ext cx="900000" cy="900000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E9F29A7-4198-4230-88F9-1BE78DD735EE}"/>
              </a:ext>
            </a:extLst>
          </p:cNvPr>
          <p:cNvSpPr/>
          <p:nvPr/>
        </p:nvSpPr>
        <p:spPr>
          <a:xfrm>
            <a:off x="11033962" y="1619132"/>
            <a:ext cx="900000" cy="900000"/>
          </a:xfrm>
          <a:prstGeom prst="ellipse">
            <a:avLst/>
          </a:prstGeom>
          <a:blipFill dpi="0" rotWithShape="1">
            <a:blip r:embed="rId6"/>
            <a:srcRect/>
            <a:stretch>
              <a:fillRect l="11000" r="-7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8DD0CE5F-9DC4-4222-A31D-85B75DCE7211}"/>
              </a:ext>
            </a:extLst>
          </p:cNvPr>
          <p:cNvSpPr/>
          <p:nvPr/>
        </p:nvSpPr>
        <p:spPr>
          <a:xfrm>
            <a:off x="42575" y="2679432"/>
            <a:ext cx="900000" cy="900000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3DB450D-7CEC-46F8-8AB6-58004A5C277E}"/>
              </a:ext>
            </a:extLst>
          </p:cNvPr>
          <p:cNvSpPr/>
          <p:nvPr/>
        </p:nvSpPr>
        <p:spPr>
          <a:xfrm>
            <a:off x="11018464" y="315970"/>
            <a:ext cx="900000" cy="9000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43" name="Yuvarlatılmış Dikdörtgen 24">
            <a:extLst>
              <a:ext uri="{FF2B5EF4-FFF2-40B4-BE49-F238E27FC236}">
                <a16:creationId xmlns:a16="http://schemas.microsoft.com/office/drawing/2014/main" id="{16C350FA-305D-4C74-A3A3-E697A1A677B5}"/>
              </a:ext>
            </a:extLst>
          </p:cNvPr>
          <p:cNvSpPr/>
          <p:nvPr/>
        </p:nvSpPr>
        <p:spPr>
          <a:xfrm>
            <a:off x="8995978" y="4026209"/>
            <a:ext cx="2160000" cy="38978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latin typeface="Chaparral Pro Light" panose="02060403030505090203" pitchFamily="18" charset="-94"/>
              </a:rPr>
              <a:t>SOLUK BORUSU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8606B4D-0C6C-467F-8BB4-E628CC81E64D}"/>
              </a:ext>
            </a:extLst>
          </p:cNvPr>
          <p:cNvSpPr/>
          <p:nvPr/>
        </p:nvSpPr>
        <p:spPr>
          <a:xfrm>
            <a:off x="11018464" y="2641742"/>
            <a:ext cx="900000" cy="900000"/>
          </a:xfrm>
          <a:prstGeom prst="ellipse">
            <a:avLst/>
          </a:prstGeom>
          <a:blipFill dpi="0" rotWithShape="1">
            <a:blip r:embed="rId9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DEA24B3-E089-4080-B10E-0AC2D4FA681A}"/>
              </a:ext>
            </a:extLst>
          </p:cNvPr>
          <p:cNvSpPr/>
          <p:nvPr/>
        </p:nvSpPr>
        <p:spPr>
          <a:xfrm>
            <a:off x="11018464" y="3738957"/>
            <a:ext cx="900000" cy="900000"/>
          </a:xfrm>
          <a:prstGeom prst="ellipse">
            <a:avLst/>
          </a:prstGeom>
          <a:blipFill dpi="0" rotWithShape="1">
            <a:blip r:embed="rId10"/>
            <a:srcRect/>
            <a:stretch>
              <a:fillRect t="3000" r="-4000" b="-1000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3405F00-27A8-4346-9B5B-5938BCEE6CD3}"/>
              </a:ext>
            </a:extLst>
          </p:cNvPr>
          <p:cNvSpPr/>
          <p:nvPr/>
        </p:nvSpPr>
        <p:spPr>
          <a:xfrm>
            <a:off x="88405" y="4910864"/>
            <a:ext cx="900000" cy="900000"/>
          </a:xfrm>
          <a:prstGeom prst="ellipse">
            <a:avLst/>
          </a:prstGeom>
          <a:blipFill dpi="0" rotWithShape="1">
            <a:blip r:embed="rId11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45" name="Yuvarlatılmış Dikdörtgen 24">
            <a:extLst>
              <a:ext uri="{FF2B5EF4-FFF2-40B4-BE49-F238E27FC236}">
                <a16:creationId xmlns:a16="http://schemas.microsoft.com/office/drawing/2014/main" id="{003AFBF8-08E4-4505-B20C-65E72320E7E6}"/>
              </a:ext>
            </a:extLst>
          </p:cNvPr>
          <p:cNvSpPr/>
          <p:nvPr/>
        </p:nvSpPr>
        <p:spPr>
          <a:xfrm>
            <a:off x="832757" y="5165972"/>
            <a:ext cx="2160000" cy="38978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latin typeface="Chaparral Pro Light" panose="02060403030505090203" pitchFamily="18" charset="-94"/>
              </a:rPr>
              <a:t>DİYAFRAM</a:t>
            </a:r>
          </a:p>
        </p:txBody>
      </p:sp>
      <p:sp>
        <p:nvSpPr>
          <p:cNvPr id="46" name="Yuvarlatılmış Dikdörtgen 24">
            <a:extLst>
              <a:ext uri="{FF2B5EF4-FFF2-40B4-BE49-F238E27FC236}">
                <a16:creationId xmlns:a16="http://schemas.microsoft.com/office/drawing/2014/main" id="{E62C9D66-3FBE-4BE0-ACFF-5A1DD3D9ABCD}"/>
              </a:ext>
            </a:extLst>
          </p:cNvPr>
          <p:cNvSpPr/>
          <p:nvPr/>
        </p:nvSpPr>
        <p:spPr>
          <a:xfrm>
            <a:off x="8995978" y="6121213"/>
            <a:ext cx="2160000" cy="38978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latin typeface="Chaparral Pro Light" panose="02060403030505090203" pitchFamily="18" charset="-94"/>
              </a:rPr>
              <a:t>ALVEOLLER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84BB818-DDB3-4254-9AB2-C09B07592A05}"/>
              </a:ext>
            </a:extLst>
          </p:cNvPr>
          <p:cNvSpPr/>
          <p:nvPr/>
        </p:nvSpPr>
        <p:spPr>
          <a:xfrm>
            <a:off x="11033962" y="5866105"/>
            <a:ext cx="900000" cy="900000"/>
          </a:xfrm>
          <a:prstGeom prst="ellipse">
            <a:avLst/>
          </a:prstGeom>
          <a:blipFill dpi="0" rotWithShape="1">
            <a:blip r:embed="rId12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5857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BURUN</a:t>
            </a:r>
          </a:p>
        </p:txBody>
      </p:sp>
      <p:sp>
        <p:nvSpPr>
          <p:cNvPr id="8" name="Yuvarlatılmış Dikdörtgen 12">
            <a:extLst>
              <a:ext uri="{FF2B5EF4-FFF2-40B4-BE49-F238E27FC236}">
                <a16:creationId xmlns:a16="http://schemas.microsoft.com/office/drawing/2014/main" id="{9A9DF5F2-0503-4861-BC52-84F4D86DD346}"/>
              </a:ext>
            </a:extLst>
          </p:cNvPr>
          <p:cNvSpPr/>
          <p:nvPr/>
        </p:nvSpPr>
        <p:spPr>
          <a:xfrm>
            <a:off x="5989982" y="1666340"/>
            <a:ext cx="5940000" cy="5097654"/>
          </a:xfrm>
          <a:prstGeom prst="roundRect">
            <a:avLst/>
          </a:prstGeom>
          <a:solidFill>
            <a:srgbClr val="92D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400" dirty="0">
                <a:latin typeface="Chaparral Pro Light" panose="02060403030505090203" pitchFamily="18" charset="-94"/>
              </a:rPr>
              <a:t>Hava giriş ve çıkışı gerçekleşir.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400" dirty="0">
                <a:latin typeface="Chaparral Pro Light" panose="02060403030505090203" pitchFamily="18" charset="-94"/>
              </a:rPr>
              <a:t>Yapısında kıllar, kılcal kan damarları ve mukus salgısı üreten tabaka bulunur.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400" dirty="0">
                <a:latin typeface="Chaparral Pro Light" panose="02060403030505090203" pitchFamily="18" charset="-94"/>
              </a:rPr>
              <a:t>Burundaki kıllar ve mukus, havayla gelen toz parçalarını tutar.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400" dirty="0">
                <a:latin typeface="Chaparral Pro Light" panose="02060403030505090203" pitchFamily="18" charset="-94"/>
              </a:rPr>
              <a:t>Mukus havayı nemlendirir. Kılcal kan damarları ise havayı ısıtır.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D1AAB77-4332-4B0D-9CB0-41A5AC0C2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18" y="1666340"/>
            <a:ext cx="5280804" cy="5097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503E96D-C3AC-4D10-8C28-E4B15C54DA86}"/>
              </a:ext>
            </a:extLst>
          </p:cNvPr>
          <p:cNvSpPr/>
          <p:nvPr/>
        </p:nvSpPr>
        <p:spPr>
          <a:xfrm>
            <a:off x="11029982" y="405593"/>
            <a:ext cx="900000" cy="90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4469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YUTAK</a:t>
            </a:r>
          </a:p>
        </p:txBody>
      </p:sp>
      <p:sp>
        <p:nvSpPr>
          <p:cNvPr id="8" name="Yuvarlatılmış Dikdörtgen 12">
            <a:extLst>
              <a:ext uri="{FF2B5EF4-FFF2-40B4-BE49-F238E27FC236}">
                <a16:creationId xmlns:a16="http://schemas.microsoft.com/office/drawing/2014/main" id="{9A9DF5F2-0503-4861-BC52-84F4D86DD346}"/>
              </a:ext>
            </a:extLst>
          </p:cNvPr>
          <p:cNvSpPr/>
          <p:nvPr/>
        </p:nvSpPr>
        <p:spPr>
          <a:xfrm>
            <a:off x="5989982" y="1666341"/>
            <a:ext cx="5940000" cy="2285727"/>
          </a:xfrm>
          <a:prstGeom prst="roundRect">
            <a:avLst/>
          </a:prstGeom>
          <a:solidFill>
            <a:srgbClr val="92D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200" dirty="0">
                <a:latin typeface="Chaparral Pro Light" panose="02060403030505090203" pitchFamily="18" charset="-94"/>
              </a:rPr>
              <a:t>Ağız ve burun boşluğuyla yemek ve soluk borusunun birleştiği yerdir.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200" dirty="0">
                <a:latin typeface="Chaparral Pro Light" panose="02060403030505090203" pitchFamily="18" charset="-94"/>
              </a:rPr>
              <a:t>Burun yoluyla alınan hava yutağa geçer.</a:t>
            </a:r>
            <a:endParaRPr lang="tr-TR" sz="2000" dirty="0">
              <a:latin typeface="Chaparral Pro Light" panose="02060403030505090203" pitchFamily="18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D1AAB77-4332-4B0D-9CB0-41A5AC0C2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18" y="1666340"/>
            <a:ext cx="5542434" cy="50976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8DECFC2-9D5D-4FF0-B6BB-C4CA28F7B653}"/>
              </a:ext>
            </a:extLst>
          </p:cNvPr>
          <p:cNvSpPr/>
          <p:nvPr/>
        </p:nvSpPr>
        <p:spPr>
          <a:xfrm>
            <a:off x="11029982" y="405593"/>
            <a:ext cx="900000" cy="90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2E595570-1A9D-4F6B-A737-C93E51F17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50" y="4090342"/>
            <a:ext cx="5967332" cy="2673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052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GIRTLAK</a:t>
            </a:r>
          </a:p>
        </p:txBody>
      </p:sp>
      <p:sp>
        <p:nvSpPr>
          <p:cNvPr id="8" name="Yuvarlatılmış Dikdörtgen 12">
            <a:extLst>
              <a:ext uri="{FF2B5EF4-FFF2-40B4-BE49-F238E27FC236}">
                <a16:creationId xmlns:a16="http://schemas.microsoft.com/office/drawing/2014/main" id="{9A9DF5F2-0503-4861-BC52-84F4D86DD346}"/>
              </a:ext>
            </a:extLst>
          </p:cNvPr>
          <p:cNvSpPr/>
          <p:nvPr/>
        </p:nvSpPr>
        <p:spPr>
          <a:xfrm>
            <a:off x="5989982" y="1666342"/>
            <a:ext cx="5940000" cy="2084024"/>
          </a:xfrm>
          <a:prstGeom prst="roundRect">
            <a:avLst/>
          </a:prstGeom>
          <a:solidFill>
            <a:srgbClr val="92D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200" dirty="0">
                <a:latin typeface="Chaparral Pro Light" panose="02060403030505090203" pitchFamily="18" charset="-94"/>
              </a:rPr>
              <a:t>Yutak ile soluk borusu arasında yer alır.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200" dirty="0">
                <a:latin typeface="Chaparral Pro Light" panose="02060403030505090203" pitchFamily="18" charset="-94"/>
              </a:rPr>
              <a:t>Yutaktan gelen havayı soluk borusuna iletir.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200" dirty="0">
                <a:latin typeface="Chaparral Pro Light" panose="02060403030505090203" pitchFamily="18" charset="-94"/>
              </a:rPr>
              <a:t>Burada sesin oluşmasını sağlayan ses telleri bulunur.</a:t>
            </a:r>
            <a:endParaRPr lang="tr-TR" sz="2000" dirty="0">
              <a:latin typeface="Chaparral Pro Light" panose="02060403030505090203" pitchFamily="18" charset="-94"/>
            </a:endParaRP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D1AAB77-4332-4B0D-9CB0-41A5AC0C2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8" y="1681648"/>
            <a:ext cx="5671047" cy="5082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F0251377-C76B-43E4-8EFC-127CCA59D9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82" y="3856383"/>
            <a:ext cx="5940000" cy="29076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CD469B3-C62D-47EE-B132-B9501493B00D}"/>
              </a:ext>
            </a:extLst>
          </p:cNvPr>
          <p:cNvSpPr/>
          <p:nvPr/>
        </p:nvSpPr>
        <p:spPr>
          <a:xfrm>
            <a:off x="11029982" y="410454"/>
            <a:ext cx="900000" cy="900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4896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SOLUK BORUSU</a:t>
            </a:r>
          </a:p>
        </p:txBody>
      </p:sp>
      <p:sp>
        <p:nvSpPr>
          <p:cNvPr id="8" name="Yuvarlatılmış Dikdörtgen 12">
            <a:extLst>
              <a:ext uri="{FF2B5EF4-FFF2-40B4-BE49-F238E27FC236}">
                <a16:creationId xmlns:a16="http://schemas.microsoft.com/office/drawing/2014/main" id="{9A9DF5F2-0503-4861-BC52-84F4D86DD346}"/>
              </a:ext>
            </a:extLst>
          </p:cNvPr>
          <p:cNvSpPr/>
          <p:nvPr/>
        </p:nvSpPr>
        <p:spPr>
          <a:xfrm>
            <a:off x="5989982" y="1666341"/>
            <a:ext cx="5940000" cy="2797172"/>
          </a:xfrm>
          <a:prstGeom prst="roundRect">
            <a:avLst/>
          </a:prstGeom>
          <a:solidFill>
            <a:srgbClr val="92D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200" dirty="0">
                <a:latin typeface="Chaparral Pro Light" panose="02060403030505090203" pitchFamily="18" charset="-94"/>
              </a:rPr>
              <a:t>Gırtlaktan gelen havanın akciğerlere ulaşmasını sağlar.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200" dirty="0">
                <a:latin typeface="Chaparral Pro Light" panose="02060403030505090203" pitchFamily="18" charset="-94"/>
              </a:rPr>
              <a:t>Üst üste dizilmiş kıkırdak halkalardan oluşur. İç kısmını kaplayan bir zar vardır.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200" dirty="0">
                <a:latin typeface="Chaparral Pro Light" panose="02060403030505090203" pitchFamily="18" charset="-94"/>
              </a:rPr>
              <a:t>Bu zar kaygan ve yapışkan bir sıvı üreterek toz ve mikropları tutar. Tutulan toz, mikrop ve yabancı maddeler balgam olarak vücuttan dışarı atılır.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D1AAB77-4332-4B0D-9CB0-41A5AC0C2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92" y="1666340"/>
            <a:ext cx="5630656" cy="50976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A030170-9798-4546-88E7-78E2F51AF8A5}"/>
              </a:ext>
            </a:extLst>
          </p:cNvPr>
          <p:cNvSpPr/>
          <p:nvPr/>
        </p:nvSpPr>
        <p:spPr>
          <a:xfrm>
            <a:off x="11025436" y="405593"/>
            <a:ext cx="900000" cy="90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24CD6C5D-C80C-4494-8AB2-E4587EE2C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981" y="4563984"/>
            <a:ext cx="5935455" cy="2200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183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AKCİĞERLER</a:t>
            </a:r>
          </a:p>
        </p:txBody>
      </p:sp>
      <p:sp>
        <p:nvSpPr>
          <p:cNvPr id="8" name="Yuvarlatılmış Dikdörtgen 12">
            <a:extLst>
              <a:ext uri="{FF2B5EF4-FFF2-40B4-BE49-F238E27FC236}">
                <a16:creationId xmlns:a16="http://schemas.microsoft.com/office/drawing/2014/main" id="{9A9DF5F2-0503-4861-BC52-84F4D86DD346}"/>
              </a:ext>
            </a:extLst>
          </p:cNvPr>
          <p:cNvSpPr/>
          <p:nvPr/>
        </p:nvSpPr>
        <p:spPr>
          <a:xfrm>
            <a:off x="3069729" y="1635345"/>
            <a:ext cx="9030731" cy="2549197"/>
          </a:xfrm>
          <a:prstGeom prst="roundRect">
            <a:avLst/>
          </a:prstGeom>
          <a:solidFill>
            <a:srgbClr val="92D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400" dirty="0">
                <a:latin typeface="Chaparral Pro Light" panose="02060403030505090203" pitchFamily="18" charset="-94"/>
              </a:rPr>
              <a:t>Nefes alıp-verme yoluyla temiz havanın vücut içine alınmasını ve kirli havanın vücut dışına atılmasını sağlayan organlardır.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400" dirty="0">
                <a:latin typeface="Chaparral Pro Light" panose="02060403030505090203" pitchFamily="18" charset="-94"/>
              </a:rPr>
              <a:t>Akciğerler, göğüs kafesi içinde yer alan pembe renkli, süngerimsi görünüşte organlardır.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400" dirty="0">
                <a:latin typeface="Chaparral Pro Light" panose="02060403030505090203" pitchFamily="18" charset="-94"/>
              </a:rPr>
              <a:t>Akciğerler, sağ ve sol olmak üzere iki bölümden oluşur. Sol taraftaki akciğer, hemen altında kalp bulunduğu için daha küçüktür.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D1AAB77-4332-4B0D-9CB0-41A5AC0C2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1" y="1666341"/>
            <a:ext cx="2761220" cy="2518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F766BF29-FF20-4F2C-A7B6-509D6323A2AC}"/>
              </a:ext>
            </a:extLst>
          </p:cNvPr>
          <p:cNvSpPr/>
          <p:nvPr/>
        </p:nvSpPr>
        <p:spPr>
          <a:xfrm>
            <a:off x="11200460" y="405593"/>
            <a:ext cx="900000" cy="90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F2829C53-693A-423D-AD70-DC2328AAC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066" y="4262032"/>
            <a:ext cx="3653394" cy="25339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Yuvarlatılmış Dikdörtgen 12">
            <a:extLst>
              <a:ext uri="{FF2B5EF4-FFF2-40B4-BE49-F238E27FC236}">
                <a16:creationId xmlns:a16="http://schemas.microsoft.com/office/drawing/2014/main" id="{43E6867D-8BF3-4238-93A1-159319CA3EA0}"/>
              </a:ext>
            </a:extLst>
          </p:cNvPr>
          <p:cNvSpPr/>
          <p:nvPr/>
        </p:nvSpPr>
        <p:spPr>
          <a:xfrm>
            <a:off x="91540" y="4293301"/>
            <a:ext cx="8184555" cy="2518201"/>
          </a:xfrm>
          <a:prstGeom prst="roundRect">
            <a:avLst/>
          </a:prstGeom>
          <a:solidFill>
            <a:srgbClr val="92D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r-TR" sz="2400" dirty="0">
                <a:latin typeface="Chaparral Pro Light" panose="02060403030505090203" pitchFamily="18" charset="-94"/>
              </a:rPr>
              <a:t>Soluk borusu akciğere girerken bronş adı verilen iki kola ayrılır.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r-TR" sz="2400" dirty="0">
                <a:latin typeface="Chaparral Pro Light" panose="02060403030505090203" pitchFamily="18" charset="-94"/>
              </a:rPr>
              <a:t>Bronşlar akciğere girdikten sonra çok sayıda kollara ayrılır. Bu kolların her birine bronşçuk adı verilir.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tr-TR" sz="2400" dirty="0">
                <a:latin typeface="Chaparral Pro Light" panose="02060403030505090203" pitchFamily="18" charset="-94"/>
              </a:rPr>
              <a:t>Bronşçukların ucunda alveol adı verilen hava keseleri bulunur.</a:t>
            </a:r>
          </a:p>
        </p:txBody>
      </p:sp>
    </p:spTree>
    <p:extLst>
      <p:ext uri="{BB962C8B-B14F-4D97-AF65-F5344CB8AC3E}">
        <p14:creationId xmlns:p14="http://schemas.microsoft.com/office/powerpoint/2010/main" val="18949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>
            <a:extLst>
              <a:ext uri="{FF2B5EF4-FFF2-40B4-BE49-F238E27FC236}">
                <a16:creationId xmlns:a16="http://schemas.microsoft.com/office/drawing/2014/main" id="{B026D148-BE4E-4820-8DC3-5EA3E5FC4A66}"/>
              </a:ext>
            </a:extLst>
          </p:cNvPr>
          <p:cNvSpPr/>
          <p:nvPr/>
        </p:nvSpPr>
        <p:spPr>
          <a:xfrm>
            <a:off x="0" y="50165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haparral Pro Light" panose="02060403030505090203" pitchFamily="18" charset="-94"/>
              </a:rPr>
              <a:t>ALVEOLLER VE DİYAFRAM</a:t>
            </a:r>
          </a:p>
        </p:txBody>
      </p:sp>
      <p:sp>
        <p:nvSpPr>
          <p:cNvPr id="8" name="Yuvarlatılmış Dikdörtgen 12">
            <a:extLst>
              <a:ext uri="{FF2B5EF4-FFF2-40B4-BE49-F238E27FC236}">
                <a16:creationId xmlns:a16="http://schemas.microsoft.com/office/drawing/2014/main" id="{9A9DF5F2-0503-4861-BC52-84F4D86DD346}"/>
              </a:ext>
            </a:extLst>
          </p:cNvPr>
          <p:cNvSpPr/>
          <p:nvPr/>
        </p:nvSpPr>
        <p:spPr>
          <a:xfrm>
            <a:off x="3216493" y="1635346"/>
            <a:ext cx="6462793" cy="2285728"/>
          </a:xfrm>
          <a:prstGeom prst="roundRect">
            <a:avLst/>
          </a:prstGeom>
          <a:solidFill>
            <a:srgbClr val="92D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000" dirty="0">
                <a:latin typeface="Chaparral Pro Light" panose="02060403030505090203" pitchFamily="18" charset="-94"/>
              </a:rPr>
              <a:t>Akciğerlerin yapısında, çok ince duvarları olan alveoller bulunur.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000" dirty="0">
                <a:latin typeface="Chaparral Pro Light" panose="02060403030505090203" pitchFamily="18" charset="-94"/>
              </a:rPr>
              <a:t>Alveollerin çevresi çok sayıdaki kılcal damarlarla çevrilidir.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000" dirty="0">
                <a:latin typeface="Chaparral Pro Light" panose="02060403030505090203" pitchFamily="18" charset="-94"/>
              </a:rPr>
              <a:t>Akciğerle kan arasındaki gaz alışverişi alveollerde gerçekleşir.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5D1AAB77-4332-4B0D-9CB0-41A5AC0C201A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32" y="1666341"/>
            <a:ext cx="288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Yuvarlatılmış Dikdörtgen 12">
            <a:extLst>
              <a:ext uri="{FF2B5EF4-FFF2-40B4-BE49-F238E27FC236}">
                <a16:creationId xmlns:a16="http://schemas.microsoft.com/office/drawing/2014/main" id="{2BE03639-7B29-4B30-9BA0-EBC0A0C0420D}"/>
              </a:ext>
            </a:extLst>
          </p:cNvPr>
          <p:cNvSpPr/>
          <p:nvPr/>
        </p:nvSpPr>
        <p:spPr>
          <a:xfrm>
            <a:off x="3209105" y="4346555"/>
            <a:ext cx="6462793" cy="2192575"/>
          </a:xfrm>
          <a:prstGeom prst="roundRect">
            <a:avLst/>
          </a:prstGeom>
          <a:solidFill>
            <a:srgbClr val="92D05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000" dirty="0">
                <a:latin typeface="Chaparral Pro Light" panose="02060403030505090203" pitchFamily="18" charset="-94"/>
              </a:rPr>
              <a:t>Akciğerlerin genişleyip daralmasını sağlayan bir kastır. Akciğerlerin alt kısmında yer alır.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tr-TR" sz="2000" dirty="0">
                <a:latin typeface="Chaparral Pro Light" panose="02060403030505090203" pitchFamily="18" charset="-94"/>
              </a:rPr>
              <a:t>Diyafram, soluk aldığımızda düzleşir; soluk verdiğimizde </a:t>
            </a:r>
            <a:r>
              <a:rPr lang="tr-TR" sz="2000" dirty="0" err="1">
                <a:latin typeface="Chaparral Pro Light" panose="02060403030505090203" pitchFamily="18" charset="-94"/>
              </a:rPr>
              <a:t>kubbeleşir</a:t>
            </a:r>
            <a:r>
              <a:rPr lang="tr-TR" sz="2000" dirty="0">
                <a:latin typeface="Chaparral Pro Light" panose="02060403030505090203" pitchFamily="18" charset="-94"/>
              </a:rPr>
              <a:t>.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A820C15-3C8D-49A5-9594-F8E310F61A54}"/>
              </a:ext>
            </a:extLst>
          </p:cNvPr>
          <p:cNvSpPr/>
          <p:nvPr/>
        </p:nvSpPr>
        <p:spPr>
          <a:xfrm>
            <a:off x="11153247" y="405593"/>
            <a:ext cx="900000" cy="90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B836A7DF-CD63-4A43-AE9E-83C780040282}"/>
              </a:ext>
            </a:extLst>
          </p:cNvPr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247" y="1712916"/>
            <a:ext cx="216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877A71CD-89CA-4337-959E-664D59F10A75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53" y="4362843"/>
            <a:ext cx="288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D3D111EA-C1D9-460F-A506-887A942CA20A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247" y="4362843"/>
            <a:ext cx="2160000" cy="216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418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3163</TotalTime>
  <Words>598</Words>
  <Application>Microsoft Office PowerPoint</Application>
  <PresentationFormat>Geniş ekran</PresentationFormat>
  <Paragraphs>131</Paragraphs>
  <Slides>15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Chaparral Pro Light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UZAY ARAŞTIRMALARI</dc:title>
  <dc:creator>salih çakan</dc:creator>
  <cp:lastModifiedBy>ronaldinho424</cp:lastModifiedBy>
  <cp:revision>287</cp:revision>
  <dcterms:created xsi:type="dcterms:W3CDTF">2017-05-17T14:53:06Z</dcterms:created>
  <dcterms:modified xsi:type="dcterms:W3CDTF">2020-11-26T18:35:59Z</dcterms:modified>
</cp:coreProperties>
</file>