
<file path=[Content_Types].xml><?xml version="1.0" encoding="utf-8"?>
<Types xmlns="http://schemas.openxmlformats.org/package/2006/content-types">
  <Default Extension="gif" ContentType="image/gi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7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1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2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3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14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15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16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17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18.xml" ContentType="application/vnd.openxmlformats-officedocument.presentationml.notesSlide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notesSlides/notesSlide19.xml" ContentType="application/vnd.openxmlformats-officedocument.presentationml.notesSlide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notesSlides/notesSlide20.xml" ContentType="application/vnd.openxmlformats-officedocument.presentationml.notesSlide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notesSlides/notesSlide21.xml" ContentType="application/vnd.openxmlformats-officedocument.presentationml.notesSlide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notesSlides/notesSlide22.xml" ContentType="application/vnd.openxmlformats-officedocument.presentationml.notesSlide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notesSlides/notesSlide23.xml" ContentType="application/vnd.openxmlformats-officedocument.presentationml.notesSlide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6" r:id="rId2"/>
    <p:sldId id="311" r:id="rId3"/>
    <p:sldId id="400" r:id="rId4"/>
    <p:sldId id="432" r:id="rId5"/>
    <p:sldId id="436" r:id="rId6"/>
    <p:sldId id="434" r:id="rId7"/>
    <p:sldId id="437" r:id="rId8"/>
    <p:sldId id="416" r:id="rId9"/>
    <p:sldId id="439" r:id="rId10"/>
    <p:sldId id="440" r:id="rId11"/>
    <p:sldId id="441" r:id="rId12"/>
    <p:sldId id="442" r:id="rId13"/>
    <p:sldId id="443" r:id="rId14"/>
    <p:sldId id="444" r:id="rId15"/>
    <p:sldId id="445" r:id="rId16"/>
    <p:sldId id="446" r:id="rId17"/>
    <p:sldId id="448" r:id="rId18"/>
    <p:sldId id="447" r:id="rId19"/>
    <p:sldId id="449" r:id="rId20"/>
    <p:sldId id="438" r:id="rId21"/>
    <p:sldId id="450" r:id="rId22"/>
    <p:sldId id="451" r:id="rId23"/>
    <p:sldId id="345" r:id="rId24"/>
    <p:sldId id="426" r:id="rId25"/>
    <p:sldId id="428" r:id="rId26"/>
    <p:sldId id="452" r:id="rId27"/>
    <p:sldId id="279" r:id="rId28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alih çakan" initials="sç" lastIdx="1" clrIdx="0">
    <p:extLst>
      <p:ext uri="{19B8F6BF-5375-455C-9EA6-DF929625EA0E}">
        <p15:presenceInfo xmlns:p15="http://schemas.microsoft.com/office/powerpoint/2012/main" userId="60f0bef9bd33bd2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0000"/>
    <a:srgbClr val="690011"/>
    <a:srgbClr val="A2B9E2"/>
    <a:srgbClr val="00AF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8B1032C-EA38-4F05-BA0D-38AFFFC7BED3}" styleName="Açık Stil 3 - Vurgu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073A0DAA-6AF3-43AB-8588-CEC1D06C72B9}" styleName="Orta Stil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DF18680-E054-41AD-8BC1-D1AEF772440D}" styleName="Orta Stil 2 - Vurgu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85BE263C-DBD7-4A20-BB59-AAB30ACAA65A}" styleName="Orta Stil 3 - Vurgu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B9631B5-78F2-41C9-869B-9F39066F8104}" styleName="Orta Stil 3 - Vurgu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4C1A8A3-306A-4EB7-A6B1-4F7E0EB9C5D6}" styleName="Orta Stil 3 - Vurgu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84E427A-3D55-4303-BF80-6455036E1DE7}" styleName="Tema Uygulanmış Stil 1 - Vurgu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F1AB2-1976-4502-BF36-3FF5EA218861}" styleName="Orta Stil 4 - Vurgu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C083E6E3-FA7D-4D7B-A595-EF9225AFEA82}" styleName="Açık Stil 1 - Vurgu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8A107856-5554-42FB-B03E-39F5DBC370BA}" styleName="Orta Stil 4 - Vurgu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93296810-A885-4BE3-A3E7-6D5BEEA58F35}" styleName="Orta Stil 2 - Vurgu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7292A2E-F333-43FB-9621-5CBBE7FDCDCB}" styleName="Açık Stil 2 - Vurgu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D7AC3CCA-C797-4891-BE02-D94E43425B78}" styleName="Orta Stil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2D5ABB26-0587-4C30-8999-92F81FD0307C}" styleName="Stil Yok, Kılavuz Yok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15" autoAdjust="0"/>
    <p:restoredTop sz="94291" autoAdjust="0"/>
  </p:normalViewPr>
  <p:slideViewPr>
    <p:cSldViewPr snapToGrid="0">
      <p:cViewPr varScale="1">
        <p:scale>
          <a:sx n="72" d="100"/>
          <a:sy n="72" d="100"/>
        </p:scale>
        <p:origin x="534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commentAuthors" Target="commentAuthors.xml"/><Relationship Id="rId8" Type="http://schemas.openxmlformats.org/officeDocument/2006/relationships/slide" Target="slides/slide7.xml"/></Relationships>
</file>

<file path=ppt/diagrams/_rels/data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2" Type="http://schemas.openxmlformats.org/officeDocument/2006/relationships/image" Target="../media/image50.jpeg"/><Relationship Id="rId1" Type="http://schemas.openxmlformats.org/officeDocument/2006/relationships/image" Target="../media/image49.jpeg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jpg"/><Relationship Id="rId2" Type="http://schemas.openxmlformats.org/officeDocument/2006/relationships/image" Target="../media/image8.jpeg"/><Relationship Id="rId1" Type="http://schemas.openxmlformats.org/officeDocument/2006/relationships/image" Target="../media/image7.jpg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eg"/></Relationships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g"/><Relationship Id="rId7" Type="http://schemas.openxmlformats.org/officeDocument/2006/relationships/image" Target="../media/image24.jpeg"/><Relationship Id="rId2" Type="http://schemas.openxmlformats.org/officeDocument/2006/relationships/image" Target="../media/image19.jpg"/><Relationship Id="rId1" Type="http://schemas.openxmlformats.org/officeDocument/2006/relationships/image" Target="../media/image18.jpeg"/><Relationship Id="rId6" Type="http://schemas.openxmlformats.org/officeDocument/2006/relationships/image" Target="../media/image23.jpg"/><Relationship Id="rId5" Type="http://schemas.openxmlformats.org/officeDocument/2006/relationships/image" Target="../media/image22.png"/><Relationship Id="rId4" Type="http://schemas.openxmlformats.org/officeDocument/2006/relationships/image" Target="../media/image21.jpg"/></Relationships>
</file>

<file path=ppt/diagrams/_rels/drawing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2" Type="http://schemas.openxmlformats.org/officeDocument/2006/relationships/image" Target="../media/image50.jpeg"/><Relationship Id="rId1" Type="http://schemas.openxmlformats.org/officeDocument/2006/relationships/image" Target="../media/image49.jpeg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jpg"/><Relationship Id="rId2" Type="http://schemas.openxmlformats.org/officeDocument/2006/relationships/image" Target="../media/image8.jpeg"/><Relationship Id="rId1" Type="http://schemas.openxmlformats.org/officeDocument/2006/relationships/image" Target="../media/image7.jpg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eg"/></Relationships>
</file>

<file path=ppt/diagrams/_rels/drawing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g"/><Relationship Id="rId7" Type="http://schemas.openxmlformats.org/officeDocument/2006/relationships/image" Target="../media/image24.jpeg"/><Relationship Id="rId2" Type="http://schemas.openxmlformats.org/officeDocument/2006/relationships/image" Target="../media/image19.jpg"/><Relationship Id="rId1" Type="http://schemas.openxmlformats.org/officeDocument/2006/relationships/image" Target="../media/image18.jpeg"/><Relationship Id="rId6" Type="http://schemas.openxmlformats.org/officeDocument/2006/relationships/image" Target="../media/image23.jpg"/><Relationship Id="rId5" Type="http://schemas.openxmlformats.org/officeDocument/2006/relationships/image" Target="../media/image22.png"/><Relationship Id="rId4" Type="http://schemas.openxmlformats.org/officeDocument/2006/relationships/image" Target="../media/image21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44C1546-EE4B-47F2-AB2B-62664E6FD2FD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tr-TR"/>
        </a:p>
      </dgm:t>
    </dgm:pt>
    <dgm:pt modelId="{3A48DFB5-284A-4844-B19D-BEFF1E383957}">
      <dgm:prSet phldrT="[Metin]" custT="1"/>
      <dgm:spPr/>
      <dgm:t>
        <a:bodyPr/>
        <a:lstStyle/>
        <a:p>
          <a:r>
            <a:rPr lang="tr-TR" sz="2000" b="0" i="0" dirty="0">
              <a:solidFill>
                <a:schemeClr val="tx1">
                  <a:lumMod val="95000"/>
                  <a:lumOff val="5000"/>
                </a:schemeClr>
              </a:solidFill>
              <a:latin typeface="Chaparral Pro" panose="02060503040505020203" pitchFamily="18" charset="-94"/>
            </a:rPr>
            <a:t>Maddeyi oluşturan tanecikler hareketlidir.</a:t>
          </a:r>
          <a:endParaRPr lang="tr-TR" sz="2000" dirty="0">
            <a:solidFill>
              <a:schemeClr val="tx1">
                <a:lumMod val="95000"/>
                <a:lumOff val="5000"/>
              </a:schemeClr>
            </a:solidFill>
            <a:latin typeface="Chaparral Pro" panose="02060503040505020203" pitchFamily="18" charset="-94"/>
          </a:endParaRPr>
        </a:p>
      </dgm:t>
    </dgm:pt>
    <dgm:pt modelId="{BECDEA81-D0F6-48BB-B5DE-AE094F5F8D50}" type="parTrans" cxnId="{AED12CE6-0405-46EC-A5DA-512A57B13B6C}">
      <dgm:prSet/>
      <dgm:spPr/>
      <dgm:t>
        <a:bodyPr/>
        <a:lstStyle/>
        <a:p>
          <a:endParaRPr lang="tr-TR" sz="2400">
            <a:latin typeface="Chaparral Pro" panose="02060503040505020203" pitchFamily="18" charset="-94"/>
          </a:endParaRPr>
        </a:p>
      </dgm:t>
    </dgm:pt>
    <dgm:pt modelId="{F2DADE2A-363B-4AC0-B86A-C704F0FF19A6}" type="sibTrans" cxnId="{AED12CE6-0405-46EC-A5DA-512A57B13B6C}">
      <dgm:prSet/>
      <dgm:spPr/>
      <dgm:t>
        <a:bodyPr/>
        <a:lstStyle/>
        <a:p>
          <a:endParaRPr lang="tr-TR" sz="2400">
            <a:latin typeface="Chaparral Pro" panose="02060503040505020203" pitchFamily="18" charset="-94"/>
          </a:endParaRPr>
        </a:p>
      </dgm:t>
    </dgm:pt>
    <dgm:pt modelId="{0F2B97D2-CFE8-4C95-BC67-BC0CD1BF28FC}">
      <dgm:prSet phldrT="[Metin]" custT="1"/>
      <dgm:spPr/>
      <dgm:t>
        <a:bodyPr/>
        <a:lstStyle/>
        <a:p>
          <a:r>
            <a:rPr lang="tr-TR" sz="2000" b="0" i="0" dirty="0">
              <a:solidFill>
                <a:schemeClr val="tx1">
                  <a:lumMod val="95000"/>
                  <a:lumOff val="5000"/>
                </a:schemeClr>
              </a:solidFill>
              <a:latin typeface="Chaparral Pro" panose="02060503040505020203" pitchFamily="18" charset="-94"/>
            </a:rPr>
            <a:t>Katı maddenin tanecikleri yavaş, sıvı maddenin orta, gaz maddenin ise hızlı hareket eder.</a:t>
          </a:r>
          <a:endParaRPr lang="tr-TR" sz="2000" dirty="0">
            <a:solidFill>
              <a:schemeClr val="tx1">
                <a:lumMod val="95000"/>
                <a:lumOff val="5000"/>
              </a:schemeClr>
            </a:solidFill>
            <a:latin typeface="Chaparral Pro" panose="02060503040505020203" pitchFamily="18" charset="-94"/>
          </a:endParaRPr>
        </a:p>
      </dgm:t>
    </dgm:pt>
    <dgm:pt modelId="{A5D2F80D-3C3E-4871-9506-FA485BC3495C}" type="parTrans" cxnId="{F2DCD133-E069-4644-8CF5-078A80607D45}">
      <dgm:prSet/>
      <dgm:spPr/>
      <dgm:t>
        <a:bodyPr/>
        <a:lstStyle/>
        <a:p>
          <a:endParaRPr lang="tr-TR"/>
        </a:p>
      </dgm:t>
    </dgm:pt>
    <dgm:pt modelId="{E44A6DE1-4D42-4162-AEFE-F3F1EB7C2776}" type="sibTrans" cxnId="{F2DCD133-E069-4644-8CF5-078A80607D45}">
      <dgm:prSet/>
      <dgm:spPr/>
      <dgm:t>
        <a:bodyPr/>
        <a:lstStyle/>
        <a:p>
          <a:endParaRPr lang="tr-TR"/>
        </a:p>
      </dgm:t>
    </dgm:pt>
    <dgm:pt modelId="{EFB4C5F9-F02D-49BF-8C66-5977D46DC64E}">
      <dgm:prSet phldrT="[Metin]" custT="1"/>
      <dgm:spPr/>
      <dgm:t>
        <a:bodyPr/>
        <a:lstStyle/>
        <a:p>
          <a:r>
            <a:rPr lang="tr-TR" sz="2000" b="0" i="0" dirty="0">
              <a:solidFill>
                <a:schemeClr val="tx1">
                  <a:lumMod val="95000"/>
                  <a:lumOff val="5000"/>
                </a:schemeClr>
              </a:solidFill>
              <a:latin typeface="Chaparral Pro" panose="02060503040505020203" pitchFamily="18" charset="-94"/>
            </a:rPr>
            <a:t>Isı alan maddenin taneciklerinin hareketi artarken, ısı veren taneciklerin hareketi de azalır.</a:t>
          </a:r>
          <a:endParaRPr lang="tr-TR" sz="2000" dirty="0">
            <a:solidFill>
              <a:schemeClr val="tx1">
                <a:lumMod val="95000"/>
                <a:lumOff val="5000"/>
              </a:schemeClr>
            </a:solidFill>
            <a:latin typeface="Chaparral Pro" panose="02060503040505020203" pitchFamily="18" charset="-94"/>
          </a:endParaRPr>
        </a:p>
      </dgm:t>
    </dgm:pt>
    <dgm:pt modelId="{5DA0ADB7-F383-43D9-9582-D838B9944FCA}" type="parTrans" cxnId="{2B45F812-7FB9-4A32-8FD5-998500A56696}">
      <dgm:prSet/>
      <dgm:spPr/>
      <dgm:t>
        <a:bodyPr/>
        <a:lstStyle/>
        <a:p>
          <a:endParaRPr lang="tr-TR"/>
        </a:p>
      </dgm:t>
    </dgm:pt>
    <dgm:pt modelId="{DB6B13F2-A078-4098-B3CC-4244A41DB538}" type="sibTrans" cxnId="{2B45F812-7FB9-4A32-8FD5-998500A56696}">
      <dgm:prSet/>
      <dgm:spPr/>
      <dgm:t>
        <a:bodyPr/>
        <a:lstStyle/>
        <a:p>
          <a:endParaRPr lang="tr-TR"/>
        </a:p>
      </dgm:t>
    </dgm:pt>
    <dgm:pt modelId="{40541297-7F53-497C-8605-CC694A188C1C}">
      <dgm:prSet phldrT="[Metin]" custT="1"/>
      <dgm:spPr/>
      <dgm:t>
        <a:bodyPr/>
        <a:lstStyle/>
        <a:p>
          <a:r>
            <a:rPr lang="tr-TR" sz="2000" b="0" i="0">
              <a:solidFill>
                <a:schemeClr val="tx1">
                  <a:lumMod val="95000"/>
                  <a:lumOff val="5000"/>
                </a:schemeClr>
              </a:solidFill>
              <a:latin typeface="Chaparral Pro" panose="02060503040505020203" pitchFamily="18" charset="-94"/>
            </a:rPr>
            <a:t>Isı </a:t>
          </a:r>
          <a:r>
            <a:rPr lang="tr-TR" sz="2000" b="0" i="0" dirty="0">
              <a:solidFill>
                <a:schemeClr val="tx1">
                  <a:lumMod val="95000"/>
                  <a:lumOff val="5000"/>
                </a:schemeClr>
              </a:solidFill>
              <a:latin typeface="Chaparral Pro" panose="02060503040505020203" pitchFamily="18" charset="-94"/>
            </a:rPr>
            <a:t>alma ve ısı verme sırasında tanecikler değişmez, sadece tanecikler arası boşluk değişir.</a:t>
          </a:r>
          <a:endParaRPr lang="tr-TR" sz="2000" dirty="0">
            <a:solidFill>
              <a:schemeClr val="tx1">
                <a:lumMod val="95000"/>
                <a:lumOff val="5000"/>
              </a:schemeClr>
            </a:solidFill>
            <a:latin typeface="Chaparral Pro" panose="02060503040505020203" pitchFamily="18" charset="-94"/>
          </a:endParaRPr>
        </a:p>
      </dgm:t>
    </dgm:pt>
    <dgm:pt modelId="{2795DEAF-7EAF-4109-B5C4-2B47B247F442}" type="parTrans" cxnId="{AF68D44A-B3EB-4A94-B7CC-247D62C71B25}">
      <dgm:prSet/>
      <dgm:spPr/>
      <dgm:t>
        <a:bodyPr/>
        <a:lstStyle/>
        <a:p>
          <a:endParaRPr lang="tr-TR"/>
        </a:p>
      </dgm:t>
    </dgm:pt>
    <dgm:pt modelId="{B4066487-957B-4D17-B46C-53822CD4103B}" type="sibTrans" cxnId="{AF68D44A-B3EB-4A94-B7CC-247D62C71B25}">
      <dgm:prSet/>
      <dgm:spPr/>
      <dgm:t>
        <a:bodyPr/>
        <a:lstStyle/>
        <a:p>
          <a:endParaRPr lang="tr-TR"/>
        </a:p>
      </dgm:t>
    </dgm:pt>
    <dgm:pt modelId="{33B179BD-2774-49D3-BBE7-2BAD89311295}" type="pres">
      <dgm:prSet presAssocID="{D44C1546-EE4B-47F2-AB2B-62664E6FD2FD}" presName="linear" presStyleCnt="0">
        <dgm:presLayoutVars>
          <dgm:animLvl val="lvl"/>
          <dgm:resizeHandles val="exact"/>
        </dgm:presLayoutVars>
      </dgm:prSet>
      <dgm:spPr/>
    </dgm:pt>
    <dgm:pt modelId="{25F4545B-1E27-4A4E-9AE4-DB5A2A5A0F6A}" type="pres">
      <dgm:prSet presAssocID="{3A48DFB5-284A-4844-B19D-BEFF1E383957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7D87DB43-716A-4EDC-9252-15477E5C62F5}" type="pres">
      <dgm:prSet presAssocID="{F2DADE2A-363B-4AC0-B86A-C704F0FF19A6}" presName="spacer" presStyleCnt="0"/>
      <dgm:spPr/>
    </dgm:pt>
    <dgm:pt modelId="{F0C43E94-9454-48B1-9A3D-04AB6554F6FF}" type="pres">
      <dgm:prSet presAssocID="{0F2B97D2-CFE8-4C95-BC67-BC0CD1BF28FC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7EF58F35-60CC-4B2F-AF2D-D05CFF21E44E}" type="pres">
      <dgm:prSet presAssocID="{E44A6DE1-4D42-4162-AEFE-F3F1EB7C2776}" presName="spacer" presStyleCnt="0"/>
      <dgm:spPr/>
    </dgm:pt>
    <dgm:pt modelId="{D2B328DF-025A-436D-9249-A11E4F637E63}" type="pres">
      <dgm:prSet presAssocID="{EFB4C5F9-F02D-49BF-8C66-5977D46DC64E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D4E52DBA-3448-426D-B715-D6EF00CC3B4F}" type="pres">
      <dgm:prSet presAssocID="{DB6B13F2-A078-4098-B3CC-4244A41DB538}" presName="spacer" presStyleCnt="0"/>
      <dgm:spPr/>
    </dgm:pt>
    <dgm:pt modelId="{BDF4550A-5D4A-4204-B843-97FBC43E38C6}" type="pres">
      <dgm:prSet presAssocID="{40541297-7F53-497C-8605-CC694A188C1C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2B45F812-7FB9-4A32-8FD5-998500A56696}" srcId="{D44C1546-EE4B-47F2-AB2B-62664E6FD2FD}" destId="{EFB4C5F9-F02D-49BF-8C66-5977D46DC64E}" srcOrd="2" destOrd="0" parTransId="{5DA0ADB7-F383-43D9-9582-D838B9944FCA}" sibTransId="{DB6B13F2-A078-4098-B3CC-4244A41DB538}"/>
    <dgm:cxn modelId="{E2D89616-62B7-4E4E-9F3C-1B0891BE3E74}" type="presOf" srcId="{3A48DFB5-284A-4844-B19D-BEFF1E383957}" destId="{25F4545B-1E27-4A4E-9AE4-DB5A2A5A0F6A}" srcOrd="0" destOrd="0" presId="urn:microsoft.com/office/officeart/2005/8/layout/vList2"/>
    <dgm:cxn modelId="{BF04F616-8ED1-45DB-BA2B-FA370A74D354}" type="presOf" srcId="{40541297-7F53-497C-8605-CC694A188C1C}" destId="{BDF4550A-5D4A-4204-B843-97FBC43E38C6}" srcOrd="0" destOrd="0" presId="urn:microsoft.com/office/officeart/2005/8/layout/vList2"/>
    <dgm:cxn modelId="{F2DCD133-E069-4644-8CF5-078A80607D45}" srcId="{D44C1546-EE4B-47F2-AB2B-62664E6FD2FD}" destId="{0F2B97D2-CFE8-4C95-BC67-BC0CD1BF28FC}" srcOrd="1" destOrd="0" parTransId="{A5D2F80D-3C3E-4871-9506-FA485BC3495C}" sibTransId="{E44A6DE1-4D42-4162-AEFE-F3F1EB7C2776}"/>
    <dgm:cxn modelId="{69D7E968-EE0D-43B0-8313-73987E19E90A}" type="presOf" srcId="{D44C1546-EE4B-47F2-AB2B-62664E6FD2FD}" destId="{33B179BD-2774-49D3-BBE7-2BAD89311295}" srcOrd="0" destOrd="0" presId="urn:microsoft.com/office/officeart/2005/8/layout/vList2"/>
    <dgm:cxn modelId="{AF68D44A-B3EB-4A94-B7CC-247D62C71B25}" srcId="{D44C1546-EE4B-47F2-AB2B-62664E6FD2FD}" destId="{40541297-7F53-497C-8605-CC694A188C1C}" srcOrd="3" destOrd="0" parTransId="{2795DEAF-7EAF-4109-B5C4-2B47B247F442}" sibTransId="{B4066487-957B-4D17-B46C-53822CD4103B}"/>
    <dgm:cxn modelId="{EA60A0D1-09E9-435C-ABE1-56838BDE04C0}" type="presOf" srcId="{0F2B97D2-CFE8-4C95-BC67-BC0CD1BF28FC}" destId="{F0C43E94-9454-48B1-9A3D-04AB6554F6FF}" srcOrd="0" destOrd="0" presId="urn:microsoft.com/office/officeart/2005/8/layout/vList2"/>
    <dgm:cxn modelId="{38C553E0-A8C3-4E3D-88BD-A4411A1AE570}" type="presOf" srcId="{EFB4C5F9-F02D-49BF-8C66-5977D46DC64E}" destId="{D2B328DF-025A-436D-9249-A11E4F637E63}" srcOrd="0" destOrd="0" presId="urn:microsoft.com/office/officeart/2005/8/layout/vList2"/>
    <dgm:cxn modelId="{AED12CE6-0405-46EC-A5DA-512A57B13B6C}" srcId="{D44C1546-EE4B-47F2-AB2B-62664E6FD2FD}" destId="{3A48DFB5-284A-4844-B19D-BEFF1E383957}" srcOrd="0" destOrd="0" parTransId="{BECDEA81-D0F6-48BB-B5DE-AE094F5F8D50}" sibTransId="{F2DADE2A-363B-4AC0-B86A-C704F0FF19A6}"/>
    <dgm:cxn modelId="{52E325E3-3A90-4B4E-B6C5-0482C46DC1BF}" type="presParOf" srcId="{33B179BD-2774-49D3-BBE7-2BAD89311295}" destId="{25F4545B-1E27-4A4E-9AE4-DB5A2A5A0F6A}" srcOrd="0" destOrd="0" presId="urn:microsoft.com/office/officeart/2005/8/layout/vList2"/>
    <dgm:cxn modelId="{14E2B996-3E5D-427D-99FE-4340CBAE331D}" type="presParOf" srcId="{33B179BD-2774-49D3-BBE7-2BAD89311295}" destId="{7D87DB43-716A-4EDC-9252-15477E5C62F5}" srcOrd="1" destOrd="0" presId="urn:microsoft.com/office/officeart/2005/8/layout/vList2"/>
    <dgm:cxn modelId="{6DC469E4-F329-4484-A311-B043FA5F4086}" type="presParOf" srcId="{33B179BD-2774-49D3-BBE7-2BAD89311295}" destId="{F0C43E94-9454-48B1-9A3D-04AB6554F6FF}" srcOrd="2" destOrd="0" presId="urn:microsoft.com/office/officeart/2005/8/layout/vList2"/>
    <dgm:cxn modelId="{0FDB1264-F915-4C5F-AD81-F39CA457689E}" type="presParOf" srcId="{33B179BD-2774-49D3-BBE7-2BAD89311295}" destId="{7EF58F35-60CC-4B2F-AF2D-D05CFF21E44E}" srcOrd="3" destOrd="0" presId="urn:microsoft.com/office/officeart/2005/8/layout/vList2"/>
    <dgm:cxn modelId="{0F8DDADF-DD57-40C2-8D04-483D038A0321}" type="presParOf" srcId="{33B179BD-2774-49D3-BBE7-2BAD89311295}" destId="{D2B328DF-025A-436D-9249-A11E4F637E63}" srcOrd="4" destOrd="0" presId="urn:microsoft.com/office/officeart/2005/8/layout/vList2"/>
    <dgm:cxn modelId="{0B920CD5-6E51-4BC3-8AAC-D843F6D368AB}" type="presParOf" srcId="{33B179BD-2774-49D3-BBE7-2BAD89311295}" destId="{D4E52DBA-3448-426D-B715-D6EF00CC3B4F}" srcOrd="5" destOrd="0" presId="urn:microsoft.com/office/officeart/2005/8/layout/vList2"/>
    <dgm:cxn modelId="{C68A488F-BE08-4DE4-A99E-45BE07DB74FE}" type="presParOf" srcId="{33B179BD-2774-49D3-BBE7-2BAD89311295}" destId="{BDF4550A-5D4A-4204-B843-97FBC43E38C6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47101206-45AE-4D76-9E84-7D3867C88332}" type="doc">
      <dgm:prSet loTypeId="urn:microsoft.com/office/officeart/2005/8/layout/lProcess3" loCatId="process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tr-TR"/>
        </a:p>
      </dgm:t>
    </dgm:pt>
    <dgm:pt modelId="{5E1CE88C-446C-48FB-A917-9A092C4D0C1B}">
      <dgm:prSet/>
      <dgm:spPr/>
      <dgm:t>
        <a:bodyPr/>
        <a:lstStyle/>
        <a:p>
          <a:r>
            <a:rPr lang="tr-TR" dirty="0"/>
            <a:t>Kullanıldığı Yerler</a:t>
          </a:r>
        </a:p>
      </dgm:t>
    </dgm:pt>
    <dgm:pt modelId="{CA293FFB-46C2-4183-8B1E-0D472A873A95}" type="parTrans" cxnId="{B5583A13-8C97-455A-85CC-545757A55B4B}">
      <dgm:prSet/>
      <dgm:spPr/>
      <dgm:t>
        <a:bodyPr/>
        <a:lstStyle/>
        <a:p>
          <a:endParaRPr lang="tr-TR"/>
        </a:p>
      </dgm:t>
    </dgm:pt>
    <dgm:pt modelId="{1D7496E0-031C-4598-8775-1DC0686A87B0}" type="sibTrans" cxnId="{B5583A13-8C97-455A-85CC-545757A55B4B}">
      <dgm:prSet/>
      <dgm:spPr/>
      <dgm:t>
        <a:bodyPr/>
        <a:lstStyle/>
        <a:p>
          <a:endParaRPr lang="tr-TR"/>
        </a:p>
      </dgm:t>
    </dgm:pt>
    <dgm:pt modelId="{FFA55072-7B2F-460A-8314-484D5F0B3EDF}">
      <dgm:prSet/>
      <dgm:spPr/>
      <dgm:t>
        <a:bodyPr/>
        <a:lstStyle/>
        <a:p>
          <a:r>
            <a:rPr lang="tr-TR" dirty="0"/>
            <a:t>Yanma Özelliği</a:t>
          </a:r>
        </a:p>
      </dgm:t>
    </dgm:pt>
    <dgm:pt modelId="{27A68470-5257-428B-AB88-8797AD0EC919}" type="parTrans" cxnId="{6C0B8CFA-1F7C-49C0-A037-FDD8E13F7DCA}">
      <dgm:prSet/>
      <dgm:spPr/>
      <dgm:t>
        <a:bodyPr/>
        <a:lstStyle/>
        <a:p>
          <a:endParaRPr lang="tr-TR"/>
        </a:p>
      </dgm:t>
    </dgm:pt>
    <dgm:pt modelId="{5597A773-1463-42D0-8EB9-DF448B08DC79}" type="sibTrans" cxnId="{6C0B8CFA-1F7C-49C0-A037-FDD8E13F7DCA}">
      <dgm:prSet/>
      <dgm:spPr/>
      <dgm:t>
        <a:bodyPr/>
        <a:lstStyle/>
        <a:p>
          <a:endParaRPr lang="tr-TR"/>
        </a:p>
      </dgm:t>
    </dgm:pt>
    <dgm:pt modelId="{D7BB2EB4-6AD3-48BC-AF4A-EB41EF1BB7DD}">
      <dgm:prSet/>
      <dgm:spPr/>
      <dgm:t>
        <a:bodyPr/>
        <a:lstStyle/>
        <a:p>
          <a:r>
            <a:rPr lang="tr-TR" dirty="0"/>
            <a:t>Kullanım Ömrü</a:t>
          </a:r>
        </a:p>
      </dgm:t>
    </dgm:pt>
    <dgm:pt modelId="{EBFFDF88-213D-485B-A134-4DE2F4B52BC6}" type="parTrans" cxnId="{D2C07C5A-7A21-42EE-97B9-C82F0E79D333}">
      <dgm:prSet/>
      <dgm:spPr/>
      <dgm:t>
        <a:bodyPr/>
        <a:lstStyle/>
        <a:p>
          <a:endParaRPr lang="tr-TR"/>
        </a:p>
      </dgm:t>
    </dgm:pt>
    <dgm:pt modelId="{BBFFF544-2908-4BE6-A3B0-DEE10FE6D7A2}" type="sibTrans" cxnId="{D2C07C5A-7A21-42EE-97B9-C82F0E79D333}">
      <dgm:prSet/>
      <dgm:spPr/>
      <dgm:t>
        <a:bodyPr/>
        <a:lstStyle/>
        <a:p>
          <a:endParaRPr lang="tr-TR"/>
        </a:p>
      </dgm:t>
    </dgm:pt>
    <dgm:pt modelId="{6BDDB5BF-2959-4B50-8A87-E1C2CADEA48F}">
      <dgm:prSet/>
      <dgm:spPr/>
      <dgm:t>
        <a:bodyPr/>
        <a:lstStyle/>
        <a:p>
          <a:r>
            <a:rPr lang="tr-TR" dirty="0"/>
            <a:t>Zararlı/ Zararsız</a:t>
          </a:r>
        </a:p>
      </dgm:t>
    </dgm:pt>
    <dgm:pt modelId="{0678D803-7428-45B5-8C24-B01B7F879790}" type="parTrans" cxnId="{E7E3AB1F-17AA-4079-9A89-AF6EF780CE0E}">
      <dgm:prSet/>
      <dgm:spPr/>
      <dgm:t>
        <a:bodyPr/>
        <a:lstStyle/>
        <a:p>
          <a:endParaRPr lang="tr-TR"/>
        </a:p>
      </dgm:t>
    </dgm:pt>
    <dgm:pt modelId="{697598E5-D249-45A8-95FE-BFE4417EC79D}" type="sibTrans" cxnId="{E7E3AB1F-17AA-4079-9A89-AF6EF780CE0E}">
      <dgm:prSet/>
      <dgm:spPr/>
      <dgm:t>
        <a:bodyPr/>
        <a:lstStyle/>
        <a:p>
          <a:endParaRPr lang="tr-TR"/>
        </a:p>
      </dgm:t>
    </dgm:pt>
    <dgm:pt modelId="{EEB62F0C-2F5D-4EFF-9A0D-0AC370F10A0B}">
      <dgm:prSet/>
      <dgm:spPr/>
      <dgm:t>
        <a:bodyPr/>
        <a:lstStyle/>
        <a:p>
          <a:r>
            <a:rPr lang="tr-TR" dirty="0"/>
            <a:t>Maliyeti</a:t>
          </a:r>
        </a:p>
      </dgm:t>
    </dgm:pt>
    <dgm:pt modelId="{5BA545DD-BDBC-45D4-A0C9-FD325219386D}" type="parTrans" cxnId="{5C9E58B9-2B2C-4D23-B436-44D2E1EA16DC}">
      <dgm:prSet/>
      <dgm:spPr/>
      <dgm:t>
        <a:bodyPr/>
        <a:lstStyle/>
        <a:p>
          <a:endParaRPr lang="tr-TR"/>
        </a:p>
      </dgm:t>
    </dgm:pt>
    <dgm:pt modelId="{47596318-441B-4D9E-9B2D-C8B620523302}" type="sibTrans" cxnId="{5C9E58B9-2B2C-4D23-B436-44D2E1EA16DC}">
      <dgm:prSet/>
      <dgm:spPr/>
      <dgm:t>
        <a:bodyPr/>
        <a:lstStyle/>
        <a:p>
          <a:endParaRPr lang="tr-TR"/>
        </a:p>
      </dgm:t>
    </dgm:pt>
    <dgm:pt modelId="{3B2CAAC1-684C-4E58-B1F4-BE0B1E5B52AE}">
      <dgm:prSet/>
      <dgm:spPr/>
      <dgm:t>
        <a:bodyPr/>
        <a:lstStyle/>
        <a:p>
          <a:r>
            <a:rPr lang="tr-TR" dirty="0"/>
            <a:t>Tavan</a:t>
          </a:r>
        </a:p>
      </dgm:t>
    </dgm:pt>
    <dgm:pt modelId="{C35F54A6-81D4-4E17-9757-A02181872E66}" type="parTrans" cxnId="{BF512995-4967-4F1D-B9A6-4222F0603A17}">
      <dgm:prSet/>
      <dgm:spPr/>
      <dgm:t>
        <a:bodyPr/>
        <a:lstStyle/>
        <a:p>
          <a:endParaRPr lang="tr-TR"/>
        </a:p>
      </dgm:t>
    </dgm:pt>
    <dgm:pt modelId="{29B7C8DF-FAFF-4EF3-BC04-BE5FD4B77D2E}" type="sibTrans" cxnId="{BF512995-4967-4F1D-B9A6-4222F0603A17}">
      <dgm:prSet/>
      <dgm:spPr/>
      <dgm:t>
        <a:bodyPr/>
        <a:lstStyle/>
        <a:p>
          <a:endParaRPr lang="tr-TR"/>
        </a:p>
      </dgm:t>
    </dgm:pt>
    <dgm:pt modelId="{4DCE04C9-5766-4B0F-809D-AADA762CC7D9}">
      <dgm:prSet/>
      <dgm:spPr/>
      <dgm:t>
        <a:bodyPr/>
        <a:lstStyle/>
        <a:p>
          <a:r>
            <a:rPr lang="tr-TR"/>
            <a:t>Alev alır.</a:t>
          </a:r>
          <a:endParaRPr lang="tr-TR" dirty="0"/>
        </a:p>
      </dgm:t>
    </dgm:pt>
    <dgm:pt modelId="{2F56E10F-87C3-4D31-9334-E43E74D9184F}" type="parTrans" cxnId="{E315F35C-9F6D-4C8A-B87C-001DD53D5115}">
      <dgm:prSet/>
      <dgm:spPr/>
      <dgm:t>
        <a:bodyPr/>
        <a:lstStyle/>
        <a:p>
          <a:endParaRPr lang="tr-TR"/>
        </a:p>
      </dgm:t>
    </dgm:pt>
    <dgm:pt modelId="{E579637D-BD9B-427A-85C1-38CE6892D6B4}" type="sibTrans" cxnId="{E315F35C-9F6D-4C8A-B87C-001DD53D5115}">
      <dgm:prSet/>
      <dgm:spPr/>
      <dgm:t>
        <a:bodyPr/>
        <a:lstStyle/>
        <a:p>
          <a:endParaRPr lang="tr-TR"/>
        </a:p>
      </dgm:t>
    </dgm:pt>
    <dgm:pt modelId="{AC2115C0-78C7-4180-9745-9B2602048D56}">
      <dgm:prSet/>
      <dgm:spPr/>
      <dgm:t>
        <a:bodyPr/>
        <a:lstStyle/>
        <a:p>
          <a:r>
            <a:rPr lang="tr-TR" dirty="0"/>
            <a:t>Kısa ömürlüdür</a:t>
          </a:r>
        </a:p>
      </dgm:t>
    </dgm:pt>
    <dgm:pt modelId="{E59F256B-01C2-4AFC-A848-4309C933124C}" type="parTrans" cxnId="{3A3FA795-921E-4979-8630-1759AEB2CA93}">
      <dgm:prSet/>
      <dgm:spPr/>
      <dgm:t>
        <a:bodyPr/>
        <a:lstStyle/>
        <a:p>
          <a:endParaRPr lang="tr-TR"/>
        </a:p>
      </dgm:t>
    </dgm:pt>
    <dgm:pt modelId="{D9BFC0C3-DC0E-4075-9B09-E3DA788B8354}" type="sibTrans" cxnId="{3A3FA795-921E-4979-8630-1759AEB2CA93}">
      <dgm:prSet/>
      <dgm:spPr/>
      <dgm:t>
        <a:bodyPr/>
        <a:lstStyle/>
        <a:p>
          <a:endParaRPr lang="tr-TR"/>
        </a:p>
      </dgm:t>
    </dgm:pt>
    <dgm:pt modelId="{7D7361A3-9ADF-4C84-87B0-BED857CEE8F9}">
      <dgm:prSet/>
      <dgm:spPr/>
      <dgm:t>
        <a:bodyPr/>
        <a:lstStyle/>
        <a:p>
          <a:r>
            <a:rPr lang="tr-TR"/>
            <a:t>Zararlı</a:t>
          </a:r>
          <a:endParaRPr lang="tr-TR" dirty="0"/>
        </a:p>
      </dgm:t>
    </dgm:pt>
    <dgm:pt modelId="{94875EE5-8355-4BBD-913A-88E2C62237EC}" type="parTrans" cxnId="{517461C6-435D-4D5A-8C0F-69BDB375A512}">
      <dgm:prSet/>
      <dgm:spPr/>
      <dgm:t>
        <a:bodyPr/>
        <a:lstStyle/>
        <a:p>
          <a:endParaRPr lang="tr-TR"/>
        </a:p>
      </dgm:t>
    </dgm:pt>
    <dgm:pt modelId="{1EDDA949-AA39-4797-B9BD-3086BBB68996}" type="sibTrans" cxnId="{517461C6-435D-4D5A-8C0F-69BDB375A512}">
      <dgm:prSet/>
      <dgm:spPr/>
      <dgm:t>
        <a:bodyPr/>
        <a:lstStyle/>
        <a:p>
          <a:endParaRPr lang="tr-TR"/>
        </a:p>
      </dgm:t>
    </dgm:pt>
    <dgm:pt modelId="{2EEA4439-6ED7-4EBA-A9A8-016AABE9D6EA}">
      <dgm:prSet/>
      <dgm:spPr/>
      <dgm:t>
        <a:bodyPr/>
        <a:lstStyle/>
        <a:p>
          <a:r>
            <a:rPr lang="tr-TR"/>
            <a:t>Düşük</a:t>
          </a:r>
          <a:endParaRPr lang="tr-TR" dirty="0"/>
        </a:p>
      </dgm:t>
    </dgm:pt>
    <dgm:pt modelId="{DACEE80C-61F2-466C-8EAC-440AE3A01656}" type="parTrans" cxnId="{B437FAA0-1F6D-4D5E-958C-BB97814339C6}">
      <dgm:prSet/>
      <dgm:spPr/>
      <dgm:t>
        <a:bodyPr/>
        <a:lstStyle/>
        <a:p>
          <a:endParaRPr lang="tr-TR"/>
        </a:p>
      </dgm:t>
    </dgm:pt>
    <dgm:pt modelId="{08625919-A5CB-43C1-9A15-1127CEAAB826}" type="sibTrans" cxnId="{B437FAA0-1F6D-4D5E-958C-BB97814339C6}">
      <dgm:prSet/>
      <dgm:spPr/>
      <dgm:t>
        <a:bodyPr/>
        <a:lstStyle/>
        <a:p>
          <a:endParaRPr lang="tr-TR"/>
        </a:p>
      </dgm:t>
    </dgm:pt>
    <dgm:pt modelId="{5B63AFDD-C33F-41A4-9526-1F8E0DA79AB4}" type="pres">
      <dgm:prSet presAssocID="{47101206-45AE-4D76-9E84-7D3867C88332}" presName="Name0" presStyleCnt="0">
        <dgm:presLayoutVars>
          <dgm:chPref val="3"/>
          <dgm:dir/>
          <dgm:animLvl val="lvl"/>
          <dgm:resizeHandles/>
        </dgm:presLayoutVars>
      </dgm:prSet>
      <dgm:spPr/>
    </dgm:pt>
    <dgm:pt modelId="{5EA4202F-5F5E-4C70-AFC9-094CC59A7192}" type="pres">
      <dgm:prSet presAssocID="{5E1CE88C-446C-48FB-A917-9A092C4D0C1B}" presName="horFlow" presStyleCnt="0"/>
      <dgm:spPr/>
    </dgm:pt>
    <dgm:pt modelId="{0784E4CD-83D6-4B41-8EB1-641C19504AB9}" type="pres">
      <dgm:prSet presAssocID="{5E1CE88C-446C-48FB-A917-9A092C4D0C1B}" presName="bigChev" presStyleLbl="node1" presStyleIdx="0" presStyleCnt="5"/>
      <dgm:spPr/>
    </dgm:pt>
    <dgm:pt modelId="{17A86DD8-1F56-4C1B-8348-B1CE219AB447}" type="pres">
      <dgm:prSet presAssocID="{C35F54A6-81D4-4E17-9757-A02181872E66}" presName="parTrans" presStyleCnt="0"/>
      <dgm:spPr/>
    </dgm:pt>
    <dgm:pt modelId="{FD07B670-D15D-4EF3-98BB-2AFDAF59A25B}" type="pres">
      <dgm:prSet presAssocID="{3B2CAAC1-684C-4E58-B1F4-BE0B1E5B52AE}" presName="node" presStyleLbl="alignAccFollowNode1" presStyleIdx="0" presStyleCnt="5" custScaleX="193184">
        <dgm:presLayoutVars>
          <dgm:bulletEnabled val="1"/>
        </dgm:presLayoutVars>
      </dgm:prSet>
      <dgm:spPr/>
    </dgm:pt>
    <dgm:pt modelId="{0A6440F2-D582-47D3-B860-7988727A3A9C}" type="pres">
      <dgm:prSet presAssocID="{5E1CE88C-446C-48FB-A917-9A092C4D0C1B}" presName="vSp" presStyleCnt="0"/>
      <dgm:spPr/>
    </dgm:pt>
    <dgm:pt modelId="{77687E8B-E211-41CE-B065-ED4A5E641752}" type="pres">
      <dgm:prSet presAssocID="{FFA55072-7B2F-460A-8314-484D5F0B3EDF}" presName="horFlow" presStyleCnt="0"/>
      <dgm:spPr/>
    </dgm:pt>
    <dgm:pt modelId="{16912A31-78CA-4715-B0BA-907C2261726A}" type="pres">
      <dgm:prSet presAssocID="{FFA55072-7B2F-460A-8314-484D5F0B3EDF}" presName="bigChev" presStyleLbl="node1" presStyleIdx="1" presStyleCnt="5"/>
      <dgm:spPr/>
    </dgm:pt>
    <dgm:pt modelId="{0A7B01FC-7165-4A8D-A752-84307A555E90}" type="pres">
      <dgm:prSet presAssocID="{2F56E10F-87C3-4D31-9334-E43E74D9184F}" presName="parTrans" presStyleCnt="0"/>
      <dgm:spPr/>
    </dgm:pt>
    <dgm:pt modelId="{4E91FF8A-7E4B-41FC-9FAC-1B1235E2DD8F}" type="pres">
      <dgm:prSet presAssocID="{4DCE04C9-5766-4B0F-809D-AADA762CC7D9}" presName="node" presStyleLbl="alignAccFollowNode1" presStyleIdx="1" presStyleCnt="5" custScaleX="193184">
        <dgm:presLayoutVars>
          <dgm:bulletEnabled val="1"/>
        </dgm:presLayoutVars>
      </dgm:prSet>
      <dgm:spPr/>
    </dgm:pt>
    <dgm:pt modelId="{E49FE30F-4882-4070-9929-6C861766902A}" type="pres">
      <dgm:prSet presAssocID="{FFA55072-7B2F-460A-8314-484D5F0B3EDF}" presName="vSp" presStyleCnt="0"/>
      <dgm:spPr/>
    </dgm:pt>
    <dgm:pt modelId="{34A4800F-D877-43AA-8645-B5F28E7CF152}" type="pres">
      <dgm:prSet presAssocID="{D7BB2EB4-6AD3-48BC-AF4A-EB41EF1BB7DD}" presName="horFlow" presStyleCnt="0"/>
      <dgm:spPr/>
    </dgm:pt>
    <dgm:pt modelId="{D48DB3F6-32BA-4A90-9A60-8E323929572F}" type="pres">
      <dgm:prSet presAssocID="{D7BB2EB4-6AD3-48BC-AF4A-EB41EF1BB7DD}" presName="bigChev" presStyleLbl="node1" presStyleIdx="2" presStyleCnt="5"/>
      <dgm:spPr/>
    </dgm:pt>
    <dgm:pt modelId="{D0FD72BE-D116-40A4-A0D0-A182C74F15DC}" type="pres">
      <dgm:prSet presAssocID="{E59F256B-01C2-4AFC-A848-4309C933124C}" presName="parTrans" presStyleCnt="0"/>
      <dgm:spPr/>
    </dgm:pt>
    <dgm:pt modelId="{FAAD5CC8-6A20-4FD4-B9AC-FDEA0DDA9199}" type="pres">
      <dgm:prSet presAssocID="{AC2115C0-78C7-4180-9745-9B2602048D56}" presName="node" presStyleLbl="alignAccFollowNode1" presStyleIdx="2" presStyleCnt="5" custScaleX="193184">
        <dgm:presLayoutVars>
          <dgm:bulletEnabled val="1"/>
        </dgm:presLayoutVars>
      </dgm:prSet>
      <dgm:spPr/>
    </dgm:pt>
    <dgm:pt modelId="{0C92FABA-8480-47BC-A1B6-1F2634CBE324}" type="pres">
      <dgm:prSet presAssocID="{D7BB2EB4-6AD3-48BC-AF4A-EB41EF1BB7DD}" presName="vSp" presStyleCnt="0"/>
      <dgm:spPr/>
    </dgm:pt>
    <dgm:pt modelId="{68A6BE29-DFF7-4DA1-8597-317FBE8C3309}" type="pres">
      <dgm:prSet presAssocID="{6BDDB5BF-2959-4B50-8A87-E1C2CADEA48F}" presName="horFlow" presStyleCnt="0"/>
      <dgm:spPr/>
    </dgm:pt>
    <dgm:pt modelId="{A954B5FC-FD88-438E-B67B-D17CDEE14AE3}" type="pres">
      <dgm:prSet presAssocID="{6BDDB5BF-2959-4B50-8A87-E1C2CADEA48F}" presName="bigChev" presStyleLbl="node1" presStyleIdx="3" presStyleCnt="5"/>
      <dgm:spPr/>
    </dgm:pt>
    <dgm:pt modelId="{6C707893-85AE-4338-9C41-0D768FD01DDA}" type="pres">
      <dgm:prSet presAssocID="{94875EE5-8355-4BBD-913A-88E2C62237EC}" presName="parTrans" presStyleCnt="0"/>
      <dgm:spPr/>
    </dgm:pt>
    <dgm:pt modelId="{B5394AD7-A2A4-425C-8078-634E5590A20E}" type="pres">
      <dgm:prSet presAssocID="{7D7361A3-9ADF-4C84-87B0-BED857CEE8F9}" presName="node" presStyleLbl="alignAccFollowNode1" presStyleIdx="3" presStyleCnt="5" custScaleX="193184">
        <dgm:presLayoutVars>
          <dgm:bulletEnabled val="1"/>
        </dgm:presLayoutVars>
      </dgm:prSet>
      <dgm:spPr/>
    </dgm:pt>
    <dgm:pt modelId="{32290DC1-97D2-4249-88B0-DB2C0F56E8CF}" type="pres">
      <dgm:prSet presAssocID="{6BDDB5BF-2959-4B50-8A87-E1C2CADEA48F}" presName="vSp" presStyleCnt="0"/>
      <dgm:spPr/>
    </dgm:pt>
    <dgm:pt modelId="{9DA9A825-FB11-48A3-92F5-E315D935E478}" type="pres">
      <dgm:prSet presAssocID="{EEB62F0C-2F5D-4EFF-9A0D-0AC370F10A0B}" presName="horFlow" presStyleCnt="0"/>
      <dgm:spPr/>
    </dgm:pt>
    <dgm:pt modelId="{2818DFA9-2883-475C-B766-7568F1BE940E}" type="pres">
      <dgm:prSet presAssocID="{EEB62F0C-2F5D-4EFF-9A0D-0AC370F10A0B}" presName="bigChev" presStyleLbl="node1" presStyleIdx="4" presStyleCnt="5"/>
      <dgm:spPr/>
    </dgm:pt>
    <dgm:pt modelId="{2AA989E5-C53F-48F8-8A4C-912C421BDA18}" type="pres">
      <dgm:prSet presAssocID="{DACEE80C-61F2-466C-8EAC-440AE3A01656}" presName="parTrans" presStyleCnt="0"/>
      <dgm:spPr/>
    </dgm:pt>
    <dgm:pt modelId="{4FBCA954-ACF3-4385-A705-6ADA54C88B8C}" type="pres">
      <dgm:prSet presAssocID="{2EEA4439-6ED7-4EBA-A9A8-016AABE9D6EA}" presName="node" presStyleLbl="alignAccFollowNode1" presStyleIdx="4" presStyleCnt="5" custScaleX="193184">
        <dgm:presLayoutVars>
          <dgm:bulletEnabled val="1"/>
        </dgm:presLayoutVars>
      </dgm:prSet>
      <dgm:spPr/>
    </dgm:pt>
  </dgm:ptLst>
  <dgm:cxnLst>
    <dgm:cxn modelId="{E5557503-34C6-4E8A-A3BC-C7980928EBF1}" type="presOf" srcId="{3B2CAAC1-684C-4E58-B1F4-BE0B1E5B52AE}" destId="{FD07B670-D15D-4EF3-98BB-2AFDAF59A25B}" srcOrd="0" destOrd="0" presId="urn:microsoft.com/office/officeart/2005/8/layout/lProcess3"/>
    <dgm:cxn modelId="{350F5305-8D1E-4B4B-9896-D16092D484E4}" type="presOf" srcId="{AC2115C0-78C7-4180-9745-9B2602048D56}" destId="{FAAD5CC8-6A20-4FD4-B9AC-FDEA0DDA9199}" srcOrd="0" destOrd="0" presId="urn:microsoft.com/office/officeart/2005/8/layout/lProcess3"/>
    <dgm:cxn modelId="{8A3FEB07-7F30-4EAA-8E74-314F6679D970}" type="presOf" srcId="{FFA55072-7B2F-460A-8314-484D5F0B3EDF}" destId="{16912A31-78CA-4715-B0BA-907C2261726A}" srcOrd="0" destOrd="0" presId="urn:microsoft.com/office/officeart/2005/8/layout/lProcess3"/>
    <dgm:cxn modelId="{B5583A13-8C97-455A-85CC-545757A55B4B}" srcId="{47101206-45AE-4D76-9E84-7D3867C88332}" destId="{5E1CE88C-446C-48FB-A917-9A092C4D0C1B}" srcOrd="0" destOrd="0" parTransId="{CA293FFB-46C2-4183-8B1E-0D472A873A95}" sibTransId="{1D7496E0-031C-4598-8775-1DC0686A87B0}"/>
    <dgm:cxn modelId="{E7E3AB1F-17AA-4079-9A89-AF6EF780CE0E}" srcId="{47101206-45AE-4D76-9E84-7D3867C88332}" destId="{6BDDB5BF-2959-4B50-8A87-E1C2CADEA48F}" srcOrd="3" destOrd="0" parTransId="{0678D803-7428-45B5-8C24-B01B7F879790}" sibTransId="{697598E5-D249-45A8-95FE-BFE4417EC79D}"/>
    <dgm:cxn modelId="{41702929-8E39-4661-8359-EB4D5320F866}" type="presOf" srcId="{2EEA4439-6ED7-4EBA-A9A8-016AABE9D6EA}" destId="{4FBCA954-ACF3-4385-A705-6ADA54C88B8C}" srcOrd="0" destOrd="0" presId="urn:microsoft.com/office/officeart/2005/8/layout/lProcess3"/>
    <dgm:cxn modelId="{D9ED0935-218A-4A4C-8FC0-9E26723F61C0}" type="presOf" srcId="{6BDDB5BF-2959-4B50-8A87-E1C2CADEA48F}" destId="{A954B5FC-FD88-438E-B67B-D17CDEE14AE3}" srcOrd="0" destOrd="0" presId="urn:microsoft.com/office/officeart/2005/8/layout/lProcess3"/>
    <dgm:cxn modelId="{E315F35C-9F6D-4C8A-B87C-001DD53D5115}" srcId="{FFA55072-7B2F-460A-8314-484D5F0B3EDF}" destId="{4DCE04C9-5766-4B0F-809D-AADA762CC7D9}" srcOrd="0" destOrd="0" parTransId="{2F56E10F-87C3-4D31-9334-E43E74D9184F}" sibTransId="{E579637D-BD9B-427A-85C1-38CE6892D6B4}"/>
    <dgm:cxn modelId="{D2748546-B6E6-48CA-8AC4-F1FCFCBFBD89}" type="presOf" srcId="{4DCE04C9-5766-4B0F-809D-AADA762CC7D9}" destId="{4E91FF8A-7E4B-41FC-9FAC-1B1235E2DD8F}" srcOrd="0" destOrd="0" presId="urn:microsoft.com/office/officeart/2005/8/layout/lProcess3"/>
    <dgm:cxn modelId="{3A7E1E67-110A-4C21-9023-7EBE4E0F543A}" type="presOf" srcId="{7D7361A3-9ADF-4C84-87B0-BED857CEE8F9}" destId="{B5394AD7-A2A4-425C-8078-634E5590A20E}" srcOrd="0" destOrd="0" presId="urn:microsoft.com/office/officeart/2005/8/layout/lProcess3"/>
    <dgm:cxn modelId="{F6344576-82D3-4687-AF93-D245C7360849}" type="presOf" srcId="{EEB62F0C-2F5D-4EFF-9A0D-0AC370F10A0B}" destId="{2818DFA9-2883-475C-B766-7568F1BE940E}" srcOrd="0" destOrd="0" presId="urn:microsoft.com/office/officeart/2005/8/layout/lProcess3"/>
    <dgm:cxn modelId="{D2C07C5A-7A21-42EE-97B9-C82F0E79D333}" srcId="{47101206-45AE-4D76-9E84-7D3867C88332}" destId="{D7BB2EB4-6AD3-48BC-AF4A-EB41EF1BB7DD}" srcOrd="2" destOrd="0" parTransId="{EBFFDF88-213D-485B-A134-4DE2F4B52BC6}" sibTransId="{BBFFF544-2908-4BE6-A3B0-DEE10FE6D7A2}"/>
    <dgm:cxn modelId="{0396B382-4CE2-48FE-9563-094C78FD9DFA}" type="presOf" srcId="{5E1CE88C-446C-48FB-A917-9A092C4D0C1B}" destId="{0784E4CD-83D6-4B41-8EB1-641C19504AB9}" srcOrd="0" destOrd="0" presId="urn:microsoft.com/office/officeart/2005/8/layout/lProcess3"/>
    <dgm:cxn modelId="{BF512995-4967-4F1D-B9A6-4222F0603A17}" srcId="{5E1CE88C-446C-48FB-A917-9A092C4D0C1B}" destId="{3B2CAAC1-684C-4E58-B1F4-BE0B1E5B52AE}" srcOrd="0" destOrd="0" parTransId="{C35F54A6-81D4-4E17-9757-A02181872E66}" sibTransId="{29B7C8DF-FAFF-4EF3-BC04-BE5FD4B77D2E}"/>
    <dgm:cxn modelId="{3A3FA795-921E-4979-8630-1759AEB2CA93}" srcId="{D7BB2EB4-6AD3-48BC-AF4A-EB41EF1BB7DD}" destId="{AC2115C0-78C7-4180-9745-9B2602048D56}" srcOrd="0" destOrd="0" parTransId="{E59F256B-01C2-4AFC-A848-4309C933124C}" sibTransId="{D9BFC0C3-DC0E-4075-9B09-E3DA788B8354}"/>
    <dgm:cxn modelId="{B437FAA0-1F6D-4D5E-958C-BB97814339C6}" srcId="{EEB62F0C-2F5D-4EFF-9A0D-0AC370F10A0B}" destId="{2EEA4439-6ED7-4EBA-A9A8-016AABE9D6EA}" srcOrd="0" destOrd="0" parTransId="{DACEE80C-61F2-466C-8EAC-440AE3A01656}" sibTransId="{08625919-A5CB-43C1-9A15-1127CEAAB826}"/>
    <dgm:cxn modelId="{11E463B4-6837-43F4-AE0F-A9E3C3CE83C9}" type="presOf" srcId="{47101206-45AE-4D76-9E84-7D3867C88332}" destId="{5B63AFDD-C33F-41A4-9526-1F8E0DA79AB4}" srcOrd="0" destOrd="0" presId="urn:microsoft.com/office/officeart/2005/8/layout/lProcess3"/>
    <dgm:cxn modelId="{5C9E58B9-2B2C-4D23-B436-44D2E1EA16DC}" srcId="{47101206-45AE-4D76-9E84-7D3867C88332}" destId="{EEB62F0C-2F5D-4EFF-9A0D-0AC370F10A0B}" srcOrd="4" destOrd="0" parTransId="{5BA545DD-BDBC-45D4-A0C9-FD325219386D}" sibTransId="{47596318-441B-4D9E-9B2D-C8B620523302}"/>
    <dgm:cxn modelId="{517461C6-435D-4D5A-8C0F-69BDB375A512}" srcId="{6BDDB5BF-2959-4B50-8A87-E1C2CADEA48F}" destId="{7D7361A3-9ADF-4C84-87B0-BED857CEE8F9}" srcOrd="0" destOrd="0" parTransId="{94875EE5-8355-4BBD-913A-88E2C62237EC}" sibTransId="{1EDDA949-AA39-4797-B9BD-3086BBB68996}"/>
    <dgm:cxn modelId="{0FF5E6E0-F1C8-4E5E-B541-CCDF3E897F5C}" type="presOf" srcId="{D7BB2EB4-6AD3-48BC-AF4A-EB41EF1BB7DD}" destId="{D48DB3F6-32BA-4A90-9A60-8E323929572F}" srcOrd="0" destOrd="0" presId="urn:microsoft.com/office/officeart/2005/8/layout/lProcess3"/>
    <dgm:cxn modelId="{6C0B8CFA-1F7C-49C0-A037-FDD8E13F7DCA}" srcId="{47101206-45AE-4D76-9E84-7D3867C88332}" destId="{FFA55072-7B2F-460A-8314-484D5F0B3EDF}" srcOrd="1" destOrd="0" parTransId="{27A68470-5257-428B-AB88-8797AD0EC919}" sibTransId="{5597A773-1463-42D0-8EB9-DF448B08DC79}"/>
    <dgm:cxn modelId="{AD6B2F21-699A-4D6F-8AE8-B465642E5EAC}" type="presParOf" srcId="{5B63AFDD-C33F-41A4-9526-1F8E0DA79AB4}" destId="{5EA4202F-5F5E-4C70-AFC9-094CC59A7192}" srcOrd="0" destOrd="0" presId="urn:microsoft.com/office/officeart/2005/8/layout/lProcess3"/>
    <dgm:cxn modelId="{9D0472D5-F315-4A1D-827A-9AC866607AC3}" type="presParOf" srcId="{5EA4202F-5F5E-4C70-AFC9-094CC59A7192}" destId="{0784E4CD-83D6-4B41-8EB1-641C19504AB9}" srcOrd="0" destOrd="0" presId="urn:microsoft.com/office/officeart/2005/8/layout/lProcess3"/>
    <dgm:cxn modelId="{4A995A04-0D88-45BD-8B69-BE03BA62520D}" type="presParOf" srcId="{5EA4202F-5F5E-4C70-AFC9-094CC59A7192}" destId="{17A86DD8-1F56-4C1B-8348-B1CE219AB447}" srcOrd="1" destOrd="0" presId="urn:microsoft.com/office/officeart/2005/8/layout/lProcess3"/>
    <dgm:cxn modelId="{19A1CE7A-2470-46C3-BCCE-A99E27613C66}" type="presParOf" srcId="{5EA4202F-5F5E-4C70-AFC9-094CC59A7192}" destId="{FD07B670-D15D-4EF3-98BB-2AFDAF59A25B}" srcOrd="2" destOrd="0" presId="urn:microsoft.com/office/officeart/2005/8/layout/lProcess3"/>
    <dgm:cxn modelId="{A03C3F71-4D43-44BB-83EA-10C6D9A5919E}" type="presParOf" srcId="{5B63AFDD-C33F-41A4-9526-1F8E0DA79AB4}" destId="{0A6440F2-D582-47D3-B860-7988727A3A9C}" srcOrd="1" destOrd="0" presId="urn:microsoft.com/office/officeart/2005/8/layout/lProcess3"/>
    <dgm:cxn modelId="{9C5E6CD7-76ED-4B07-9D18-3E3A58747A94}" type="presParOf" srcId="{5B63AFDD-C33F-41A4-9526-1F8E0DA79AB4}" destId="{77687E8B-E211-41CE-B065-ED4A5E641752}" srcOrd="2" destOrd="0" presId="urn:microsoft.com/office/officeart/2005/8/layout/lProcess3"/>
    <dgm:cxn modelId="{84143012-8026-4674-9D0A-9134EC0CF9E2}" type="presParOf" srcId="{77687E8B-E211-41CE-B065-ED4A5E641752}" destId="{16912A31-78CA-4715-B0BA-907C2261726A}" srcOrd="0" destOrd="0" presId="urn:microsoft.com/office/officeart/2005/8/layout/lProcess3"/>
    <dgm:cxn modelId="{9912EFF6-1374-4690-A16D-9B795681FB6E}" type="presParOf" srcId="{77687E8B-E211-41CE-B065-ED4A5E641752}" destId="{0A7B01FC-7165-4A8D-A752-84307A555E90}" srcOrd="1" destOrd="0" presId="urn:microsoft.com/office/officeart/2005/8/layout/lProcess3"/>
    <dgm:cxn modelId="{B848C7C8-54D9-4CF0-BCAF-FCAF404FD074}" type="presParOf" srcId="{77687E8B-E211-41CE-B065-ED4A5E641752}" destId="{4E91FF8A-7E4B-41FC-9FAC-1B1235E2DD8F}" srcOrd="2" destOrd="0" presId="urn:microsoft.com/office/officeart/2005/8/layout/lProcess3"/>
    <dgm:cxn modelId="{930364DA-DED1-4930-B4B5-277401D6A404}" type="presParOf" srcId="{5B63AFDD-C33F-41A4-9526-1F8E0DA79AB4}" destId="{E49FE30F-4882-4070-9929-6C861766902A}" srcOrd="3" destOrd="0" presId="urn:microsoft.com/office/officeart/2005/8/layout/lProcess3"/>
    <dgm:cxn modelId="{69422A4C-5CB0-4975-8087-8F6B647BA924}" type="presParOf" srcId="{5B63AFDD-C33F-41A4-9526-1F8E0DA79AB4}" destId="{34A4800F-D877-43AA-8645-B5F28E7CF152}" srcOrd="4" destOrd="0" presId="urn:microsoft.com/office/officeart/2005/8/layout/lProcess3"/>
    <dgm:cxn modelId="{848423D0-6406-4402-9E48-2F27853DAAD1}" type="presParOf" srcId="{34A4800F-D877-43AA-8645-B5F28E7CF152}" destId="{D48DB3F6-32BA-4A90-9A60-8E323929572F}" srcOrd="0" destOrd="0" presId="urn:microsoft.com/office/officeart/2005/8/layout/lProcess3"/>
    <dgm:cxn modelId="{DDA23D6F-D159-4B89-942F-F19C7E944328}" type="presParOf" srcId="{34A4800F-D877-43AA-8645-B5F28E7CF152}" destId="{D0FD72BE-D116-40A4-A0D0-A182C74F15DC}" srcOrd="1" destOrd="0" presId="urn:microsoft.com/office/officeart/2005/8/layout/lProcess3"/>
    <dgm:cxn modelId="{137AFC2B-90C6-4376-B4FB-B605FFF570C3}" type="presParOf" srcId="{34A4800F-D877-43AA-8645-B5F28E7CF152}" destId="{FAAD5CC8-6A20-4FD4-B9AC-FDEA0DDA9199}" srcOrd="2" destOrd="0" presId="urn:microsoft.com/office/officeart/2005/8/layout/lProcess3"/>
    <dgm:cxn modelId="{57CAB9BB-D6CE-4994-A152-F32C3E94C7F1}" type="presParOf" srcId="{5B63AFDD-C33F-41A4-9526-1F8E0DA79AB4}" destId="{0C92FABA-8480-47BC-A1B6-1F2634CBE324}" srcOrd="5" destOrd="0" presId="urn:microsoft.com/office/officeart/2005/8/layout/lProcess3"/>
    <dgm:cxn modelId="{82C66155-4F39-4D3C-930C-2314AFCE5D86}" type="presParOf" srcId="{5B63AFDD-C33F-41A4-9526-1F8E0DA79AB4}" destId="{68A6BE29-DFF7-4DA1-8597-317FBE8C3309}" srcOrd="6" destOrd="0" presId="urn:microsoft.com/office/officeart/2005/8/layout/lProcess3"/>
    <dgm:cxn modelId="{7989FAB1-792B-4243-A4FE-E201754EBE53}" type="presParOf" srcId="{68A6BE29-DFF7-4DA1-8597-317FBE8C3309}" destId="{A954B5FC-FD88-438E-B67B-D17CDEE14AE3}" srcOrd="0" destOrd="0" presId="urn:microsoft.com/office/officeart/2005/8/layout/lProcess3"/>
    <dgm:cxn modelId="{54431039-5DC3-4EB5-866E-CB7DB5FFDDE5}" type="presParOf" srcId="{68A6BE29-DFF7-4DA1-8597-317FBE8C3309}" destId="{6C707893-85AE-4338-9C41-0D768FD01DDA}" srcOrd="1" destOrd="0" presId="urn:microsoft.com/office/officeart/2005/8/layout/lProcess3"/>
    <dgm:cxn modelId="{5156FCC9-ABFA-47E1-BCFF-799E472AB995}" type="presParOf" srcId="{68A6BE29-DFF7-4DA1-8597-317FBE8C3309}" destId="{B5394AD7-A2A4-425C-8078-634E5590A20E}" srcOrd="2" destOrd="0" presId="urn:microsoft.com/office/officeart/2005/8/layout/lProcess3"/>
    <dgm:cxn modelId="{DBCC4320-BD5D-4A43-879A-C36062667917}" type="presParOf" srcId="{5B63AFDD-C33F-41A4-9526-1F8E0DA79AB4}" destId="{32290DC1-97D2-4249-88B0-DB2C0F56E8CF}" srcOrd="7" destOrd="0" presId="urn:microsoft.com/office/officeart/2005/8/layout/lProcess3"/>
    <dgm:cxn modelId="{36F345D3-FE2F-4011-A05D-5707D080E531}" type="presParOf" srcId="{5B63AFDD-C33F-41A4-9526-1F8E0DA79AB4}" destId="{9DA9A825-FB11-48A3-92F5-E315D935E478}" srcOrd="8" destOrd="0" presId="urn:microsoft.com/office/officeart/2005/8/layout/lProcess3"/>
    <dgm:cxn modelId="{C0071B40-901D-4930-B265-33F76F1559FD}" type="presParOf" srcId="{9DA9A825-FB11-48A3-92F5-E315D935E478}" destId="{2818DFA9-2883-475C-B766-7568F1BE940E}" srcOrd="0" destOrd="0" presId="urn:microsoft.com/office/officeart/2005/8/layout/lProcess3"/>
    <dgm:cxn modelId="{41F3DA12-FF6B-4D07-8382-FC2914115BCC}" type="presParOf" srcId="{9DA9A825-FB11-48A3-92F5-E315D935E478}" destId="{2AA989E5-C53F-48F8-8A4C-912C421BDA18}" srcOrd="1" destOrd="0" presId="urn:microsoft.com/office/officeart/2005/8/layout/lProcess3"/>
    <dgm:cxn modelId="{1B7AD155-A335-4FFB-A1D3-C34EAA51861B}" type="presParOf" srcId="{9DA9A825-FB11-48A3-92F5-E315D935E478}" destId="{4FBCA954-ACF3-4385-A705-6ADA54C88B8C}" srcOrd="2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47101206-45AE-4D76-9E84-7D3867C88332}" type="doc">
      <dgm:prSet loTypeId="urn:microsoft.com/office/officeart/2005/8/layout/lProcess3" loCatId="process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tr-TR"/>
        </a:p>
      </dgm:t>
    </dgm:pt>
    <dgm:pt modelId="{5E1CE88C-446C-48FB-A917-9A092C4D0C1B}">
      <dgm:prSet/>
      <dgm:spPr/>
      <dgm:t>
        <a:bodyPr/>
        <a:lstStyle/>
        <a:p>
          <a:r>
            <a:rPr lang="tr-TR" dirty="0"/>
            <a:t>Kullanıldığı Yerler</a:t>
          </a:r>
        </a:p>
      </dgm:t>
    </dgm:pt>
    <dgm:pt modelId="{CA293FFB-46C2-4183-8B1E-0D472A873A95}" type="parTrans" cxnId="{B5583A13-8C97-455A-85CC-545757A55B4B}">
      <dgm:prSet/>
      <dgm:spPr/>
      <dgm:t>
        <a:bodyPr/>
        <a:lstStyle/>
        <a:p>
          <a:endParaRPr lang="tr-TR"/>
        </a:p>
      </dgm:t>
    </dgm:pt>
    <dgm:pt modelId="{1D7496E0-031C-4598-8775-1DC0686A87B0}" type="sibTrans" cxnId="{B5583A13-8C97-455A-85CC-545757A55B4B}">
      <dgm:prSet/>
      <dgm:spPr/>
      <dgm:t>
        <a:bodyPr/>
        <a:lstStyle/>
        <a:p>
          <a:endParaRPr lang="tr-TR"/>
        </a:p>
      </dgm:t>
    </dgm:pt>
    <dgm:pt modelId="{FFA55072-7B2F-460A-8314-484D5F0B3EDF}">
      <dgm:prSet/>
      <dgm:spPr/>
      <dgm:t>
        <a:bodyPr/>
        <a:lstStyle/>
        <a:p>
          <a:r>
            <a:rPr lang="tr-TR" dirty="0"/>
            <a:t>Yanma Özelliği</a:t>
          </a:r>
        </a:p>
      </dgm:t>
    </dgm:pt>
    <dgm:pt modelId="{27A68470-5257-428B-AB88-8797AD0EC919}" type="parTrans" cxnId="{6C0B8CFA-1F7C-49C0-A037-FDD8E13F7DCA}">
      <dgm:prSet/>
      <dgm:spPr/>
      <dgm:t>
        <a:bodyPr/>
        <a:lstStyle/>
        <a:p>
          <a:endParaRPr lang="tr-TR"/>
        </a:p>
      </dgm:t>
    </dgm:pt>
    <dgm:pt modelId="{5597A773-1463-42D0-8EB9-DF448B08DC79}" type="sibTrans" cxnId="{6C0B8CFA-1F7C-49C0-A037-FDD8E13F7DCA}">
      <dgm:prSet/>
      <dgm:spPr/>
      <dgm:t>
        <a:bodyPr/>
        <a:lstStyle/>
        <a:p>
          <a:endParaRPr lang="tr-TR"/>
        </a:p>
      </dgm:t>
    </dgm:pt>
    <dgm:pt modelId="{D7BB2EB4-6AD3-48BC-AF4A-EB41EF1BB7DD}">
      <dgm:prSet/>
      <dgm:spPr/>
      <dgm:t>
        <a:bodyPr/>
        <a:lstStyle/>
        <a:p>
          <a:r>
            <a:rPr lang="tr-TR" dirty="0"/>
            <a:t>Kullanım Ömrü</a:t>
          </a:r>
        </a:p>
      </dgm:t>
    </dgm:pt>
    <dgm:pt modelId="{EBFFDF88-213D-485B-A134-4DE2F4B52BC6}" type="parTrans" cxnId="{D2C07C5A-7A21-42EE-97B9-C82F0E79D333}">
      <dgm:prSet/>
      <dgm:spPr/>
      <dgm:t>
        <a:bodyPr/>
        <a:lstStyle/>
        <a:p>
          <a:endParaRPr lang="tr-TR"/>
        </a:p>
      </dgm:t>
    </dgm:pt>
    <dgm:pt modelId="{BBFFF544-2908-4BE6-A3B0-DEE10FE6D7A2}" type="sibTrans" cxnId="{D2C07C5A-7A21-42EE-97B9-C82F0E79D333}">
      <dgm:prSet/>
      <dgm:spPr/>
      <dgm:t>
        <a:bodyPr/>
        <a:lstStyle/>
        <a:p>
          <a:endParaRPr lang="tr-TR"/>
        </a:p>
      </dgm:t>
    </dgm:pt>
    <dgm:pt modelId="{6BDDB5BF-2959-4B50-8A87-E1C2CADEA48F}">
      <dgm:prSet/>
      <dgm:spPr/>
      <dgm:t>
        <a:bodyPr/>
        <a:lstStyle/>
        <a:p>
          <a:r>
            <a:rPr lang="tr-TR" dirty="0"/>
            <a:t>Zararlı/ Zararsız</a:t>
          </a:r>
        </a:p>
      </dgm:t>
    </dgm:pt>
    <dgm:pt modelId="{0678D803-7428-45B5-8C24-B01B7F879790}" type="parTrans" cxnId="{E7E3AB1F-17AA-4079-9A89-AF6EF780CE0E}">
      <dgm:prSet/>
      <dgm:spPr/>
      <dgm:t>
        <a:bodyPr/>
        <a:lstStyle/>
        <a:p>
          <a:endParaRPr lang="tr-TR"/>
        </a:p>
      </dgm:t>
    </dgm:pt>
    <dgm:pt modelId="{697598E5-D249-45A8-95FE-BFE4417EC79D}" type="sibTrans" cxnId="{E7E3AB1F-17AA-4079-9A89-AF6EF780CE0E}">
      <dgm:prSet/>
      <dgm:spPr/>
      <dgm:t>
        <a:bodyPr/>
        <a:lstStyle/>
        <a:p>
          <a:endParaRPr lang="tr-TR"/>
        </a:p>
      </dgm:t>
    </dgm:pt>
    <dgm:pt modelId="{EEB62F0C-2F5D-4EFF-9A0D-0AC370F10A0B}">
      <dgm:prSet/>
      <dgm:spPr/>
      <dgm:t>
        <a:bodyPr/>
        <a:lstStyle/>
        <a:p>
          <a:r>
            <a:rPr lang="tr-TR" dirty="0"/>
            <a:t>Maliyeti</a:t>
          </a:r>
        </a:p>
      </dgm:t>
    </dgm:pt>
    <dgm:pt modelId="{5BA545DD-BDBC-45D4-A0C9-FD325219386D}" type="parTrans" cxnId="{5C9E58B9-2B2C-4D23-B436-44D2E1EA16DC}">
      <dgm:prSet/>
      <dgm:spPr/>
      <dgm:t>
        <a:bodyPr/>
        <a:lstStyle/>
        <a:p>
          <a:endParaRPr lang="tr-TR"/>
        </a:p>
      </dgm:t>
    </dgm:pt>
    <dgm:pt modelId="{47596318-441B-4D9E-9B2D-C8B620523302}" type="sibTrans" cxnId="{5C9E58B9-2B2C-4D23-B436-44D2E1EA16DC}">
      <dgm:prSet/>
      <dgm:spPr/>
      <dgm:t>
        <a:bodyPr/>
        <a:lstStyle/>
        <a:p>
          <a:endParaRPr lang="tr-TR"/>
        </a:p>
      </dgm:t>
    </dgm:pt>
    <dgm:pt modelId="{3B2CAAC1-684C-4E58-B1F4-BE0B1E5B52AE}">
      <dgm:prSet/>
      <dgm:spPr/>
      <dgm:t>
        <a:bodyPr/>
        <a:lstStyle/>
        <a:p>
          <a:r>
            <a:rPr lang="tr-TR" dirty="0"/>
            <a:t>Tavan, iç ve dış duvarlar, güneş paneli, tesisat boruları</a:t>
          </a:r>
        </a:p>
      </dgm:t>
    </dgm:pt>
    <dgm:pt modelId="{C35F54A6-81D4-4E17-9757-A02181872E66}" type="parTrans" cxnId="{BF512995-4967-4F1D-B9A6-4222F0603A17}">
      <dgm:prSet/>
      <dgm:spPr/>
      <dgm:t>
        <a:bodyPr/>
        <a:lstStyle/>
        <a:p>
          <a:endParaRPr lang="tr-TR"/>
        </a:p>
      </dgm:t>
    </dgm:pt>
    <dgm:pt modelId="{29B7C8DF-FAFF-4EF3-BC04-BE5FD4B77D2E}" type="sibTrans" cxnId="{BF512995-4967-4F1D-B9A6-4222F0603A17}">
      <dgm:prSet/>
      <dgm:spPr/>
      <dgm:t>
        <a:bodyPr/>
        <a:lstStyle/>
        <a:p>
          <a:endParaRPr lang="tr-TR"/>
        </a:p>
      </dgm:t>
    </dgm:pt>
    <dgm:pt modelId="{4DCE04C9-5766-4B0F-809D-AADA762CC7D9}">
      <dgm:prSet/>
      <dgm:spPr/>
      <dgm:t>
        <a:bodyPr/>
        <a:lstStyle/>
        <a:p>
          <a:r>
            <a:rPr lang="tr-TR" dirty="0"/>
            <a:t>Zor alev alır.</a:t>
          </a:r>
        </a:p>
      </dgm:t>
    </dgm:pt>
    <dgm:pt modelId="{2F56E10F-87C3-4D31-9334-E43E74D9184F}" type="parTrans" cxnId="{E315F35C-9F6D-4C8A-B87C-001DD53D5115}">
      <dgm:prSet/>
      <dgm:spPr/>
      <dgm:t>
        <a:bodyPr/>
        <a:lstStyle/>
        <a:p>
          <a:endParaRPr lang="tr-TR"/>
        </a:p>
      </dgm:t>
    </dgm:pt>
    <dgm:pt modelId="{E579637D-BD9B-427A-85C1-38CE6892D6B4}" type="sibTrans" cxnId="{E315F35C-9F6D-4C8A-B87C-001DD53D5115}">
      <dgm:prSet/>
      <dgm:spPr/>
      <dgm:t>
        <a:bodyPr/>
        <a:lstStyle/>
        <a:p>
          <a:endParaRPr lang="tr-TR"/>
        </a:p>
      </dgm:t>
    </dgm:pt>
    <dgm:pt modelId="{AC2115C0-78C7-4180-9745-9B2602048D56}">
      <dgm:prSet/>
      <dgm:spPr/>
      <dgm:t>
        <a:bodyPr/>
        <a:lstStyle/>
        <a:p>
          <a:r>
            <a:rPr lang="tr-TR" dirty="0"/>
            <a:t>Uzun ömürlüdür.</a:t>
          </a:r>
        </a:p>
      </dgm:t>
    </dgm:pt>
    <dgm:pt modelId="{E59F256B-01C2-4AFC-A848-4309C933124C}" type="parTrans" cxnId="{3A3FA795-921E-4979-8630-1759AEB2CA93}">
      <dgm:prSet/>
      <dgm:spPr/>
      <dgm:t>
        <a:bodyPr/>
        <a:lstStyle/>
        <a:p>
          <a:endParaRPr lang="tr-TR"/>
        </a:p>
      </dgm:t>
    </dgm:pt>
    <dgm:pt modelId="{D9BFC0C3-DC0E-4075-9B09-E3DA788B8354}" type="sibTrans" cxnId="{3A3FA795-921E-4979-8630-1759AEB2CA93}">
      <dgm:prSet/>
      <dgm:spPr/>
      <dgm:t>
        <a:bodyPr/>
        <a:lstStyle/>
        <a:p>
          <a:endParaRPr lang="tr-TR"/>
        </a:p>
      </dgm:t>
    </dgm:pt>
    <dgm:pt modelId="{7D7361A3-9ADF-4C84-87B0-BED857CEE8F9}">
      <dgm:prSet/>
      <dgm:spPr/>
      <dgm:t>
        <a:bodyPr/>
        <a:lstStyle/>
        <a:p>
          <a:r>
            <a:rPr lang="tr-TR" dirty="0"/>
            <a:t>Zararsız</a:t>
          </a:r>
        </a:p>
      </dgm:t>
    </dgm:pt>
    <dgm:pt modelId="{94875EE5-8355-4BBD-913A-88E2C62237EC}" type="parTrans" cxnId="{517461C6-435D-4D5A-8C0F-69BDB375A512}">
      <dgm:prSet/>
      <dgm:spPr/>
      <dgm:t>
        <a:bodyPr/>
        <a:lstStyle/>
        <a:p>
          <a:endParaRPr lang="tr-TR"/>
        </a:p>
      </dgm:t>
    </dgm:pt>
    <dgm:pt modelId="{1EDDA949-AA39-4797-B9BD-3086BBB68996}" type="sibTrans" cxnId="{517461C6-435D-4D5A-8C0F-69BDB375A512}">
      <dgm:prSet/>
      <dgm:spPr/>
      <dgm:t>
        <a:bodyPr/>
        <a:lstStyle/>
        <a:p>
          <a:endParaRPr lang="tr-TR"/>
        </a:p>
      </dgm:t>
    </dgm:pt>
    <dgm:pt modelId="{2EEA4439-6ED7-4EBA-A9A8-016AABE9D6EA}">
      <dgm:prSet/>
      <dgm:spPr/>
      <dgm:t>
        <a:bodyPr/>
        <a:lstStyle/>
        <a:p>
          <a:r>
            <a:rPr lang="tr-TR"/>
            <a:t>Düşük</a:t>
          </a:r>
          <a:endParaRPr lang="tr-TR" dirty="0"/>
        </a:p>
      </dgm:t>
    </dgm:pt>
    <dgm:pt modelId="{DACEE80C-61F2-466C-8EAC-440AE3A01656}" type="parTrans" cxnId="{B437FAA0-1F6D-4D5E-958C-BB97814339C6}">
      <dgm:prSet/>
      <dgm:spPr/>
      <dgm:t>
        <a:bodyPr/>
        <a:lstStyle/>
        <a:p>
          <a:endParaRPr lang="tr-TR"/>
        </a:p>
      </dgm:t>
    </dgm:pt>
    <dgm:pt modelId="{08625919-A5CB-43C1-9A15-1127CEAAB826}" type="sibTrans" cxnId="{B437FAA0-1F6D-4D5E-958C-BB97814339C6}">
      <dgm:prSet/>
      <dgm:spPr/>
      <dgm:t>
        <a:bodyPr/>
        <a:lstStyle/>
        <a:p>
          <a:endParaRPr lang="tr-TR"/>
        </a:p>
      </dgm:t>
    </dgm:pt>
    <dgm:pt modelId="{5B63AFDD-C33F-41A4-9526-1F8E0DA79AB4}" type="pres">
      <dgm:prSet presAssocID="{47101206-45AE-4D76-9E84-7D3867C88332}" presName="Name0" presStyleCnt="0">
        <dgm:presLayoutVars>
          <dgm:chPref val="3"/>
          <dgm:dir/>
          <dgm:animLvl val="lvl"/>
          <dgm:resizeHandles/>
        </dgm:presLayoutVars>
      </dgm:prSet>
      <dgm:spPr/>
    </dgm:pt>
    <dgm:pt modelId="{5EA4202F-5F5E-4C70-AFC9-094CC59A7192}" type="pres">
      <dgm:prSet presAssocID="{5E1CE88C-446C-48FB-A917-9A092C4D0C1B}" presName="horFlow" presStyleCnt="0"/>
      <dgm:spPr/>
    </dgm:pt>
    <dgm:pt modelId="{0784E4CD-83D6-4B41-8EB1-641C19504AB9}" type="pres">
      <dgm:prSet presAssocID="{5E1CE88C-446C-48FB-A917-9A092C4D0C1B}" presName="bigChev" presStyleLbl="node1" presStyleIdx="0" presStyleCnt="5"/>
      <dgm:spPr/>
    </dgm:pt>
    <dgm:pt modelId="{17A86DD8-1F56-4C1B-8348-B1CE219AB447}" type="pres">
      <dgm:prSet presAssocID="{C35F54A6-81D4-4E17-9757-A02181872E66}" presName="parTrans" presStyleCnt="0"/>
      <dgm:spPr/>
    </dgm:pt>
    <dgm:pt modelId="{FD07B670-D15D-4EF3-98BB-2AFDAF59A25B}" type="pres">
      <dgm:prSet presAssocID="{3B2CAAC1-684C-4E58-B1F4-BE0B1E5B52AE}" presName="node" presStyleLbl="alignAccFollowNode1" presStyleIdx="0" presStyleCnt="5" custScaleX="193184">
        <dgm:presLayoutVars>
          <dgm:bulletEnabled val="1"/>
        </dgm:presLayoutVars>
      </dgm:prSet>
      <dgm:spPr/>
    </dgm:pt>
    <dgm:pt modelId="{0A6440F2-D582-47D3-B860-7988727A3A9C}" type="pres">
      <dgm:prSet presAssocID="{5E1CE88C-446C-48FB-A917-9A092C4D0C1B}" presName="vSp" presStyleCnt="0"/>
      <dgm:spPr/>
    </dgm:pt>
    <dgm:pt modelId="{77687E8B-E211-41CE-B065-ED4A5E641752}" type="pres">
      <dgm:prSet presAssocID="{FFA55072-7B2F-460A-8314-484D5F0B3EDF}" presName="horFlow" presStyleCnt="0"/>
      <dgm:spPr/>
    </dgm:pt>
    <dgm:pt modelId="{16912A31-78CA-4715-B0BA-907C2261726A}" type="pres">
      <dgm:prSet presAssocID="{FFA55072-7B2F-460A-8314-484D5F0B3EDF}" presName="bigChev" presStyleLbl="node1" presStyleIdx="1" presStyleCnt="5"/>
      <dgm:spPr/>
    </dgm:pt>
    <dgm:pt modelId="{0A7B01FC-7165-4A8D-A752-84307A555E90}" type="pres">
      <dgm:prSet presAssocID="{2F56E10F-87C3-4D31-9334-E43E74D9184F}" presName="parTrans" presStyleCnt="0"/>
      <dgm:spPr/>
    </dgm:pt>
    <dgm:pt modelId="{4E91FF8A-7E4B-41FC-9FAC-1B1235E2DD8F}" type="pres">
      <dgm:prSet presAssocID="{4DCE04C9-5766-4B0F-809D-AADA762CC7D9}" presName="node" presStyleLbl="alignAccFollowNode1" presStyleIdx="1" presStyleCnt="5" custScaleX="193184">
        <dgm:presLayoutVars>
          <dgm:bulletEnabled val="1"/>
        </dgm:presLayoutVars>
      </dgm:prSet>
      <dgm:spPr/>
    </dgm:pt>
    <dgm:pt modelId="{E49FE30F-4882-4070-9929-6C861766902A}" type="pres">
      <dgm:prSet presAssocID="{FFA55072-7B2F-460A-8314-484D5F0B3EDF}" presName="vSp" presStyleCnt="0"/>
      <dgm:spPr/>
    </dgm:pt>
    <dgm:pt modelId="{34A4800F-D877-43AA-8645-B5F28E7CF152}" type="pres">
      <dgm:prSet presAssocID="{D7BB2EB4-6AD3-48BC-AF4A-EB41EF1BB7DD}" presName="horFlow" presStyleCnt="0"/>
      <dgm:spPr/>
    </dgm:pt>
    <dgm:pt modelId="{D48DB3F6-32BA-4A90-9A60-8E323929572F}" type="pres">
      <dgm:prSet presAssocID="{D7BB2EB4-6AD3-48BC-AF4A-EB41EF1BB7DD}" presName="bigChev" presStyleLbl="node1" presStyleIdx="2" presStyleCnt="5"/>
      <dgm:spPr/>
    </dgm:pt>
    <dgm:pt modelId="{D0FD72BE-D116-40A4-A0D0-A182C74F15DC}" type="pres">
      <dgm:prSet presAssocID="{E59F256B-01C2-4AFC-A848-4309C933124C}" presName="parTrans" presStyleCnt="0"/>
      <dgm:spPr/>
    </dgm:pt>
    <dgm:pt modelId="{FAAD5CC8-6A20-4FD4-B9AC-FDEA0DDA9199}" type="pres">
      <dgm:prSet presAssocID="{AC2115C0-78C7-4180-9745-9B2602048D56}" presName="node" presStyleLbl="alignAccFollowNode1" presStyleIdx="2" presStyleCnt="5" custScaleX="193184">
        <dgm:presLayoutVars>
          <dgm:bulletEnabled val="1"/>
        </dgm:presLayoutVars>
      </dgm:prSet>
      <dgm:spPr/>
    </dgm:pt>
    <dgm:pt modelId="{0C92FABA-8480-47BC-A1B6-1F2634CBE324}" type="pres">
      <dgm:prSet presAssocID="{D7BB2EB4-6AD3-48BC-AF4A-EB41EF1BB7DD}" presName="vSp" presStyleCnt="0"/>
      <dgm:spPr/>
    </dgm:pt>
    <dgm:pt modelId="{68A6BE29-DFF7-4DA1-8597-317FBE8C3309}" type="pres">
      <dgm:prSet presAssocID="{6BDDB5BF-2959-4B50-8A87-E1C2CADEA48F}" presName="horFlow" presStyleCnt="0"/>
      <dgm:spPr/>
    </dgm:pt>
    <dgm:pt modelId="{A954B5FC-FD88-438E-B67B-D17CDEE14AE3}" type="pres">
      <dgm:prSet presAssocID="{6BDDB5BF-2959-4B50-8A87-E1C2CADEA48F}" presName="bigChev" presStyleLbl="node1" presStyleIdx="3" presStyleCnt="5"/>
      <dgm:spPr/>
    </dgm:pt>
    <dgm:pt modelId="{6C707893-85AE-4338-9C41-0D768FD01DDA}" type="pres">
      <dgm:prSet presAssocID="{94875EE5-8355-4BBD-913A-88E2C62237EC}" presName="parTrans" presStyleCnt="0"/>
      <dgm:spPr/>
    </dgm:pt>
    <dgm:pt modelId="{B5394AD7-A2A4-425C-8078-634E5590A20E}" type="pres">
      <dgm:prSet presAssocID="{7D7361A3-9ADF-4C84-87B0-BED857CEE8F9}" presName="node" presStyleLbl="alignAccFollowNode1" presStyleIdx="3" presStyleCnt="5" custScaleX="193184">
        <dgm:presLayoutVars>
          <dgm:bulletEnabled val="1"/>
        </dgm:presLayoutVars>
      </dgm:prSet>
      <dgm:spPr/>
    </dgm:pt>
    <dgm:pt modelId="{32290DC1-97D2-4249-88B0-DB2C0F56E8CF}" type="pres">
      <dgm:prSet presAssocID="{6BDDB5BF-2959-4B50-8A87-E1C2CADEA48F}" presName="vSp" presStyleCnt="0"/>
      <dgm:spPr/>
    </dgm:pt>
    <dgm:pt modelId="{9DA9A825-FB11-48A3-92F5-E315D935E478}" type="pres">
      <dgm:prSet presAssocID="{EEB62F0C-2F5D-4EFF-9A0D-0AC370F10A0B}" presName="horFlow" presStyleCnt="0"/>
      <dgm:spPr/>
    </dgm:pt>
    <dgm:pt modelId="{2818DFA9-2883-475C-B766-7568F1BE940E}" type="pres">
      <dgm:prSet presAssocID="{EEB62F0C-2F5D-4EFF-9A0D-0AC370F10A0B}" presName="bigChev" presStyleLbl="node1" presStyleIdx="4" presStyleCnt="5"/>
      <dgm:spPr/>
    </dgm:pt>
    <dgm:pt modelId="{2AA989E5-C53F-48F8-8A4C-912C421BDA18}" type="pres">
      <dgm:prSet presAssocID="{DACEE80C-61F2-466C-8EAC-440AE3A01656}" presName="parTrans" presStyleCnt="0"/>
      <dgm:spPr/>
    </dgm:pt>
    <dgm:pt modelId="{4FBCA954-ACF3-4385-A705-6ADA54C88B8C}" type="pres">
      <dgm:prSet presAssocID="{2EEA4439-6ED7-4EBA-A9A8-016AABE9D6EA}" presName="node" presStyleLbl="alignAccFollowNode1" presStyleIdx="4" presStyleCnt="5" custScaleX="193184">
        <dgm:presLayoutVars>
          <dgm:bulletEnabled val="1"/>
        </dgm:presLayoutVars>
      </dgm:prSet>
      <dgm:spPr/>
    </dgm:pt>
  </dgm:ptLst>
  <dgm:cxnLst>
    <dgm:cxn modelId="{E5557503-34C6-4E8A-A3BC-C7980928EBF1}" type="presOf" srcId="{3B2CAAC1-684C-4E58-B1F4-BE0B1E5B52AE}" destId="{FD07B670-D15D-4EF3-98BB-2AFDAF59A25B}" srcOrd="0" destOrd="0" presId="urn:microsoft.com/office/officeart/2005/8/layout/lProcess3"/>
    <dgm:cxn modelId="{350F5305-8D1E-4B4B-9896-D16092D484E4}" type="presOf" srcId="{AC2115C0-78C7-4180-9745-9B2602048D56}" destId="{FAAD5CC8-6A20-4FD4-B9AC-FDEA0DDA9199}" srcOrd="0" destOrd="0" presId="urn:microsoft.com/office/officeart/2005/8/layout/lProcess3"/>
    <dgm:cxn modelId="{8A3FEB07-7F30-4EAA-8E74-314F6679D970}" type="presOf" srcId="{FFA55072-7B2F-460A-8314-484D5F0B3EDF}" destId="{16912A31-78CA-4715-B0BA-907C2261726A}" srcOrd="0" destOrd="0" presId="urn:microsoft.com/office/officeart/2005/8/layout/lProcess3"/>
    <dgm:cxn modelId="{B5583A13-8C97-455A-85CC-545757A55B4B}" srcId="{47101206-45AE-4D76-9E84-7D3867C88332}" destId="{5E1CE88C-446C-48FB-A917-9A092C4D0C1B}" srcOrd="0" destOrd="0" parTransId="{CA293FFB-46C2-4183-8B1E-0D472A873A95}" sibTransId="{1D7496E0-031C-4598-8775-1DC0686A87B0}"/>
    <dgm:cxn modelId="{E7E3AB1F-17AA-4079-9A89-AF6EF780CE0E}" srcId="{47101206-45AE-4D76-9E84-7D3867C88332}" destId="{6BDDB5BF-2959-4B50-8A87-E1C2CADEA48F}" srcOrd="3" destOrd="0" parTransId="{0678D803-7428-45B5-8C24-B01B7F879790}" sibTransId="{697598E5-D249-45A8-95FE-BFE4417EC79D}"/>
    <dgm:cxn modelId="{41702929-8E39-4661-8359-EB4D5320F866}" type="presOf" srcId="{2EEA4439-6ED7-4EBA-A9A8-016AABE9D6EA}" destId="{4FBCA954-ACF3-4385-A705-6ADA54C88B8C}" srcOrd="0" destOrd="0" presId="urn:microsoft.com/office/officeart/2005/8/layout/lProcess3"/>
    <dgm:cxn modelId="{D9ED0935-218A-4A4C-8FC0-9E26723F61C0}" type="presOf" srcId="{6BDDB5BF-2959-4B50-8A87-E1C2CADEA48F}" destId="{A954B5FC-FD88-438E-B67B-D17CDEE14AE3}" srcOrd="0" destOrd="0" presId="urn:microsoft.com/office/officeart/2005/8/layout/lProcess3"/>
    <dgm:cxn modelId="{E315F35C-9F6D-4C8A-B87C-001DD53D5115}" srcId="{FFA55072-7B2F-460A-8314-484D5F0B3EDF}" destId="{4DCE04C9-5766-4B0F-809D-AADA762CC7D9}" srcOrd="0" destOrd="0" parTransId="{2F56E10F-87C3-4D31-9334-E43E74D9184F}" sibTransId="{E579637D-BD9B-427A-85C1-38CE6892D6B4}"/>
    <dgm:cxn modelId="{D2748546-B6E6-48CA-8AC4-F1FCFCBFBD89}" type="presOf" srcId="{4DCE04C9-5766-4B0F-809D-AADA762CC7D9}" destId="{4E91FF8A-7E4B-41FC-9FAC-1B1235E2DD8F}" srcOrd="0" destOrd="0" presId="urn:microsoft.com/office/officeart/2005/8/layout/lProcess3"/>
    <dgm:cxn modelId="{3A7E1E67-110A-4C21-9023-7EBE4E0F543A}" type="presOf" srcId="{7D7361A3-9ADF-4C84-87B0-BED857CEE8F9}" destId="{B5394AD7-A2A4-425C-8078-634E5590A20E}" srcOrd="0" destOrd="0" presId="urn:microsoft.com/office/officeart/2005/8/layout/lProcess3"/>
    <dgm:cxn modelId="{F6344576-82D3-4687-AF93-D245C7360849}" type="presOf" srcId="{EEB62F0C-2F5D-4EFF-9A0D-0AC370F10A0B}" destId="{2818DFA9-2883-475C-B766-7568F1BE940E}" srcOrd="0" destOrd="0" presId="urn:microsoft.com/office/officeart/2005/8/layout/lProcess3"/>
    <dgm:cxn modelId="{D2C07C5A-7A21-42EE-97B9-C82F0E79D333}" srcId="{47101206-45AE-4D76-9E84-7D3867C88332}" destId="{D7BB2EB4-6AD3-48BC-AF4A-EB41EF1BB7DD}" srcOrd="2" destOrd="0" parTransId="{EBFFDF88-213D-485B-A134-4DE2F4B52BC6}" sibTransId="{BBFFF544-2908-4BE6-A3B0-DEE10FE6D7A2}"/>
    <dgm:cxn modelId="{0396B382-4CE2-48FE-9563-094C78FD9DFA}" type="presOf" srcId="{5E1CE88C-446C-48FB-A917-9A092C4D0C1B}" destId="{0784E4CD-83D6-4B41-8EB1-641C19504AB9}" srcOrd="0" destOrd="0" presId="urn:microsoft.com/office/officeart/2005/8/layout/lProcess3"/>
    <dgm:cxn modelId="{BF512995-4967-4F1D-B9A6-4222F0603A17}" srcId="{5E1CE88C-446C-48FB-A917-9A092C4D0C1B}" destId="{3B2CAAC1-684C-4E58-B1F4-BE0B1E5B52AE}" srcOrd="0" destOrd="0" parTransId="{C35F54A6-81D4-4E17-9757-A02181872E66}" sibTransId="{29B7C8DF-FAFF-4EF3-BC04-BE5FD4B77D2E}"/>
    <dgm:cxn modelId="{3A3FA795-921E-4979-8630-1759AEB2CA93}" srcId="{D7BB2EB4-6AD3-48BC-AF4A-EB41EF1BB7DD}" destId="{AC2115C0-78C7-4180-9745-9B2602048D56}" srcOrd="0" destOrd="0" parTransId="{E59F256B-01C2-4AFC-A848-4309C933124C}" sibTransId="{D9BFC0C3-DC0E-4075-9B09-E3DA788B8354}"/>
    <dgm:cxn modelId="{B437FAA0-1F6D-4D5E-958C-BB97814339C6}" srcId="{EEB62F0C-2F5D-4EFF-9A0D-0AC370F10A0B}" destId="{2EEA4439-6ED7-4EBA-A9A8-016AABE9D6EA}" srcOrd="0" destOrd="0" parTransId="{DACEE80C-61F2-466C-8EAC-440AE3A01656}" sibTransId="{08625919-A5CB-43C1-9A15-1127CEAAB826}"/>
    <dgm:cxn modelId="{11E463B4-6837-43F4-AE0F-A9E3C3CE83C9}" type="presOf" srcId="{47101206-45AE-4D76-9E84-7D3867C88332}" destId="{5B63AFDD-C33F-41A4-9526-1F8E0DA79AB4}" srcOrd="0" destOrd="0" presId="urn:microsoft.com/office/officeart/2005/8/layout/lProcess3"/>
    <dgm:cxn modelId="{5C9E58B9-2B2C-4D23-B436-44D2E1EA16DC}" srcId="{47101206-45AE-4D76-9E84-7D3867C88332}" destId="{EEB62F0C-2F5D-4EFF-9A0D-0AC370F10A0B}" srcOrd="4" destOrd="0" parTransId="{5BA545DD-BDBC-45D4-A0C9-FD325219386D}" sibTransId="{47596318-441B-4D9E-9B2D-C8B620523302}"/>
    <dgm:cxn modelId="{517461C6-435D-4D5A-8C0F-69BDB375A512}" srcId="{6BDDB5BF-2959-4B50-8A87-E1C2CADEA48F}" destId="{7D7361A3-9ADF-4C84-87B0-BED857CEE8F9}" srcOrd="0" destOrd="0" parTransId="{94875EE5-8355-4BBD-913A-88E2C62237EC}" sibTransId="{1EDDA949-AA39-4797-B9BD-3086BBB68996}"/>
    <dgm:cxn modelId="{0FF5E6E0-F1C8-4E5E-B541-CCDF3E897F5C}" type="presOf" srcId="{D7BB2EB4-6AD3-48BC-AF4A-EB41EF1BB7DD}" destId="{D48DB3F6-32BA-4A90-9A60-8E323929572F}" srcOrd="0" destOrd="0" presId="urn:microsoft.com/office/officeart/2005/8/layout/lProcess3"/>
    <dgm:cxn modelId="{6C0B8CFA-1F7C-49C0-A037-FDD8E13F7DCA}" srcId="{47101206-45AE-4D76-9E84-7D3867C88332}" destId="{FFA55072-7B2F-460A-8314-484D5F0B3EDF}" srcOrd="1" destOrd="0" parTransId="{27A68470-5257-428B-AB88-8797AD0EC919}" sibTransId="{5597A773-1463-42D0-8EB9-DF448B08DC79}"/>
    <dgm:cxn modelId="{AD6B2F21-699A-4D6F-8AE8-B465642E5EAC}" type="presParOf" srcId="{5B63AFDD-C33F-41A4-9526-1F8E0DA79AB4}" destId="{5EA4202F-5F5E-4C70-AFC9-094CC59A7192}" srcOrd="0" destOrd="0" presId="urn:microsoft.com/office/officeart/2005/8/layout/lProcess3"/>
    <dgm:cxn modelId="{9D0472D5-F315-4A1D-827A-9AC866607AC3}" type="presParOf" srcId="{5EA4202F-5F5E-4C70-AFC9-094CC59A7192}" destId="{0784E4CD-83D6-4B41-8EB1-641C19504AB9}" srcOrd="0" destOrd="0" presId="urn:microsoft.com/office/officeart/2005/8/layout/lProcess3"/>
    <dgm:cxn modelId="{4A995A04-0D88-45BD-8B69-BE03BA62520D}" type="presParOf" srcId="{5EA4202F-5F5E-4C70-AFC9-094CC59A7192}" destId="{17A86DD8-1F56-4C1B-8348-B1CE219AB447}" srcOrd="1" destOrd="0" presId="urn:microsoft.com/office/officeart/2005/8/layout/lProcess3"/>
    <dgm:cxn modelId="{19A1CE7A-2470-46C3-BCCE-A99E27613C66}" type="presParOf" srcId="{5EA4202F-5F5E-4C70-AFC9-094CC59A7192}" destId="{FD07B670-D15D-4EF3-98BB-2AFDAF59A25B}" srcOrd="2" destOrd="0" presId="urn:microsoft.com/office/officeart/2005/8/layout/lProcess3"/>
    <dgm:cxn modelId="{A03C3F71-4D43-44BB-83EA-10C6D9A5919E}" type="presParOf" srcId="{5B63AFDD-C33F-41A4-9526-1F8E0DA79AB4}" destId="{0A6440F2-D582-47D3-B860-7988727A3A9C}" srcOrd="1" destOrd="0" presId="urn:microsoft.com/office/officeart/2005/8/layout/lProcess3"/>
    <dgm:cxn modelId="{9C5E6CD7-76ED-4B07-9D18-3E3A58747A94}" type="presParOf" srcId="{5B63AFDD-C33F-41A4-9526-1F8E0DA79AB4}" destId="{77687E8B-E211-41CE-B065-ED4A5E641752}" srcOrd="2" destOrd="0" presId="urn:microsoft.com/office/officeart/2005/8/layout/lProcess3"/>
    <dgm:cxn modelId="{84143012-8026-4674-9D0A-9134EC0CF9E2}" type="presParOf" srcId="{77687E8B-E211-41CE-B065-ED4A5E641752}" destId="{16912A31-78CA-4715-B0BA-907C2261726A}" srcOrd="0" destOrd="0" presId="urn:microsoft.com/office/officeart/2005/8/layout/lProcess3"/>
    <dgm:cxn modelId="{9912EFF6-1374-4690-A16D-9B795681FB6E}" type="presParOf" srcId="{77687E8B-E211-41CE-B065-ED4A5E641752}" destId="{0A7B01FC-7165-4A8D-A752-84307A555E90}" srcOrd="1" destOrd="0" presId="urn:microsoft.com/office/officeart/2005/8/layout/lProcess3"/>
    <dgm:cxn modelId="{B848C7C8-54D9-4CF0-BCAF-FCAF404FD074}" type="presParOf" srcId="{77687E8B-E211-41CE-B065-ED4A5E641752}" destId="{4E91FF8A-7E4B-41FC-9FAC-1B1235E2DD8F}" srcOrd="2" destOrd="0" presId="urn:microsoft.com/office/officeart/2005/8/layout/lProcess3"/>
    <dgm:cxn modelId="{930364DA-DED1-4930-B4B5-277401D6A404}" type="presParOf" srcId="{5B63AFDD-C33F-41A4-9526-1F8E0DA79AB4}" destId="{E49FE30F-4882-4070-9929-6C861766902A}" srcOrd="3" destOrd="0" presId="urn:microsoft.com/office/officeart/2005/8/layout/lProcess3"/>
    <dgm:cxn modelId="{69422A4C-5CB0-4975-8087-8F6B647BA924}" type="presParOf" srcId="{5B63AFDD-C33F-41A4-9526-1F8E0DA79AB4}" destId="{34A4800F-D877-43AA-8645-B5F28E7CF152}" srcOrd="4" destOrd="0" presId="urn:microsoft.com/office/officeart/2005/8/layout/lProcess3"/>
    <dgm:cxn modelId="{848423D0-6406-4402-9E48-2F27853DAAD1}" type="presParOf" srcId="{34A4800F-D877-43AA-8645-B5F28E7CF152}" destId="{D48DB3F6-32BA-4A90-9A60-8E323929572F}" srcOrd="0" destOrd="0" presId="urn:microsoft.com/office/officeart/2005/8/layout/lProcess3"/>
    <dgm:cxn modelId="{DDA23D6F-D159-4B89-942F-F19C7E944328}" type="presParOf" srcId="{34A4800F-D877-43AA-8645-B5F28E7CF152}" destId="{D0FD72BE-D116-40A4-A0D0-A182C74F15DC}" srcOrd="1" destOrd="0" presId="urn:microsoft.com/office/officeart/2005/8/layout/lProcess3"/>
    <dgm:cxn modelId="{137AFC2B-90C6-4376-B4FB-B605FFF570C3}" type="presParOf" srcId="{34A4800F-D877-43AA-8645-B5F28E7CF152}" destId="{FAAD5CC8-6A20-4FD4-B9AC-FDEA0DDA9199}" srcOrd="2" destOrd="0" presId="urn:microsoft.com/office/officeart/2005/8/layout/lProcess3"/>
    <dgm:cxn modelId="{57CAB9BB-D6CE-4994-A152-F32C3E94C7F1}" type="presParOf" srcId="{5B63AFDD-C33F-41A4-9526-1F8E0DA79AB4}" destId="{0C92FABA-8480-47BC-A1B6-1F2634CBE324}" srcOrd="5" destOrd="0" presId="urn:microsoft.com/office/officeart/2005/8/layout/lProcess3"/>
    <dgm:cxn modelId="{82C66155-4F39-4D3C-930C-2314AFCE5D86}" type="presParOf" srcId="{5B63AFDD-C33F-41A4-9526-1F8E0DA79AB4}" destId="{68A6BE29-DFF7-4DA1-8597-317FBE8C3309}" srcOrd="6" destOrd="0" presId="urn:microsoft.com/office/officeart/2005/8/layout/lProcess3"/>
    <dgm:cxn modelId="{7989FAB1-792B-4243-A4FE-E201754EBE53}" type="presParOf" srcId="{68A6BE29-DFF7-4DA1-8597-317FBE8C3309}" destId="{A954B5FC-FD88-438E-B67B-D17CDEE14AE3}" srcOrd="0" destOrd="0" presId="urn:microsoft.com/office/officeart/2005/8/layout/lProcess3"/>
    <dgm:cxn modelId="{54431039-5DC3-4EB5-866E-CB7DB5FFDDE5}" type="presParOf" srcId="{68A6BE29-DFF7-4DA1-8597-317FBE8C3309}" destId="{6C707893-85AE-4338-9C41-0D768FD01DDA}" srcOrd="1" destOrd="0" presId="urn:microsoft.com/office/officeart/2005/8/layout/lProcess3"/>
    <dgm:cxn modelId="{5156FCC9-ABFA-47E1-BCFF-799E472AB995}" type="presParOf" srcId="{68A6BE29-DFF7-4DA1-8597-317FBE8C3309}" destId="{B5394AD7-A2A4-425C-8078-634E5590A20E}" srcOrd="2" destOrd="0" presId="urn:microsoft.com/office/officeart/2005/8/layout/lProcess3"/>
    <dgm:cxn modelId="{DBCC4320-BD5D-4A43-879A-C36062667917}" type="presParOf" srcId="{5B63AFDD-C33F-41A4-9526-1F8E0DA79AB4}" destId="{32290DC1-97D2-4249-88B0-DB2C0F56E8CF}" srcOrd="7" destOrd="0" presId="urn:microsoft.com/office/officeart/2005/8/layout/lProcess3"/>
    <dgm:cxn modelId="{36F345D3-FE2F-4011-A05D-5707D080E531}" type="presParOf" srcId="{5B63AFDD-C33F-41A4-9526-1F8E0DA79AB4}" destId="{9DA9A825-FB11-48A3-92F5-E315D935E478}" srcOrd="8" destOrd="0" presId="urn:microsoft.com/office/officeart/2005/8/layout/lProcess3"/>
    <dgm:cxn modelId="{C0071B40-901D-4930-B265-33F76F1559FD}" type="presParOf" srcId="{9DA9A825-FB11-48A3-92F5-E315D935E478}" destId="{2818DFA9-2883-475C-B766-7568F1BE940E}" srcOrd="0" destOrd="0" presId="urn:microsoft.com/office/officeart/2005/8/layout/lProcess3"/>
    <dgm:cxn modelId="{41F3DA12-FF6B-4D07-8382-FC2914115BCC}" type="presParOf" srcId="{9DA9A825-FB11-48A3-92F5-E315D935E478}" destId="{2AA989E5-C53F-48F8-8A4C-912C421BDA18}" srcOrd="1" destOrd="0" presId="urn:microsoft.com/office/officeart/2005/8/layout/lProcess3"/>
    <dgm:cxn modelId="{1B7AD155-A335-4FFB-A1D3-C34EAA51861B}" type="presParOf" srcId="{9DA9A825-FB11-48A3-92F5-E315D935E478}" destId="{4FBCA954-ACF3-4385-A705-6ADA54C88B8C}" srcOrd="2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47101206-45AE-4D76-9E84-7D3867C88332}" type="doc">
      <dgm:prSet loTypeId="urn:microsoft.com/office/officeart/2005/8/layout/lProcess3" loCatId="process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tr-TR"/>
        </a:p>
      </dgm:t>
    </dgm:pt>
    <dgm:pt modelId="{5E1CE88C-446C-48FB-A917-9A092C4D0C1B}">
      <dgm:prSet/>
      <dgm:spPr/>
      <dgm:t>
        <a:bodyPr/>
        <a:lstStyle/>
        <a:p>
          <a:r>
            <a:rPr lang="tr-TR" dirty="0"/>
            <a:t>Kullanıldığı Yerler</a:t>
          </a:r>
        </a:p>
      </dgm:t>
    </dgm:pt>
    <dgm:pt modelId="{CA293FFB-46C2-4183-8B1E-0D472A873A95}" type="parTrans" cxnId="{B5583A13-8C97-455A-85CC-545757A55B4B}">
      <dgm:prSet/>
      <dgm:spPr/>
      <dgm:t>
        <a:bodyPr/>
        <a:lstStyle/>
        <a:p>
          <a:endParaRPr lang="tr-TR"/>
        </a:p>
      </dgm:t>
    </dgm:pt>
    <dgm:pt modelId="{1D7496E0-031C-4598-8775-1DC0686A87B0}" type="sibTrans" cxnId="{B5583A13-8C97-455A-85CC-545757A55B4B}">
      <dgm:prSet/>
      <dgm:spPr/>
      <dgm:t>
        <a:bodyPr/>
        <a:lstStyle/>
        <a:p>
          <a:endParaRPr lang="tr-TR"/>
        </a:p>
      </dgm:t>
    </dgm:pt>
    <dgm:pt modelId="{FFA55072-7B2F-460A-8314-484D5F0B3EDF}">
      <dgm:prSet/>
      <dgm:spPr/>
      <dgm:t>
        <a:bodyPr/>
        <a:lstStyle/>
        <a:p>
          <a:r>
            <a:rPr lang="tr-TR" dirty="0"/>
            <a:t>Yanma Özelliği</a:t>
          </a:r>
        </a:p>
      </dgm:t>
    </dgm:pt>
    <dgm:pt modelId="{27A68470-5257-428B-AB88-8797AD0EC919}" type="parTrans" cxnId="{6C0B8CFA-1F7C-49C0-A037-FDD8E13F7DCA}">
      <dgm:prSet/>
      <dgm:spPr/>
      <dgm:t>
        <a:bodyPr/>
        <a:lstStyle/>
        <a:p>
          <a:endParaRPr lang="tr-TR"/>
        </a:p>
      </dgm:t>
    </dgm:pt>
    <dgm:pt modelId="{5597A773-1463-42D0-8EB9-DF448B08DC79}" type="sibTrans" cxnId="{6C0B8CFA-1F7C-49C0-A037-FDD8E13F7DCA}">
      <dgm:prSet/>
      <dgm:spPr/>
      <dgm:t>
        <a:bodyPr/>
        <a:lstStyle/>
        <a:p>
          <a:endParaRPr lang="tr-TR"/>
        </a:p>
      </dgm:t>
    </dgm:pt>
    <dgm:pt modelId="{D7BB2EB4-6AD3-48BC-AF4A-EB41EF1BB7DD}">
      <dgm:prSet/>
      <dgm:spPr/>
      <dgm:t>
        <a:bodyPr/>
        <a:lstStyle/>
        <a:p>
          <a:r>
            <a:rPr lang="tr-TR" dirty="0"/>
            <a:t>Kullanım Ömrü</a:t>
          </a:r>
        </a:p>
      </dgm:t>
    </dgm:pt>
    <dgm:pt modelId="{EBFFDF88-213D-485B-A134-4DE2F4B52BC6}" type="parTrans" cxnId="{D2C07C5A-7A21-42EE-97B9-C82F0E79D333}">
      <dgm:prSet/>
      <dgm:spPr/>
      <dgm:t>
        <a:bodyPr/>
        <a:lstStyle/>
        <a:p>
          <a:endParaRPr lang="tr-TR"/>
        </a:p>
      </dgm:t>
    </dgm:pt>
    <dgm:pt modelId="{BBFFF544-2908-4BE6-A3B0-DEE10FE6D7A2}" type="sibTrans" cxnId="{D2C07C5A-7A21-42EE-97B9-C82F0E79D333}">
      <dgm:prSet/>
      <dgm:spPr/>
      <dgm:t>
        <a:bodyPr/>
        <a:lstStyle/>
        <a:p>
          <a:endParaRPr lang="tr-TR"/>
        </a:p>
      </dgm:t>
    </dgm:pt>
    <dgm:pt modelId="{6BDDB5BF-2959-4B50-8A87-E1C2CADEA48F}">
      <dgm:prSet/>
      <dgm:spPr/>
      <dgm:t>
        <a:bodyPr/>
        <a:lstStyle/>
        <a:p>
          <a:r>
            <a:rPr lang="tr-TR" dirty="0"/>
            <a:t>Zararlı/ Zararsız</a:t>
          </a:r>
        </a:p>
      </dgm:t>
    </dgm:pt>
    <dgm:pt modelId="{0678D803-7428-45B5-8C24-B01B7F879790}" type="parTrans" cxnId="{E7E3AB1F-17AA-4079-9A89-AF6EF780CE0E}">
      <dgm:prSet/>
      <dgm:spPr/>
      <dgm:t>
        <a:bodyPr/>
        <a:lstStyle/>
        <a:p>
          <a:endParaRPr lang="tr-TR"/>
        </a:p>
      </dgm:t>
    </dgm:pt>
    <dgm:pt modelId="{697598E5-D249-45A8-95FE-BFE4417EC79D}" type="sibTrans" cxnId="{E7E3AB1F-17AA-4079-9A89-AF6EF780CE0E}">
      <dgm:prSet/>
      <dgm:spPr/>
      <dgm:t>
        <a:bodyPr/>
        <a:lstStyle/>
        <a:p>
          <a:endParaRPr lang="tr-TR"/>
        </a:p>
      </dgm:t>
    </dgm:pt>
    <dgm:pt modelId="{EEB62F0C-2F5D-4EFF-9A0D-0AC370F10A0B}">
      <dgm:prSet/>
      <dgm:spPr/>
      <dgm:t>
        <a:bodyPr/>
        <a:lstStyle/>
        <a:p>
          <a:r>
            <a:rPr lang="tr-TR" dirty="0"/>
            <a:t>Maliyeti</a:t>
          </a:r>
        </a:p>
      </dgm:t>
    </dgm:pt>
    <dgm:pt modelId="{5BA545DD-BDBC-45D4-A0C9-FD325219386D}" type="parTrans" cxnId="{5C9E58B9-2B2C-4D23-B436-44D2E1EA16DC}">
      <dgm:prSet/>
      <dgm:spPr/>
      <dgm:t>
        <a:bodyPr/>
        <a:lstStyle/>
        <a:p>
          <a:endParaRPr lang="tr-TR"/>
        </a:p>
      </dgm:t>
    </dgm:pt>
    <dgm:pt modelId="{47596318-441B-4D9E-9B2D-C8B620523302}" type="sibTrans" cxnId="{5C9E58B9-2B2C-4D23-B436-44D2E1EA16DC}">
      <dgm:prSet/>
      <dgm:spPr/>
      <dgm:t>
        <a:bodyPr/>
        <a:lstStyle/>
        <a:p>
          <a:endParaRPr lang="tr-TR"/>
        </a:p>
      </dgm:t>
    </dgm:pt>
    <dgm:pt modelId="{3B2CAAC1-684C-4E58-B1F4-BE0B1E5B52AE}">
      <dgm:prSet/>
      <dgm:spPr/>
      <dgm:t>
        <a:bodyPr/>
        <a:lstStyle/>
        <a:p>
          <a:r>
            <a:rPr lang="tr-TR" dirty="0"/>
            <a:t>Dış cepheler</a:t>
          </a:r>
        </a:p>
      </dgm:t>
    </dgm:pt>
    <dgm:pt modelId="{C35F54A6-81D4-4E17-9757-A02181872E66}" type="parTrans" cxnId="{BF512995-4967-4F1D-B9A6-4222F0603A17}">
      <dgm:prSet/>
      <dgm:spPr/>
      <dgm:t>
        <a:bodyPr/>
        <a:lstStyle/>
        <a:p>
          <a:endParaRPr lang="tr-TR"/>
        </a:p>
      </dgm:t>
    </dgm:pt>
    <dgm:pt modelId="{29B7C8DF-FAFF-4EF3-BC04-BE5FD4B77D2E}" type="sibTrans" cxnId="{BF512995-4967-4F1D-B9A6-4222F0603A17}">
      <dgm:prSet/>
      <dgm:spPr/>
      <dgm:t>
        <a:bodyPr/>
        <a:lstStyle/>
        <a:p>
          <a:endParaRPr lang="tr-TR"/>
        </a:p>
      </dgm:t>
    </dgm:pt>
    <dgm:pt modelId="{4DCE04C9-5766-4B0F-809D-AADA762CC7D9}">
      <dgm:prSet/>
      <dgm:spPr/>
      <dgm:t>
        <a:bodyPr/>
        <a:lstStyle/>
        <a:p>
          <a:r>
            <a:rPr lang="tr-TR" dirty="0"/>
            <a:t>Zor alev alır.</a:t>
          </a:r>
        </a:p>
      </dgm:t>
    </dgm:pt>
    <dgm:pt modelId="{2F56E10F-87C3-4D31-9334-E43E74D9184F}" type="parTrans" cxnId="{E315F35C-9F6D-4C8A-B87C-001DD53D5115}">
      <dgm:prSet/>
      <dgm:spPr/>
      <dgm:t>
        <a:bodyPr/>
        <a:lstStyle/>
        <a:p>
          <a:endParaRPr lang="tr-TR"/>
        </a:p>
      </dgm:t>
    </dgm:pt>
    <dgm:pt modelId="{E579637D-BD9B-427A-85C1-38CE6892D6B4}" type="sibTrans" cxnId="{E315F35C-9F6D-4C8A-B87C-001DD53D5115}">
      <dgm:prSet/>
      <dgm:spPr/>
      <dgm:t>
        <a:bodyPr/>
        <a:lstStyle/>
        <a:p>
          <a:endParaRPr lang="tr-TR"/>
        </a:p>
      </dgm:t>
    </dgm:pt>
    <dgm:pt modelId="{AC2115C0-78C7-4180-9745-9B2602048D56}">
      <dgm:prSet/>
      <dgm:spPr/>
      <dgm:t>
        <a:bodyPr/>
        <a:lstStyle/>
        <a:p>
          <a:r>
            <a:rPr lang="tr-TR" dirty="0"/>
            <a:t>Uzun ömürlüdür.</a:t>
          </a:r>
        </a:p>
      </dgm:t>
    </dgm:pt>
    <dgm:pt modelId="{E59F256B-01C2-4AFC-A848-4309C933124C}" type="parTrans" cxnId="{3A3FA795-921E-4979-8630-1759AEB2CA93}">
      <dgm:prSet/>
      <dgm:spPr/>
      <dgm:t>
        <a:bodyPr/>
        <a:lstStyle/>
        <a:p>
          <a:endParaRPr lang="tr-TR"/>
        </a:p>
      </dgm:t>
    </dgm:pt>
    <dgm:pt modelId="{D9BFC0C3-DC0E-4075-9B09-E3DA788B8354}" type="sibTrans" cxnId="{3A3FA795-921E-4979-8630-1759AEB2CA93}">
      <dgm:prSet/>
      <dgm:spPr/>
      <dgm:t>
        <a:bodyPr/>
        <a:lstStyle/>
        <a:p>
          <a:endParaRPr lang="tr-TR"/>
        </a:p>
      </dgm:t>
    </dgm:pt>
    <dgm:pt modelId="{7D7361A3-9ADF-4C84-87B0-BED857CEE8F9}">
      <dgm:prSet/>
      <dgm:spPr/>
      <dgm:t>
        <a:bodyPr/>
        <a:lstStyle/>
        <a:p>
          <a:r>
            <a:rPr lang="tr-TR" dirty="0"/>
            <a:t>Zararsız</a:t>
          </a:r>
        </a:p>
      </dgm:t>
    </dgm:pt>
    <dgm:pt modelId="{94875EE5-8355-4BBD-913A-88E2C62237EC}" type="parTrans" cxnId="{517461C6-435D-4D5A-8C0F-69BDB375A512}">
      <dgm:prSet/>
      <dgm:spPr/>
      <dgm:t>
        <a:bodyPr/>
        <a:lstStyle/>
        <a:p>
          <a:endParaRPr lang="tr-TR"/>
        </a:p>
      </dgm:t>
    </dgm:pt>
    <dgm:pt modelId="{1EDDA949-AA39-4797-B9BD-3086BBB68996}" type="sibTrans" cxnId="{517461C6-435D-4D5A-8C0F-69BDB375A512}">
      <dgm:prSet/>
      <dgm:spPr/>
      <dgm:t>
        <a:bodyPr/>
        <a:lstStyle/>
        <a:p>
          <a:endParaRPr lang="tr-TR"/>
        </a:p>
      </dgm:t>
    </dgm:pt>
    <dgm:pt modelId="{2EEA4439-6ED7-4EBA-A9A8-016AABE9D6EA}">
      <dgm:prSet/>
      <dgm:spPr/>
      <dgm:t>
        <a:bodyPr/>
        <a:lstStyle/>
        <a:p>
          <a:r>
            <a:rPr lang="tr-TR" dirty="0"/>
            <a:t>Çok düşük</a:t>
          </a:r>
        </a:p>
      </dgm:t>
    </dgm:pt>
    <dgm:pt modelId="{DACEE80C-61F2-466C-8EAC-440AE3A01656}" type="parTrans" cxnId="{B437FAA0-1F6D-4D5E-958C-BB97814339C6}">
      <dgm:prSet/>
      <dgm:spPr/>
      <dgm:t>
        <a:bodyPr/>
        <a:lstStyle/>
        <a:p>
          <a:endParaRPr lang="tr-TR"/>
        </a:p>
      </dgm:t>
    </dgm:pt>
    <dgm:pt modelId="{08625919-A5CB-43C1-9A15-1127CEAAB826}" type="sibTrans" cxnId="{B437FAA0-1F6D-4D5E-958C-BB97814339C6}">
      <dgm:prSet/>
      <dgm:spPr/>
      <dgm:t>
        <a:bodyPr/>
        <a:lstStyle/>
        <a:p>
          <a:endParaRPr lang="tr-TR"/>
        </a:p>
      </dgm:t>
    </dgm:pt>
    <dgm:pt modelId="{5B63AFDD-C33F-41A4-9526-1F8E0DA79AB4}" type="pres">
      <dgm:prSet presAssocID="{47101206-45AE-4D76-9E84-7D3867C88332}" presName="Name0" presStyleCnt="0">
        <dgm:presLayoutVars>
          <dgm:chPref val="3"/>
          <dgm:dir/>
          <dgm:animLvl val="lvl"/>
          <dgm:resizeHandles/>
        </dgm:presLayoutVars>
      </dgm:prSet>
      <dgm:spPr/>
    </dgm:pt>
    <dgm:pt modelId="{5EA4202F-5F5E-4C70-AFC9-094CC59A7192}" type="pres">
      <dgm:prSet presAssocID="{5E1CE88C-446C-48FB-A917-9A092C4D0C1B}" presName="horFlow" presStyleCnt="0"/>
      <dgm:spPr/>
    </dgm:pt>
    <dgm:pt modelId="{0784E4CD-83D6-4B41-8EB1-641C19504AB9}" type="pres">
      <dgm:prSet presAssocID="{5E1CE88C-446C-48FB-A917-9A092C4D0C1B}" presName="bigChev" presStyleLbl="node1" presStyleIdx="0" presStyleCnt="5"/>
      <dgm:spPr/>
    </dgm:pt>
    <dgm:pt modelId="{17A86DD8-1F56-4C1B-8348-B1CE219AB447}" type="pres">
      <dgm:prSet presAssocID="{C35F54A6-81D4-4E17-9757-A02181872E66}" presName="parTrans" presStyleCnt="0"/>
      <dgm:spPr/>
    </dgm:pt>
    <dgm:pt modelId="{FD07B670-D15D-4EF3-98BB-2AFDAF59A25B}" type="pres">
      <dgm:prSet presAssocID="{3B2CAAC1-684C-4E58-B1F4-BE0B1E5B52AE}" presName="node" presStyleLbl="alignAccFollowNode1" presStyleIdx="0" presStyleCnt="5" custScaleX="193184">
        <dgm:presLayoutVars>
          <dgm:bulletEnabled val="1"/>
        </dgm:presLayoutVars>
      </dgm:prSet>
      <dgm:spPr/>
    </dgm:pt>
    <dgm:pt modelId="{0A6440F2-D582-47D3-B860-7988727A3A9C}" type="pres">
      <dgm:prSet presAssocID="{5E1CE88C-446C-48FB-A917-9A092C4D0C1B}" presName="vSp" presStyleCnt="0"/>
      <dgm:spPr/>
    </dgm:pt>
    <dgm:pt modelId="{77687E8B-E211-41CE-B065-ED4A5E641752}" type="pres">
      <dgm:prSet presAssocID="{FFA55072-7B2F-460A-8314-484D5F0B3EDF}" presName="horFlow" presStyleCnt="0"/>
      <dgm:spPr/>
    </dgm:pt>
    <dgm:pt modelId="{16912A31-78CA-4715-B0BA-907C2261726A}" type="pres">
      <dgm:prSet presAssocID="{FFA55072-7B2F-460A-8314-484D5F0B3EDF}" presName="bigChev" presStyleLbl="node1" presStyleIdx="1" presStyleCnt="5"/>
      <dgm:spPr/>
    </dgm:pt>
    <dgm:pt modelId="{0A7B01FC-7165-4A8D-A752-84307A555E90}" type="pres">
      <dgm:prSet presAssocID="{2F56E10F-87C3-4D31-9334-E43E74D9184F}" presName="parTrans" presStyleCnt="0"/>
      <dgm:spPr/>
    </dgm:pt>
    <dgm:pt modelId="{4E91FF8A-7E4B-41FC-9FAC-1B1235E2DD8F}" type="pres">
      <dgm:prSet presAssocID="{4DCE04C9-5766-4B0F-809D-AADA762CC7D9}" presName="node" presStyleLbl="alignAccFollowNode1" presStyleIdx="1" presStyleCnt="5" custScaleX="193184">
        <dgm:presLayoutVars>
          <dgm:bulletEnabled val="1"/>
        </dgm:presLayoutVars>
      </dgm:prSet>
      <dgm:spPr/>
    </dgm:pt>
    <dgm:pt modelId="{E49FE30F-4882-4070-9929-6C861766902A}" type="pres">
      <dgm:prSet presAssocID="{FFA55072-7B2F-460A-8314-484D5F0B3EDF}" presName="vSp" presStyleCnt="0"/>
      <dgm:spPr/>
    </dgm:pt>
    <dgm:pt modelId="{34A4800F-D877-43AA-8645-B5F28E7CF152}" type="pres">
      <dgm:prSet presAssocID="{D7BB2EB4-6AD3-48BC-AF4A-EB41EF1BB7DD}" presName="horFlow" presStyleCnt="0"/>
      <dgm:spPr/>
    </dgm:pt>
    <dgm:pt modelId="{D48DB3F6-32BA-4A90-9A60-8E323929572F}" type="pres">
      <dgm:prSet presAssocID="{D7BB2EB4-6AD3-48BC-AF4A-EB41EF1BB7DD}" presName="bigChev" presStyleLbl="node1" presStyleIdx="2" presStyleCnt="5"/>
      <dgm:spPr/>
    </dgm:pt>
    <dgm:pt modelId="{D0FD72BE-D116-40A4-A0D0-A182C74F15DC}" type="pres">
      <dgm:prSet presAssocID="{E59F256B-01C2-4AFC-A848-4309C933124C}" presName="parTrans" presStyleCnt="0"/>
      <dgm:spPr/>
    </dgm:pt>
    <dgm:pt modelId="{FAAD5CC8-6A20-4FD4-B9AC-FDEA0DDA9199}" type="pres">
      <dgm:prSet presAssocID="{AC2115C0-78C7-4180-9745-9B2602048D56}" presName="node" presStyleLbl="alignAccFollowNode1" presStyleIdx="2" presStyleCnt="5" custScaleX="193184">
        <dgm:presLayoutVars>
          <dgm:bulletEnabled val="1"/>
        </dgm:presLayoutVars>
      </dgm:prSet>
      <dgm:spPr/>
    </dgm:pt>
    <dgm:pt modelId="{0C92FABA-8480-47BC-A1B6-1F2634CBE324}" type="pres">
      <dgm:prSet presAssocID="{D7BB2EB4-6AD3-48BC-AF4A-EB41EF1BB7DD}" presName="vSp" presStyleCnt="0"/>
      <dgm:spPr/>
    </dgm:pt>
    <dgm:pt modelId="{68A6BE29-DFF7-4DA1-8597-317FBE8C3309}" type="pres">
      <dgm:prSet presAssocID="{6BDDB5BF-2959-4B50-8A87-E1C2CADEA48F}" presName="horFlow" presStyleCnt="0"/>
      <dgm:spPr/>
    </dgm:pt>
    <dgm:pt modelId="{A954B5FC-FD88-438E-B67B-D17CDEE14AE3}" type="pres">
      <dgm:prSet presAssocID="{6BDDB5BF-2959-4B50-8A87-E1C2CADEA48F}" presName="bigChev" presStyleLbl="node1" presStyleIdx="3" presStyleCnt="5"/>
      <dgm:spPr/>
    </dgm:pt>
    <dgm:pt modelId="{6C707893-85AE-4338-9C41-0D768FD01DDA}" type="pres">
      <dgm:prSet presAssocID="{94875EE5-8355-4BBD-913A-88E2C62237EC}" presName="parTrans" presStyleCnt="0"/>
      <dgm:spPr/>
    </dgm:pt>
    <dgm:pt modelId="{B5394AD7-A2A4-425C-8078-634E5590A20E}" type="pres">
      <dgm:prSet presAssocID="{7D7361A3-9ADF-4C84-87B0-BED857CEE8F9}" presName="node" presStyleLbl="alignAccFollowNode1" presStyleIdx="3" presStyleCnt="5" custScaleX="193184">
        <dgm:presLayoutVars>
          <dgm:bulletEnabled val="1"/>
        </dgm:presLayoutVars>
      </dgm:prSet>
      <dgm:spPr/>
    </dgm:pt>
    <dgm:pt modelId="{32290DC1-97D2-4249-88B0-DB2C0F56E8CF}" type="pres">
      <dgm:prSet presAssocID="{6BDDB5BF-2959-4B50-8A87-E1C2CADEA48F}" presName="vSp" presStyleCnt="0"/>
      <dgm:spPr/>
    </dgm:pt>
    <dgm:pt modelId="{9DA9A825-FB11-48A3-92F5-E315D935E478}" type="pres">
      <dgm:prSet presAssocID="{EEB62F0C-2F5D-4EFF-9A0D-0AC370F10A0B}" presName="horFlow" presStyleCnt="0"/>
      <dgm:spPr/>
    </dgm:pt>
    <dgm:pt modelId="{2818DFA9-2883-475C-B766-7568F1BE940E}" type="pres">
      <dgm:prSet presAssocID="{EEB62F0C-2F5D-4EFF-9A0D-0AC370F10A0B}" presName="bigChev" presStyleLbl="node1" presStyleIdx="4" presStyleCnt="5"/>
      <dgm:spPr/>
    </dgm:pt>
    <dgm:pt modelId="{2AA989E5-C53F-48F8-8A4C-912C421BDA18}" type="pres">
      <dgm:prSet presAssocID="{DACEE80C-61F2-466C-8EAC-440AE3A01656}" presName="parTrans" presStyleCnt="0"/>
      <dgm:spPr/>
    </dgm:pt>
    <dgm:pt modelId="{4FBCA954-ACF3-4385-A705-6ADA54C88B8C}" type="pres">
      <dgm:prSet presAssocID="{2EEA4439-6ED7-4EBA-A9A8-016AABE9D6EA}" presName="node" presStyleLbl="alignAccFollowNode1" presStyleIdx="4" presStyleCnt="5" custScaleX="193184">
        <dgm:presLayoutVars>
          <dgm:bulletEnabled val="1"/>
        </dgm:presLayoutVars>
      </dgm:prSet>
      <dgm:spPr/>
    </dgm:pt>
  </dgm:ptLst>
  <dgm:cxnLst>
    <dgm:cxn modelId="{E5557503-34C6-4E8A-A3BC-C7980928EBF1}" type="presOf" srcId="{3B2CAAC1-684C-4E58-B1F4-BE0B1E5B52AE}" destId="{FD07B670-D15D-4EF3-98BB-2AFDAF59A25B}" srcOrd="0" destOrd="0" presId="urn:microsoft.com/office/officeart/2005/8/layout/lProcess3"/>
    <dgm:cxn modelId="{350F5305-8D1E-4B4B-9896-D16092D484E4}" type="presOf" srcId="{AC2115C0-78C7-4180-9745-9B2602048D56}" destId="{FAAD5CC8-6A20-4FD4-B9AC-FDEA0DDA9199}" srcOrd="0" destOrd="0" presId="urn:microsoft.com/office/officeart/2005/8/layout/lProcess3"/>
    <dgm:cxn modelId="{8A3FEB07-7F30-4EAA-8E74-314F6679D970}" type="presOf" srcId="{FFA55072-7B2F-460A-8314-484D5F0B3EDF}" destId="{16912A31-78CA-4715-B0BA-907C2261726A}" srcOrd="0" destOrd="0" presId="urn:microsoft.com/office/officeart/2005/8/layout/lProcess3"/>
    <dgm:cxn modelId="{B5583A13-8C97-455A-85CC-545757A55B4B}" srcId="{47101206-45AE-4D76-9E84-7D3867C88332}" destId="{5E1CE88C-446C-48FB-A917-9A092C4D0C1B}" srcOrd="0" destOrd="0" parTransId="{CA293FFB-46C2-4183-8B1E-0D472A873A95}" sibTransId="{1D7496E0-031C-4598-8775-1DC0686A87B0}"/>
    <dgm:cxn modelId="{E7E3AB1F-17AA-4079-9A89-AF6EF780CE0E}" srcId="{47101206-45AE-4D76-9E84-7D3867C88332}" destId="{6BDDB5BF-2959-4B50-8A87-E1C2CADEA48F}" srcOrd="3" destOrd="0" parTransId="{0678D803-7428-45B5-8C24-B01B7F879790}" sibTransId="{697598E5-D249-45A8-95FE-BFE4417EC79D}"/>
    <dgm:cxn modelId="{41702929-8E39-4661-8359-EB4D5320F866}" type="presOf" srcId="{2EEA4439-6ED7-4EBA-A9A8-016AABE9D6EA}" destId="{4FBCA954-ACF3-4385-A705-6ADA54C88B8C}" srcOrd="0" destOrd="0" presId="urn:microsoft.com/office/officeart/2005/8/layout/lProcess3"/>
    <dgm:cxn modelId="{D9ED0935-218A-4A4C-8FC0-9E26723F61C0}" type="presOf" srcId="{6BDDB5BF-2959-4B50-8A87-E1C2CADEA48F}" destId="{A954B5FC-FD88-438E-B67B-D17CDEE14AE3}" srcOrd="0" destOrd="0" presId="urn:microsoft.com/office/officeart/2005/8/layout/lProcess3"/>
    <dgm:cxn modelId="{E315F35C-9F6D-4C8A-B87C-001DD53D5115}" srcId="{FFA55072-7B2F-460A-8314-484D5F0B3EDF}" destId="{4DCE04C9-5766-4B0F-809D-AADA762CC7D9}" srcOrd="0" destOrd="0" parTransId="{2F56E10F-87C3-4D31-9334-E43E74D9184F}" sibTransId="{E579637D-BD9B-427A-85C1-38CE6892D6B4}"/>
    <dgm:cxn modelId="{D2748546-B6E6-48CA-8AC4-F1FCFCBFBD89}" type="presOf" srcId="{4DCE04C9-5766-4B0F-809D-AADA762CC7D9}" destId="{4E91FF8A-7E4B-41FC-9FAC-1B1235E2DD8F}" srcOrd="0" destOrd="0" presId="urn:microsoft.com/office/officeart/2005/8/layout/lProcess3"/>
    <dgm:cxn modelId="{3A7E1E67-110A-4C21-9023-7EBE4E0F543A}" type="presOf" srcId="{7D7361A3-9ADF-4C84-87B0-BED857CEE8F9}" destId="{B5394AD7-A2A4-425C-8078-634E5590A20E}" srcOrd="0" destOrd="0" presId="urn:microsoft.com/office/officeart/2005/8/layout/lProcess3"/>
    <dgm:cxn modelId="{F6344576-82D3-4687-AF93-D245C7360849}" type="presOf" srcId="{EEB62F0C-2F5D-4EFF-9A0D-0AC370F10A0B}" destId="{2818DFA9-2883-475C-B766-7568F1BE940E}" srcOrd="0" destOrd="0" presId="urn:microsoft.com/office/officeart/2005/8/layout/lProcess3"/>
    <dgm:cxn modelId="{D2C07C5A-7A21-42EE-97B9-C82F0E79D333}" srcId="{47101206-45AE-4D76-9E84-7D3867C88332}" destId="{D7BB2EB4-6AD3-48BC-AF4A-EB41EF1BB7DD}" srcOrd="2" destOrd="0" parTransId="{EBFFDF88-213D-485B-A134-4DE2F4B52BC6}" sibTransId="{BBFFF544-2908-4BE6-A3B0-DEE10FE6D7A2}"/>
    <dgm:cxn modelId="{0396B382-4CE2-48FE-9563-094C78FD9DFA}" type="presOf" srcId="{5E1CE88C-446C-48FB-A917-9A092C4D0C1B}" destId="{0784E4CD-83D6-4B41-8EB1-641C19504AB9}" srcOrd="0" destOrd="0" presId="urn:microsoft.com/office/officeart/2005/8/layout/lProcess3"/>
    <dgm:cxn modelId="{BF512995-4967-4F1D-B9A6-4222F0603A17}" srcId="{5E1CE88C-446C-48FB-A917-9A092C4D0C1B}" destId="{3B2CAAC1-684C-4E58-B1F4-BE0B1E5B52AE}" srcOrd="0" destOrd="0" parTransId="{C35F54A6-81D4-4E17-9757-A02181872E66}" sibTransId="{29B7C8DF-FAFF-4EF3-BC04-BE5FD4B77D2E}"/>
    <dgm:cxn modelId="{3A3FA795-921E-4979-8630-1759AEB2CA93}" srcId="{D7BB2EB4-6AD3-48BC-AF4A-EB41EF1BB7DD}" destId="{AC2115C0-78C7-4180-9745-9B2602048D56}" srcOrd="0" destOrd="0" parTransId="{E59F256B-01C2-4AFC-A848-4309C933124C}" sibTransId="{D9BFC0C3-DC0E-4075-9B09-E3DA788B8354}"/>
    <dgm:cxn modelId="{B437FAA0-1F6D-4D5E-958C-BB97814339C6}" srcId="{EEB62F0C-2F5D-4EFF-9A0D-0AC370F10A0B}" destId="{2EEA4439-6ED7-4EBA-A9A8-016AABE9D6EA}" srcOrd="0" destOrd="0" parTransId="{DACEE80C-61F2-466C-8EAC-440AE3A01656}" sibTransId="{08625919-A5CB-43C1-9A15-1127CEAAB826}"/>
    <dgm:cxn modelId="{11E463B4-6837-43F4-AE0F-A9E3C3CE83C9}" type="presOf" srcId="{47101206-45AE-4D76-9E84-7D3867C88332}" destId="{5B63AFDD-C33F-41A4-9526-1F8E0DA79AB4}" srcOrd="0" destOrd="0" presId="urn:microsoft.com/office/officeart/2005/8/layout/lProcess3"/>
    <dgm:cxn modelId="{5C9E58B9-2B2C-4D23-B436-44D2E1EA16DC}" srcId="{47101206-45AE-4D76-9E84-7D3867C88332}" destId="{EEB62F0C-2F5D-4EFF-9A0D-0AC370F10A0B}" srcOrd="4" destOrd="0" parTransId="{5BA545DD-BDBC-45D4-A0C9-FD325219386D}" sibTransId="{47596318-441B-4D9E-9B2D-C8B620523302}"/>
    <dgm:cxn modelId="{517461C6-435D-4D5A-8C0F-69BDB375A512}" srcId="{6BDDB5BF-2959-4B50-8A87-E1C2CADEA48F}" destId="{7D7361A3-9ADF-4C84-87B0-BED857CEE8F9}" srcOrd="0" destOrd="0" parTransId="{94875EE5-8355-4BBD-913A-88E2C62237EC}" sibTransId="{1EDDA949-AA39-4797-B9BD-3086BBB68996}"/>
    <dgm:cxn modelId="{0FF5E6E0-F1C8-4E5E-B541-CCDF3E897F5C}" type="presOf" srcId="{D7BB2EB4-6AD3-48BC-AF4A-EB41EF1BB7DD}" destId="{D48DB3F6-32BA-4A90-9A60-8E323929572F}" srcOrd="0" destOrd="0" presId="urn:microsoft.com/office/officeart/2005/8/layout/lProcess3"/>
    <dgm:cxn modelId="{6C0B8CFA-1F7C-49C0-A037-FDD8E13F7DCA}" srcId="{47101206-45AE-4D76-9E84-7D3867C88332}" destId="{FFA55072-7B2F-460A-8314-484D5F0B3EDF}" srcOrd="1" destOrd="0" parTransId="{27A68470-5257-428B-AB88-8797AD0EC919}" sibTransId="{5597A773-1463-42D0-8EB9-DF448B08DC79}"/>
    <dgm:cxn modelId="{AD6B2F21-699A-4D6F-8AE8-B465642E5EAC}" type="presParOf" srcId="{5B63AFDD-C33F-41A4-9526-1F8E0DA79AB4}" destId="{5EA4202F-5F5E-4C70-AFC9-094CC59A7192}" srcOrd="0" destOrd="0" presId="urn:microsoft.com/office/officeart/2005/8/layout/lProcess3"/>
    <dgm:cxn modelId="{9D0472D5-F315-4A1D-827A-9AC866607AC3}" type="presParOf" srcId="{5EA4202F-5F5E-4C70-AFC9-094CC59A7192}" destId="{0784E4CD-83D6-4B41-8EB1-641C19504AB9}" srcOrd="0" destOrd="0" presId="urn:microsoft.com/office/officeart/2005/8/layout/lProcess3"/>
    <dgm:cxn modelId="{4A995A04-0D88-45BD-8B69-BE03BA62520D}" type="presParOf" srcId="{5EA4202F-5F5E-4C70-AFC9-094CC59A7192}" destId="{17A86DD8-1F56-4C1B-8348-B1CE219AB447}" srcOrd="1" destOrd="0" presId="urn:microsoft.com/office/officeart/2005/8/layout/lProcess3"/>
    <dgm:cxn modelId="{19A1CE7A-2470-46C3-BCCE-A99E27613C66}" type="presParOf" srcId="{5EA4202F-5F5E-4C70-AFC9-094CC59A7192}" destId="{FD07B670-D15D-4EF3-98BB-2AFDAF59A25B}" srcOrd="2" destOrd="0" presId="urn:microsoft.com/office/officeart/2005/8/layout/lProcess3"/>
    <dgm:cxn modelId="{A03C3F71-4D43-44BB-83EA-10C6D9A5919E}" type="presParOf" srcId="{5B63AFDD-C33F-41A4-9526-1F8E0DA79AB4}" destId="{0A6440F2-D582-47D3-B860-7988727A3A9C}" srcOrd="1" destOrd="0" presId="urn:microsoft.com/office/officeart/2005/8/layout/lProcess3"/>
    <dgm:cxn modelId="{9C5E6CD7-76ED-4B07-9D18-3E3A58747A94}" type="presParOf" srcId="{5B63AFDD-C33F-41A4-9526-1F8E0DA79AB4}" destId="{77687E8B-E211-41CE-B065-ED4A5E641752}" srcOrd="2" destOrd="0" presId="urn:microsoft.com/office/officeart/2005/8/layout/lProcess3"/>
    <dgm:cxn modelId="{84143012-8026-4674-9D0A-9134EC0CF9E2}" type="presParOf" srcId="{77687E8B-E211-41CE-B065-ED4A5E641752}" destId="{16912A31-78CA-4715-B0BA-907C2261726A}" srcOrd="0" destOrd="0" presId="urn:microsoft.com/office/officeart/2005/8/layout/lProcess3"/>
    <dgm:cxn modelId="{9912EFF6-1374-4690-A16D-9B795681FB6E}" type="presParOf" srcId="{77687E8B-E211-41CE-B065-ED4A5E641752}" destId="{0A7B01FC-7165-4A8D-A752-84307A555E90}" srcOrd="1" destOrd="0" presId="urn:microsoft.com/office/officeart/2005/8/layout/lProcess3"/>
    <dgm:cxn modelId="{B848C7C8-54D9-4CF0-BCAF-FCAF404FD074}" type="presParOf" srcId="{77687E8B-E211-41CE-B065-ED4A5E641752}" destId="{4E91FF8A-7E4B-41FC-9FAC-1B1235E2DD8F}" srcOrd="2" destOrd="0" presId="urn:microsoft.com/office/officeart/2005/8/layout/lProcess3"/>
    <dgm:cxn modelId="{930364DA-DED1-4930-B4B5-277401D6A404}" type="presParOf" srcId="{5B63AFDD-C33F-41A4-9526-1F8E0DA79AB4}" destId="{E49FE30F-4882-4070-9929-6C861766902A}" srcOrd="3" destOrd="0" presId="urn:microsoft.com/office/officeart/2005/8/layout/lProcess3"/>
    <dgm:cxn modelId="{69422A4C-5CB0-4975-8087-8F6B647BA924}" type="presParOf" srcId="{5B63AFDD-C33F-41A4-9526-1F8E0DA79AB4}" destId="{34A4800F-D877-43AA-8645-B5F28E7CF152}" srcOrd="4" destOrd="0" presId="urn:microsoft.com/office/officeart/2005/8/layout/lProcess3"/>
    <dgm:cxn modelId="{848423D0-6406-4402-9E48-2F27853DAAD1}" type="presParOf" srcId="{34A4800F-D877-43AA-8645-B5F28E7CF152}" destId="{D48DB3F6-32BA-4A90-9A60-8E323929572F}" srcOrd="0" destOrd="0" presId="urn:microsoft.com/office/officeart/2005/8/layout/lProcess3"/>
    <dgm:cxn modelId="{DDA23D6F-D159-4B89-942F-F19C7E944328}" type="presParOf" srcId="{34A4800F-D877-43AA-8645-B5F28E7CF152}" destId="{D0FD72BE-D116-40A4-A0D0-A182C74F15DC}" srcOrd="1" destOrd="0" presId="urn:microsoft.com/office/officeart/2005/8/layout/lProcess3"/>
    <dgm:cxn modelId="{137AFC2B-90C6-4376-B4FB-B605FFF570C3}" type="presParOf" srcId="{34A4800F-D877-43AA-8645-B5F28E7CF152}" destId="{FAAD5CC8-6A20-4FD4-B9AC-FDEA0DDA9199}" srcOrd="2" destOrd="0" presId="urn:microsoft.com/office/officeart/2005/8/layout/lProcess3"/>
    <dgm:cxn modelId="{57CAB9BB-D6CE-4994-A152-F32C3E94C7F1}" type="presParOf" srcId="{5B63AFDD-C33F-41A4-9526-1F8E0DA79AB4}" destId="{0C92FABA-8480-47BC-A1B6-1F2634CBE324}" srcOrd="5" destOrd="0" presId="urn:microsoft.com/office/officeart/2005/8/layout/lProcess3"/>
    <dgm:cxn modelId="{82C66155-4F39-4D3C-930C-2314AFCE5D86}" type="presParOf" srcId="{5B63AFDD-C33F-41A4-9526-1F8E0DA79AB4}" destId="{68A6BE29-DFF7-4DA1-8597-317FBE8C3309}" srcOrd="6" destOrd="0" presId="urn:microsoft.com/office/officeart/2005/8/layout/lProcess3"/>
    <dgm:cxn modelId="{7989FAB1-792B-4243-A4FE-E201754EBE53}" type="presParOf" srcId="{68A6BE29-DFF7-4DA1-8597-317FBE8C3309}" destId="{A954B5FC-FD88-438E-B67B-D17CDEE14AE3}" srcOrd="0" destOrd="0" presId="urn:microsoft.com/office/officeart/2005/8/layout/lProcess3"/>
    <dgm:cxn modelId="{54431039-5DC3-4EB5-866E-CB7DB5FFDDE5}" type="presParOf" srcId="{68A6BE29-DFF7-4DA1-8597-317FBE8C3309}" destId="{6C707893-85AE-4338-9C41-0D768FD01DDA}" srcOrd="1" destOrd="0" presId="urn:microsoft.com/office/officeart/2005/8/layout/lProcess3"/>
    <dgm:cxn modelId="{5156FCC9-ABFA-47E1-BCFF-799E472AB995}" type="presParOf" srcId="{68A6BE29-DFF7-4DA1-8597-317FBE8C3309}" destId="{B5394AD7-A2A4-425C-8078-634E5590A20E}" srcOrd="2" destOrd="0" presId="urn:microsoft.com/office/officeart/2005/8/layout/lProcess3"/>
    <dgm:cxn modelId="{DBCC4320-BD5D-4A43-879A-C36062667917}" type="presParOf" srcId="{5B63AFDD-C33F-41A4-9526-1F8E0DA79AB4}" destId="{32290DC1-97D2-4249-88B0-DB2C0F56E8CF}" srcOrd="7" destOrd="0" presId="urn:microsoft.com/office/officeart/2005/8/layout/lProcess3"/>
    <dgm:cxn modelId="{36F345D3-FE2F-4011-A05D-5707D080E531}" type="presParOf" srcId="{5B63AFDD-C33F-41A4-9526-1F8E0DA79AB4}" destId="{9DA9A825-FB11-48A3-92F5-E315D935E478}" srcOrd="8" destOrd="0" presId="urn:microsoft.com/office/officeart/2005/8/layout/lProcess3"/>
    <dgm:cxn modelId="{C0071B40-901D-4930-B265-33F76F1559FD}" type="presParOf" srcId="{9DA9A825-FB11-48A3-92F5-E315D935E478}" destId="{2818DFA9-2883-475C-B766-7568F1BE940E}" srcOrd="0" destOrd="0" presId="urn:microsoft.com/office/officeart/2005/8/layout/lProcess3"/>
    <dgm:cxn modelId="{41F3DA12-FF6B-4D07-8382-FC2914115BCC}" type="presParOf" srcId="{9DA9A825-FB11-48A3-92F5-E315D935E478}" destId="{2AA989E5-C53F-48F8-8A4C-912C421BDA18}" srcOrd="1" destOrd="0" presId="urn:microsoft.com/office/officeart/2005/8/layout/lProcess3"/>
    <dgm:cxn modelId="{1B7AD155-A335-4FFB-A1D3-C34EAA51861B}" type="presParOf" srcId="{9DA9A825-FB11-48A3-92F5-E315D935E478}" destId="{4FBCA954-ACF3-4385-A705-6ADA54C88B8C}" srcOrd="2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47101206-45AE-4D76-9E84-7D3867C88332}" type="doc">
      <dgm:prSet loTypeId="urn:microsoft.com/office/officeart/2005/8/layout/lProcess3" loCatId="process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tr-TR"/>
        </a:p>
      </dgm:t>
    </dgm:pt>
    <dgm:pt modelId="{5E1CE88C-446C-48FB-A917-9A092C4D0C1B}">
      <dgm:prSet/>
      <dgm:spPr/>
      <dgm:t>
        <a:bodyPr/>
        <a:lstStyle/>
        <a:p>
          <a:r>
            <a:rPr lang="tr-TR" dirty="0"/>
            <a:t>Kullanıldığı Yerler</a:t>
          </a:r>
        </a:p>
      </dgm:t>
    </dgm:pt>
    <dgm:pt modelId="{CA293FFB-46C2-4183-8B1E-0D472A873A95}" type="parTrans" cxnId="{B5583A13-8C97-455A-85CC-545757A55B4B}">
      <dgm:prSet/>
      <dgm:spPr/>
      <dgm:t>
        <a:bodyPr/>
        <a:lstStyle/>
        <a:p>
          <a:endParaRPr lang="tr-TR"/>
        </a:p>
      </dgm:t>
    </dgm:pt>
    <dgm:pt modelId="{1D7496E0-031C-4598-8775-1DC0686A87B0}" type="sibTrans" cxnId="{B5583A13-8C97-455A-85CC-545757A55B4B}">
      <dgm:prSet/>
      <dgm:spPr/>
      <dgm:t>
        <a:bodyPr/>
        <a:lstStyle/>
        <a:p>
          <a:endParaRPr lang="tr-TR"/>
        </a:p>
      </dgm:t>
    </dgm:pt>
    <dgm:pt modelId="{FFA55072-7B2F-460A-8314-484D5F0B3EDF}">
      <dgm:prSet/>
      <dgm:spPr/>
      <dgm:t>
        <a:bodyPr/>
        <a:lstStyle/>
        <a:p>
          <a:r>
            <a:rPr lang="tr-TR" dirty="0"/>
            <a:t>Yanma Özelliği</a:t>
          </a:r>
        </a:p>
      </dgm:t>
    </dgm:pt>
    <dgm:pt modelId="{27A68470-5257-428B-AB88-8797AD0EC919}" type="parTrans" cxnId="{6C0B8CFA-1F7C-49C0-A037-FDD8E13F7DCA}">
      <dgm:prSet/>
      <dgm:spPr/>
      <dgm:t>
        <a:bodyPr/>
        <a:lstStyle/>
        <a:p>
          <a:endParaRPr lang="tr-TR"/>
        </a:p>
      </dgm:t>
    </dgm:pt>
    <dgm:pt modelId="{5597A773-1463-42D0-8EB9-DF448B08DC79}" type="sibTrans" cxnId="{6C0B8CFA-1F7C-49C0-A037-FDD8E13F7DCA}">
      <dgm:prSet/>
      <dgm:spPr/>
      <dgm:t>
        <a:bodyPr/>
        <a:lstStyle/>
        <a:p>
          <a:endParaRPr lang="tr-TR"/>
        </a:p>
      </dgm:t>
    </dgm:pt>
    <dgm:pt modelId="{D7BB2EB4-6AD3-48BC-AF4A-EB41EF1BB7DD}">
      <dgm:prSet/>
      <dgm:spPr/>
      <dgm:t>
        <a:bodyPr/>
        <a:lstStyle/>
        <a:p>
          <a:r>
            <a:rPr lang="tr-TR" dirty="0"/>
            <a:t>Kullanım Ömrü</a:t>
          </a:r>
        </a:p>
      </dgm:t>
    </dgm:pt>
    <dgm:pt modelId="{EBFFDF88-213D-485B-A134-4DE2F4B52BC6}" type="parTrans" cxnId="{D2C07C5A-7A21-42EE-97B9-C82F0E79D333}">
      <dgm:prSet/>
      <dgm:spPr/>
      <dgm:t>
        <a:bodyPr/>
        <a:lstStyle/>
        <a:p>
          <a:endParaRPr lang="tr-TR"/>
        </a:p>
      </dgm:t>
    </dgm:pt>
    <dgm:pt modelId="{BBFFF544-2908-4BE6-A3B0-DEE10FE6D7A2}" type="sibTrans" cxnId="{D2C07C5A-7A21-42EE-97B9-C82F0E79D333}">
      <dgm:prSet/>
      <dgm:spPr/>
      <dgm:t>
        <a:bodyPr/>
        <a:lstStyle/>
        <a:p>
          <a:endParaRPr lang="tr-TR"/>
        </a:p>
      </dgm:t>
    </dgm:pt>
    <dgm:pt modelId="{6BDDB5BF-2959-4B50-8A87-E1C2CADEA48F}">
      <dgm:prSet/>
      <dgm:spPr/>
      <dgm:t>
        <a:bodyPr/>
        <a:lstStyle/>
        <a:p>
          <a:r>
            <a:rPr lang="tr-TR" dirty="0"/>
            <a:t>Zararlı/ Zararsız</a:t>
          </a:r>
        </a:p>
      </dgm:t>
    </dgm:pt>
    <dgm:pt modelId="{0678D803-7428-45B5-8C24-B01B7F879790}" type="parTrans" cxnId="{E7E3AB1F-17AA-4079-9A89-AF6EF780CE0E}">
      <dgm:prSet/>
      <dgm:spPr/>
      <dgm:t>
        <a:bodyPr/>
        <a:lstStyle/>
        <a:p>
          <a:endParaRPr lang="tr-TR"/>
        </a:p>
      </dgm:t>
    </dgm:pt>
    <dgm:pt modelId="{697598E5-D249-45A8-95FE-BFE4417EC79D}" type="sibTrans" cxnId="{E7E3AB1F-17AA-4079-9A89-AF6EF780CE0E}">
      <dgm:prSet/>
      <dgm:spPr/>
      <dgm:t>
        <a:bodyPr/>
        <a:lstStyle/>
        <a:p>
          <a:endParaRPr lang="tr-TR"/>
        </a:p>
      </dgm:t>
    </dgm:pt>
    <dgm:pt modelId="{EEB62F0C-2F5D-4EFF-9A0D-0AC370F10A0B}">
      <dgm:prSet/>
      <dgm:spPr/>
      <dgm:t>
        <a:bodyPr/>
        <a:lstStyle/>
        <a:p>
          <a:r>
            <a:rPr lang="tr-TR" dirty="0"/>
            <a:t>Maliyeti</a:t>
          </a:r>
        </a:p>
      </dgm:t>
    </dgm:pt>
    <dgm:pt modelId="{5BA545DD-BDBC-45D4-A0C9-FD325219386D}" type="parTrans" cxnId="{5C9E58B9-2B2C-4D23-B436-44D2E1EA16DC}">
      <dgm:prSet/>
      <dgm:spPr/>
      <dgm:t>
        <a:bodyPr/>
        <a:lstStyle/>
        <a:p>
          <a:endParaRPr lang="tr-TR"/>
        </a:p>
      </dgm:t>
    </dgm:pt>
    <dgm:pt modelId="{47596318-441B-4D9E-9B2D-C8B620523302}" type="sibTrans" cxnId="{5C9E58B9-2B2C-4D23-B436-44D2E1EA16DC}">
      <dgm:prSet/>
      <dgm:spPr/>
      <dgm:t>
        <a:bodyPr/>
        <a:lstStyle/>
        <a:p>
          <a:endParaRPr lang="tr-TR"/>
        </a:p>
      </dgm:t>
    </dgm:pt>
    <dgm:pt modelId="{3B2CAAC1-684C-4E58-B1F4-BE0B1E5B52AE}">
      <dgm:prSet/>
      <dgm:spPr/>
      <dgm:t>
        <a:bodyPr/>
        <a:lstStyle/>
        <a:p>
          <a:r>
            <a:rPr lang="tr-TR" dirty="0"/>
            <a:t>Dış cepheler</a:t>
          </a:r>
        </a:p>
      </dgm:t>
    </dgm:pt>
    <dgm:pt modelId="{C35F54A6-81D4-4E17-9757-A02181872E66}" type="parTrans" cxnId="{BF512995-4967-4F1D-B9A6-4222F0603A17}">
      <dgm:prSet/>
      <dgm:spPr/>
      <dgm:t>
        <a:bodyPr/>
        <a:lstStyle/>
        <a:p>
          <a:endParaRPr lang="tr-TR"/>
        </a:p>
      </dgm:t>
    </dgm:pt>
    <dgm:pt modelId="{29B7C8DF-FAFF-4EF3-BC04-BE5FD4B77D2E}" type="sibTrans" cxnId="{BF512995-4967-4F1D-B9A6-4222F0603A17}">
      <dgm:prSet/>
      <dgm:spPr/>
      <dgm:t>
        <a:bodyPr/>
        <a:lstStyle/>
        <a:p>
          <a:endParaRPr lang="tr-TR"/>
        </a:p>
      </dgm:t>
    </dgm:pt>
    <dgm:pt modelId="{4DCE04C9-5766-4B0F-809D-AADA762CC7D9}">
      <dgm:prSet/>
      <dgm:spPr/>
      <dgm:t>
        <a:bodyPr/>
        <a:lstStyle/>
        <a:p>
          <a:r>
            <a:rPr lang="tr-TR" dirty="0"/>
            <a:t>Yanmaz.</a:t>
          </a:r>
        </a:p>
      </dgm:t>
    </dgm:pt>
    <dgm:pt modelId="{2F56E10F-87C3-4D31-9334-E43E74D9184F}" type="parTrans" cxnId="{E315F35C-9F6D-4C8A-B87C-001DD53D5115}">
      <dgm:prSet/>
      <dgm:spPr/>
      <dgm:t>
        <a:bodyPr/>
        <a:lstStyle/>
        <a:p>
          <a:endParaRPr lang="tr-TR"/>
        </a:p>
      </dgm:t>
    </dgm:pt>
    <dgm:pt modelId="{E579637D-BD9B-427A-85C1-38CE6892D6B4}" type="sibTrans" cxnId="{E315F35C-9F6D-4C8A-B87C-001DD53D5115}">
      <dgm:prSet/>
      <dgm:spPr/>
      <dgm:t>
        <a:bodyPr/>
        <a:lstStyle/>
        <a:p>
          <a:endParaRPr lang="tr-TR"/>
        </a:p>
      </dgm:t>
    </dgm:pt>
    <dgm:pt modelId="{AC2115C0-78C7-4180-9745-9B2602048D56}">
      <dgm:prSet/>
      <dgm:spPr/>
      <dgm:t>
        <a:bodyPr/>
        <a:lstStyle/>
        <a:p>
          <a:r>
            <a:rPr lang="tr-TR" dirty="0"/>
            <a:t>Uzun ömürlüdür.</a:t>
          </a:r>
        </a:p>
      </dgm:t>
    </dgm:pt>
    <dgm:pt modelId="{E59F256B-01C2-4AFC-A848-4309C933124C}" type="parTrans" cxnId="{3A3FA795-921E-4979-8630-1759AEB2CA93}">
      <dgm:prSet/>
      <dgm:spPr/>
      <dgm:t>
        <a:bodyPr/>
        <a:lstStyle/>
        <a:p>
          <a:endParaRPr lang="tr-TR"/>
        </a:p>
      </dgm:t>
    </dgm:pt>
    <dgm:pt modelId="{D9BFC0C3-DC0E-4075-9B09-E3DA788B8354}" type="sibTrans" cxnId="{3A3FA795-921E-4979-8630-1759AEB2CA93}">
      <dgm:prSet/>
      <dgm:spPr/>
      <dgm:t>
        <a:bodyPr/>
        <a:lstStyle/>
        <a:p>
          <a:endParaRPr lang="tr-TR"/>
        </a:p>
      </dgm:t>
    </dgm:pt>
    <dgm:pt modelId="{7D7361A3-9ADF-4C84-87B0-BED857CEE8F9}">
      <dgm:prSet/>
      <dgm:spPr/>
      <dgm:t>
        <a:bodyPr/>
        <a:lstStyle/>
        <a:p>
          <a:r>
            <a:rPr lang="tr-TR" dirty="0"/>
            <a:t>Zararsız</a:t>
          </a:r>
        </a:p>
      </dgm:t>
    </dgm:pt>
    <dgm:pt modelId="{94875EE5-8355-4BBD-913A-88E2C62237EC}" type="parTrans" cxnId="{517461C6-435D-4D5A-8C0F-69BDB375A512}">
      <dgm:prSet/>
      <dgm:spPr/>
      <dgm:t>
        <a:bodyPr/>
        <a:lstStyle/>
        <a:p>
          <a:endParaRPr lang="tr-TR"/>
        </a:p>
      </dgm:t>
    </dgm:pt>
    <dgm:pt modelId="{1EDDA949-AA39-4797-B9BD-3086BBB68996}" type="sibTrans" cxnId="{517461C6-435D-4D5A-8C0F-69BDB375A512}">
      <dgm:prSet/>
      <dgm:spPr/>
      <dgm:t>
        <a:bodyPr/>
        <a:lstStyle/>
        <a:p>
          <a:endParaRPr lang="tr-TR"/>
        </a:p>
      </dgm:t>
    </dgm:pt>
    <dgm:pt modelId="{2EEA4439-6ED7-4EBA-A9A8-016AABE9D6EA}">
      <dgm:prSet/>
      <dgm:spPr/>
      <dgm:t>
        <a:bodyPr/>
        <a:lstStyle/>
        <a:p>
          <a:r>
            <a:rPr lang="tr-TR" dirty="0"/>
            <a:t>Orta</a:t>
          </a:r>
        </a:p>
      </dgm:t>
    </dgm:pt>
    <dgm:pt modelId="{DACEE80C-61F2-466C-8EAC-440AE3A01656}" type="parTrans" cxnId="{B437FAA0-1F6D-4D5E-958C-BB97814339C6}">
      <dgm:prSet/>
      <dgm:spPr/>
      <dgm:t>
        <a:bodyPr/>
        <a:lstStyle/>
        <a:p>
          <a:endParaRPr lang="tr-TR"/>
        </a:p>
      </dgm:t>
    </dgm:pt>
    <dgm:pt modelId="{08625919-A5CB-43C1-9A15-1127CEAAB826}" type="sibTrans" cxnId="{B437FAA0-1F6D-4D5E-958C-BB97814339C6}">
      <dgm:prSet/>
      <dgm:spPr/>
      <dgm:t>
        <a:bodyPr/>
        <a:lstStyle/>
        <a:p>
          <a:endParaRPr lang="tr-TR"/>
        </a:p>
      </dgm:t>
    </dgm:pt>
    <dgm:pt modelId="{5B63AFDD-C33F-41A4-9526-1F8E0DA79AB4}" type="pres">
      <dgm:prSet presAssocID="{47101206-45AE-4D76-9E84-7D3867C88332}" presName="Name0" presStyleCnt="0">
        <dgm:presLayoutVars>
          <dgm:chPref val="3"/>
          <dgm:dir/>
          <dgm:animLvl val="lvl"/>
          <dgm:resizeHandles/>
        </dgm:presLayoutVars>
      </dgm:prSet>
      <dgm:spPr/>
    </dgm:pt>
    <dgm:pt modelId="{5EA4202F-5F5E-4C70-AFC9-094CC59A7192}" type="pres">
      <dgm:prSet presAssocID="{5E1CE88C-446C-48FB-A917-9A092C4D0C1B}" presName="horFlow" presStyleCnt="0"/>
      <dgm:spPr/>
    </dgm:pt>
    <dgm:pt modelId="{0784E4CD-83D6-4B41-8EB1-641C19504AB9}" type="pres">
      <dgm:prSet presAssocID="{5E1CE88C-446C-48FB-A917-9A092C4D0C1B}" presName="bigChev" presStyleLbl="node1" presStyleIdx="0" presStyleCnt="5"/>
      <dgm:spPr/>
    </dgm:pt>
    <dgm:pt modelId="{17A86DD8-1F56-4C1B-8348-B1CE219AB447}" type="pres">
      <dgm:prSet presAssocID="{C35F54A6-81D4-4E17-9757-A02181872E66}" presName="parTrans" presStyleCnt="0"/>
      <dgm:spPr/>
    </dgm:pt>
    <dgm:pt modelId="{FD07B670-D15D-4EF3-98BB-2AFDAF59A25B}" type="pres">
      <dgm:prSet presAssocID="{3B2CAAC1-684C-4E58-B1F4-BE0B1E5B52AE}" presName="node" presStyleLbl="alignAccFollowNode1" presStyleIdx="0" presStyleCnt="5" custScaleX="193184">
        <dgm:presLayoutVars>
          <dgm:bulletEnabled val="1"/>
        </dgm:presLayoutVars>
      </dgm:prSet>
      <dgm:spPr/>
    </dgm:pt>
    <dgm:pt modelId="{0A6440F2-D582-47D3-B860-7988727A3A9C}" type="pres">
      <dgm:prSet presAssocID="{5E1CE88C-446C-48FB-A917-9A092C4D0C1B}" presName="vSp" presStyleCnt="0"/>
      <dgm:spPr/>
    </dgm:pt>
    <dgm:pt modelId="{77687E8B-E211-41CE-B065-ED4A5E641752}" type="pres">
      <dgm:prSet presAssocID="{FFA55072-7B2F-460A-8314-484D5F0B3EDF}" presName="horFlow" presStyleCnt="0"/>
      <dgm:spPr/>
    </dgm:pt>
    <dgm:pt modelId="{16912A31-78CA-4715-B0BA-907C2261726A}" type="pres">
      <dgm:prSet presAssocID="{FFA55072-7B2F-460A-8314-484D5F0B3EDF}" presName="bigChev" presStyleLbl="node1" presStyleIdx="1" presStyleCnt="5"/>
      <dgm:spPr/>
    </dgm:pt>
    <dgm:pt modelId="{0A7B01FC-7165-4A8D-A752-84307A555E90}" type="pres">
      <dgm:prSet presAssocID="{2F56E10F-87C3-4D31-9334-E43E74D9184F}" presName="parTrans" presStyleCnt="0"/>
      <dgm:spPr/>
    </dgm:pt>
    <dgm:pt modelId="{4E91FF8A-7E4B-41FC-9FAC-1B1235E2DD8F}" type="pres">
      <dgm:prSet presAssocID="{4DCE04C9-5766-4B0F-809D-AADA762CC7D9}" presName="node" presStyleLbl="alignAccFollowNode1" presStyleIdx="1" presStyleCnt="5" custScaleX="193184">
        <dgm:presLayoutVars>
          <dgm:bulletEnabled val="1"/>
        </dgm:presLayoutVars>
      </dgm:prSet>
      <dgm:spPr/>
    </dgm:pt>
    <dgm:pt modelId="{E49FE30F-4882-4070-9929-6C861766902A}" type="pres">
      <dgm:prSet presAssocID="{FFA55072-7B2F-460A-8314-484D5F0B3EDF}" presName="vSp" presStyleCnt="0"/>
      <dgm:spPr/>
    </dgm:pt>
    <dgm:pt modelId="{34A4800F-D877-43AA-8645-B5F28E7CF152}" type="pres">
      <dgm:prSet presAssocID="{D7BB2EB4-6AD3-48BC-AF4A-EB41EF1BB7DD}" presName="horFlow" presStyleCnt="0"/>
      <dgm:spPr/>
    </dgm:pt>
    <dgm:pt modelId="{D48DB3F6-32BA-4A90-9A60-8E323929572F}" type="pres">
      <dgm:prSet presAssocID="{D7BB2EB4-6AD3-48BC-AF4A-EB41EF1BB7DD}" presName="bigChev" presStyleLbl="node1" presStyleIdx="2" presStyleCnt="5"/>
      <dgm:spPr/>
    </dgm:pt>
    <dgm:pt modelId="{D0FD72BE-D116-40A4-A0D0-A182C74F15DC}" type="pres">
      <dgm:prSet presAssocID="{E59F256B-01C2-4AFC-A848-4309C933124C}" presName="parTrans" presStyleCnt="0"/>
      <dgm:spPr/>
    </dgm:pt>
    <dgm:pt modelId="{FAAD5CC8-6A20-4FD4-B9AC-FDEA0DDA9199}" type="pres">
      <dgm:prSet presAssocID="{AC2115C0-78C7-4180-9745-9B2602048D56}" presName="node" presStyleLbl="alignAccFollowNode1" presStyleIdx="2" presStyleCnt="5" custScaleX="193184">
        <dgm:presLayoutVars>
          <dgm:bulletEnabled val="1"/>
        </dgm:presLayoutVars>
      </dgm:prSet>
      <dgm:spPr/>
    </dgm:pt>
    <dgm:pt modelId="{0C92FABA-8480-47BC-A1B6-1F2634CBE324}" type="pres">
      <dgm:prSet presAssocID="{D7BB2EB4-6AD3-48BC-AF4A-EB41EF1BB7DD}" presName="vSp" presStyleCnt="0"/>
      <dgm:spPr/>
    </dgm:pt>
    <dgm:pt modelId="{68A6BE29-DFF7-4DA1-8597-317FBE8C3309}" type="pres">
      <dgm:prSet presAssocID="{6BDDB5BF-2959-4B50-8A87-E1C2CADEA48F}" presName="horFlow" presStyleCnt="0"/>
      <dgm:spPr/>
    </dgm:pt>
    <dgm:pt modelId="{A954B5FC-FD88-438E-B67B-D17CDEE14AE3}" type="pres">
      <dgm:prSet presAssocID="{6BDDB5BF-2959-4B50-8A87-E1C2CADEA48F}" presName="bigChev" presStyleLbl="node1" presStyleIdx="3" presStyleCnt="5"/>
      <dgm:spPr/>
    </dgm:pt>
    <dgm:pt modelId="{6C707893-85AE-4338-9C41-0D768FD01DDA}" type="pres">
      <dgm:prSet presAssocID="{94875EE5-8355-4BBD-913A-88E2C62237EC}" presName="parTrans" presStyleCnt="0"/>
      <dgm:spPr/>
    </dgm:pt>
    <dgm:pt modelId="{B5394AD7-A2A4-425C-8078-634E5590A20E}" type="pres">
      <dgm:prSet presAssocID="{7D7361A3-9ADF-4C84-87B0-BED857CEE8F9}" presName="node" presStyleLbl="alignAccFollowNode1" presStyleIdx="3" presStyleCnt="5" custScaleX="193184">
        <dgm:presLayoutVars>
          <dgm:bulletEnabled val="1"/>
        </dgm:presLayoutVars>
      </dgm:prSet>
      <dgm:spPr/>
    </dgm:pt>
    <dgm:pt modelId="{32290DC1-97D2-4249-88B0-DB2C0F56E8CF}" type="pres">
      <dgm:prSet presAssocID="{6BDDB5BF-2959-4B50-8A87-E1C2CADEA48F}" presName="vSp" presStyleCnt="0"/>
      <dgm:spPr/>
    </dgm:pt>
    <dgm:pt modelId="{9DA9A825-FB11-48A3-92F5-E315D935E478}" type="pres">
      <dgm:prSet presAssocID="{EEB62F0C-2F5D-4EFF-9A0D-0AC370F10A0B}" presName="horFlow" presStyleCnt="0"/>
      <dgm:spPr/>
    </dgm:pt>
    <dgm:pt modelId="{2818DFA9-2883-475C-B766-7568F1BE940E}" type="pres">
      <dgm:prSet presAssocID="{EEB62F0C-2F5D-4EFF-9A0D-0AC370F10A0B}" presName="bigChev" presStyleLbl="node1" presStyleIdx="4" presStyleCnt="5"/>
      <dgm:spPr/>
    </dgm:pt>
    <dgm:pt modelId="{2AA989E5-C53F-48F8-8A4C-912C421BDA18}" type="pres">
      <dgm:prSet presAssocID="{DACEE80C-61F2-466C-8EAC-440AE3A01656}" presName="parTrans" presStyleCnt="0"/>
      <dgm:spPr/>
    </dgm:pt>
    <dgm:pt modelId="{4FBCA954-ACF3-4385-A705-6ADA54C88B8C}" type="pres">
      <dgm:prSet presAssocID="{2EEA4439-6ED7-4EBA-A9A8-016AABE9D6EA}" presName="node" presStyleLbl="alignAccFollowNode1" presStyleIdx="4" presStyleCnt="5" custScaleX="193184">
        <dgm:presLayoutVars>
          <dgm:bulletEnabled val="1"/>
        </dgm:presLayoutVars>
      </dgm:prSet>
      <dgm:spPr/>
    </dgm:pt>
  </dgm:ptLst>
  <dgm:cxnLst>
    <dgm:cxn modelId="{E5557503-34C6-4E8A-A3BC-C7980928EBF1}" type="presOf" srcId="{3B2CAAC1-684C-4E58-B1F4-BE0B1E5B52AE}" destId="{FD07B670-D15D-4EF3-98BB-2AFDAF59A25B}" srcOrd="0" destOrd="0" presId="urn:microsoft.com/office/officeart/2005/8/layout/lProcess3"/>
    <dgm:cxn modelId="{350F5305-8D1E-4B4B-9896-D16092D484E4}" type="presOf" srcId="{AC2115C0-78C7-4180-9745-9B2602048D56}" destId="{FAAD5CC8-6A20-4FD4-B9AC-FDEA0DDA9199}" srcOrd="0" destOrd="0" presId="urn:microsoft.com/office/officeart/2005/8/layout/lProcess3"/>
    <dgm:cxn modelId="{8A3FEB07-7F30-4EAA-8E74-314F6679D970}" type="presOf" srcId="{FFA55072-7B2F-460A-8314-484D5F0B3EDF}" destId="{16912A31-78CA-4715-B0BA-907C2261726A}" srcOrd="0" destOrd="0" presId="urn:microsoft.com/office/officeart/2005/8/layout/lProcess3"/>
    <dgm:cxn modelId="{B5583A13-8C97-455A-85CC-545757A55B4B}" srcId="{47101206-45AE-4D76-9E84-7D3867C88332}" destId="{5E1CE88C-446C-48FB-A917-9A092C4D0C1B}" srcOrd="0" destOrd="0" parTransId="{CA293FFB-46C2-4183-8B1E-0D472A873A95}" sibTransId="{1D7496E0-031C-4598-8775-1DC0686A87B0}"/>
    <dgm:cxn modelId="{E7E3AB1F-17AA-4079-9A89-AF6EF780CE0E}" srcId="{47101206-45AE-4D76-9E84-7D3867C88332}" destId="{6BDDB5BF-2959-4B50-8A87-E1C2CADEA48F}" srcOrd="3" destOrd="0" parTransId="{0678D803-7428-45B5-8C24-B01B7F879790}" sibTransId="{697598E5-D249-45A8-95FE-BFE4417EC79D}"/>
    <dgm:cxn modelId="{41702929-8E39-4661-8359-EB4D5320F866}" type="presOf" srcId="{2EEA4439-6ED7-4EBA-A9A8-016AABE9D6EA}" destId="{4FBCA954-ACF3-4385-A705-6ADA54C88B8C}" srcOrd="0" destOrd="0" presId="urn:microsoft.com/office/officeart/2005/8/layout/lProcess3"/>
    <dgm:cxn modelId="{D9ED0935-218A-4A4C-8FC0-9E26723F61C0}" type="presOf" srcId="{6BDDB5BF-2959-4B50-8A87-E1C2CADEA48F}" destId="{A954B5FC-FD88-438E-B67B-D17CDEE14AE3}" srcOrd="0" destOrd="0" presId="urn:microsoft.com/office/officeart/2005/8/layout/lProcess3"/>
    <dgm:cxn modelId="{E315F35C-9F6D-4C8A-B87C-001DD53D5115}" srcId="{FFA55072-7B2F-460A-8314-484D5F0B3EDF}" destId="{4DCE04C9-5766-4B0F-809D-AADA762CC7D9}" srcOrd="0" destOrd="0" parTransId="{2F56E10F-87C3-4D31-9334-E43E74D9184F}" sibTransId="{E579637D-BD9B-427A-85C1-38CE6892D6B4}"/>
    <dgm:cxn modelId="{D2748546-B6E6-48CA-8AC4-F1FCFCBFBD89}" type="presOf" srcId="{4DCE04C9-5766-4B0F-809D-AADA762CC7D9}" destId="{4E91FF8A-7E4B-41FC-9FAC-1B1235E2DD8F}" srcOrd="0" destOrd="0" presId="urn:microsoft.com/office/officeart/2005/8/layout/lProcess3"/>
    <dgm:cxn modelId="{3A7E1E67-110A-4C21-9023-7EBE4E0F543A}" type="presOf" srcId="{7D7361A3-9ADF-4C84-87B0-BED857CEE8F9}" destId="{B5394AD7-A2A4-425C-8078-634E5590A20E}" srcOrd="0" destOrd="0" presId="urn:microsoft.com/office/officeart/2005/8/layout/lProcess3"/>
    <dgm:cxn modelId="{F6344576-82D3-4687-AF93-D245C7360849}" type="presOf" srcId="{EEB62F0C-2F5D-4EFF-9A0D-0AC370F10A0B}" destId="{2818DFA9-2883-475C-B766-7568F1BE940E}" srcOrd="0" destOrd="0" presId="urn:microsoft.com/office/officeart/2005/8/layout/lProcess3"/>
    <dgm:cxn modelId="{D2C07C5A-7A21-42EE-97B9-C82F0E79D333}" srcId="{47101206-45AE-4D76-9E84-7D3867C88332}" destId="{D7BB2EB4-6AD3-48BC-AF4A-EB41EF1BB7DD}" srcOrd="2" destOrd="0" parTransId="{EBFFDF88-213D-485B-A134-4DE2F4B52BC6}" sibTransId="{BBFFF544-2908-4BE6-A3B0-DEE10FE6D7A2}"/>
    <dgm:cxn modelId="{0396B382-4CE2-48FE-9563-094C78FD9DFA}" type="presOf" srcId="{5E1CE88C-446C-48FB-A917-9A092C4D0C1B}" destId="{0784E4CD-83D6-4B41-8EB1-641C19504AB9}" srcOrd="0" destOrd="0" presId="urn:microsoft.com/office/officeart/2005/8/layout/lProcess3"/>
    <dgm:cxn modelId="{BF512995-4967-4F1D-B9A6-4222F0603A17}" srcId="{5E1CE88C-446C-48FB-A917-9A092C4D0C1B}" destId="{3B2CAAC1-684C-4E58-B1F4-BE0B1E5B52AE}" srcOrd="0" destOrd="0" parTransId="{C35F54A6-81D4-4E17-9757-A02181872E66}" sibTransId="{29B7C8DF-FAFF-4EF3-BC04-BE5FD4B77D2E}"/>
    <dgm:cxn modelId="{3A3FA795-921E-4979-8630-1759AEB2CA93}" srcId="{D7BB2EB4-6AD3-48BC-AF4A-EB41EF1BB7DD}" destId="{AC2115C0-78C7-4180-9745-9B2602048D56}" srcOrd="0" destOrd="0" parTransId="{E59F256B-01C2-4AFC-A848-4309C933124C}" sibTransId="{D9BFC0C3-DC0E-4075-9B09-E3DA788B8354}"/>
    <dgm:cxn modelId="{B437FAA0-1F6D-4D5E-958C-BB97814339C6}" srcId="{EEB62F0C-2F5D-4EFF-9A0D-0AC370F10A0B}" destId="{2EEA4439-6ED7-4EBA-A9A8-016AABE9D6EA}" srcOrd="0" destOrd="0" parTransId="{DACEE80C-61F2-466C-8EAC-440AE3A01656}" sibTransId="{08625919-A5CB-43C1-9A15-1127CEAAB826}"/>
    <dgm:cxn modelId="{11E463B4-6837-43F4-AE0F-A9E3C3CE83C9}" type="presOf" srcId="{47101206-45AE-4D76-9E84-7D3867C88332}" destId="{5B63AFDD-C33F-41A4-9526-1F8E0DA79AB4}" srcOrd="0" destOrd="0" presId="urn:microsoft.com/office/officeart/2005/8/layout/lProcess3"/>
    <dgm:cxn modelId="{5C9E58B9-2B2C-4D23-B436-44D2E1EA16DC}" srcId="{47101206-45AE-4D76-9E84-7D3867C88332}" destId="{EEB62F0C-2F5D-4EFF-9A0D-0AC370F10A0B}" srcOrd="4" destOrd="0" parTransId="{5BA545DD-BDBC-45D4-A0C9-FD325219386D}" sibTransId="{47596318-441B-4D9E-9B2D-C8B620523302}"/>
    <dgm:cxn modelId="{517461C6-435D-4D5A-8C0F-69BDB375A512}" srcId="{6BDDB5BF-2959-4B50-8A87-E1C2CADEA48F}" destId="{7D7361A3-9ADF-4C84-87B0-BED857CEE8F9}" srcOrd="0" destOrd="0" parTransId="{94875EE5-8355-4BBD-913A-88E2C62237EC}" sibTransId="{1EDDA949-AA39-4797-B9BD-3086BBB68996}"/>
    <dgm:cxn modelId="{0FF5E6E0-F1C8-4E5E-B541-CCDF3E897F5C}" type="presOf" srcId="{D7BB2EB4-6AD3-48BC-AF4A-EB41EF1BB7DD}" destId="{D48DB3F6-32BA-4A90-9A60-8E323929572F}" srcOrd="0" destOrd="0" presId="urn:microsoft.com/office/officeart/2005/8/layout/lProcess3"/>
    <dgm:cxn modelId="{6C0B8CFA-1F7C-49C0-A037-FDD8E13F7DCA}" srcId="{47101206-45AE-4D76-9E84-7D3867C88332}" destId="{FFA55072-7B2F-460A-8314-484D5F0B3EDF}" srcOrd="1" destOrd="0" parTransId="{27A68470-5257-428B-AB88-8797AD0EC919}" sibTransId="{5597A773-1463-42D0-8EB9-DF448B08DC79}"/>
    <dgm:cxn modelId="{AD6B2F21-699A-4D6F-8AE8-B465642E5EAC}" type="presParOf" srcId="{5B63AFDD-C33F-41A4-9526-1F8E0DA79AB4}" destId="{5EA4202F-5F5E-4C70-AFC9-094CC59A7192}" srcOrd="0" destOrd="0" presId="urn:microsoft.com/office/officeart/2005/8/layout/lProcess3"/>
    <dgm:cxn modelId="{9D0472D5-F315-4A1D-827A-9AC866607AC3}" type="presParOf" srcId="{5EA4202F-5F5E-4C70-AFC9-094CC59A7192}" destId="{0784E4CD-83D6-4B41-8EB1-641C19504AB9}" srcOrd="0" destOrd="0" presId="urn:microsoft.com/office/officeart/2005/8/layout/lProcess3"/>
    <dgm:cxn modelId="{4A995A04-0D88-45BD-8B69-BE03BA62520D}" type="presParOf" srcId="{5EA4202F-5F5E-4C70-AFC9-094CC59A7192}" destId="{17A86DD8-1F56-4C1B-8348-B1CE219AB447}" srcOrd="1" destOrd="0" presId="urn:microsoft.com/office/officeart/2005/8/layout/lProcess3"/>
    <dgm:cxn modelId="{19A1CE7A-2470-46C3-BCCE-A99E27613C66}" type="presParOf" srcId="{5EA4202F-5F5E-4C70-AFC9-094CC59A7192}" destId="{FD07B670-D15D-4EF3-98BB-2AFDAF59A25B}" srcOrd="2" destOrd="0" presId="urn:microsoft.com/office/officeart/2005/8/layout/lProcess3"/>
    <dgm:cxn modelId="{A03C3F71-4D43-44BB-83EA-10C6D9A5919E}" type="presParOf" srcId="{5B63AFDD-C33F-41A4-9526-1F8E0DA79AB4}" destId="{0A6440F2-D582-47D3-B860-7988727A3A9C}" srcOrd="1" destOrd="0" presId="urn:microsoft.com/office/officeart/2005/8/layout/lProcess3"/>
    <dgm:cxn modelId="{9C5E6CD7-76ED-4B07-9D18-3E3A58747A94}" type="presParOf" srcId="{5B63AFDD-C33F-41A4-9526-1F8E0DA79AB4}" destId="{77687E8B-E211-41CE-B065-ED4A5E641752}" srcOrd="2" destOrd="0" presId="urn:microsoft.com/office/officeart/2005/8/layout/lProcess3"/>
    <dgm:cxn modelId="{84143012-8026-4674-9D0A-9134EC0CF9E2}" type="presParOf" srcId="{77687E8B-E211-41CE-B065-ED4A5E641752}" destId="{16912A31-78CA-4715-B0BA-907C2261726A}" srcOrd="0" destOrd="0" presId="urn:microsoft.com/office/officeart/2005/8/layout/lProcess3"/>
    <dgm:cxn modelId="{9912EFF6-1374-4690-A16D-9B795681FB6E}" type="presParOf" srcId="{77687E8B-E211-41CE-B065-ED4A5E641752}" destId="{0A7B01FC-7165-4A8D-A752-84307A555E90}" srcOrd="1" destOrd="0" presId="urn:microsoft.com/office/officeart/2005/8/layout/lProcess3"/>
    <dgm:cxn modelId="{B848C7C8-54D9-4CF0-BCAF-FCAF404FD074}" type="presParOf" srcId="{77687E8B-E211-41CE-B065-ED4A5E641752}" destId="{4E91FF8A-7E4B-41FC-9FAC-1B1235E2DD8F}" srcOrd="2" destOrd="0" presId="urn:microsoft.com/office/officeart/2005/8/layout/lProcess3"/>
    <dgm:cxn modelId="{930364DA-DED1-4930-B4B5-277401D6A404}" type="presParOf" srcId="{5B63AFDD-C33F-41A4-9526-1F8E0DA79AB4}" destId="{E49FE30F-4882-4070-9929-6C861766902A}" srcOrd="3" destOrd="0" presId="urn:microsoft.com/office/officeart/2005/8/layout/lProcess3"/>
    <dgm:cxn modelId="{69422A4C-5CB0-4975-8087-8F6B647BA924}" type="presParOf" srcId="{5B63AFDD-C33F-41A4-9526-1F8E0DA79AB4}" destId="{34A4800F-D877-43AA-8645-B5F28E7CF152}" srcOrd="4" destOrd="0" presId="urn:microsoft.com/office/officeart/2005/8/layout/lProcess3"/>
    <dgm:cxn modelId="{848423D0-6406-4402-9E48-2F27853DAAD1}" type="presParOf" srcId="{34A4800F-D877-43AA-8645-B5F28E7CF152}" destId="{D48DB3F6-32BA-4A90-9A60-8E323929572F}" srcOrd="0" destOrd="0" presId="urn:microsoft.com/office/officeart/2005/8/layout/lProcess3"/>
    <dgm:cxn modelId="{DDA23D6F-D159-4B89-942F-F19C7E944328}" type="presParOf" srcId="{34A4800F-D877-43AA-8645-B5F28E7CF152}" destId="{D0FD72BE-D116-40A4-A0D0-A182C74F15DC}" srcOrd="1" destOrd="0" presId="urn:microsoft.com/office/officeart/2005/8/layout/lProcess3"/>
    <dgm:cxn modelId="{137AFC2B-90C6-4376-B4FB-B605FFF570C3}" type="presParOf" srcId="{34A4800F-D877-43AA-8645-B5F28E7CF152}" destId="{FAAD5CC8-6A20-4FD4-B9AC-FDEA0DDA9199}" srcOrd="2" destOrd="0" presId="urn:microsoft.com/office/officeart/2005/8/layout/lProcess3"/>
    <dgm:cxn modelId="{57CAB9BB-D6CE-4994-A152-F32C3E94C7F1}" type="presParOf" srcId="{5B63AFDD-C33F-41A4-9526-1F8E0DA79AB4}" destId="{0C92FABA-8480-47BC-A1B6-1F2634CBE324}" srcOrd="5" destOrd="0" presId="urn:microsoft.com/office/officeart/2005/8/layout/lProcess3"/>
    <dgm:cxn modelId="{82C66155-4F39-4D3C-930C-2314AFCE5D86}" type="presParOf" srcId="{5B63AFDD-C33F-41A4-9526-1F8E0DA79AB4}" destId="{68A6BE29-DFF7-4DA1-8597-317FBE8C3309}" srcOrd="6" destOrd="0" presId="urn:microsoft.com/office/officeart/2005/8/layout/lProcess3"/>
    <dgm:cxn modelId="{7989FAB1-792B-4243-A4FE-E201754EBE53}" type="presParOf" srcId="{68A6BE29-DFF7-4DA1-8597-317FBE8C3309}" destId="{A954B5FC-FD88-438E-B67B-D17CDEE14AE3}" srcOrd="0" destOrd="0" presId="urn:microsoft.com/office/officeart/2005/8/layout/lProcess3"/>
    <dgm:cxn modelId="{54431039-5DC3-4EB5-866E-CB7DB5FFDDE5}" type="presParOf" srcId="{68A6BE29-DFF7-4DA1-8597-317FBE8C3309}" destId="{6C707893-85AE-4338-9C41-0D768FD01DDA}" srcOrd="1" destOrd="0" presId="urn:microsoft.com/office/officeart/2005/8/layout/lProcess3"/>
    <dgm:cxn modelId="{5156FCC9-ABFA-47E1-BCFF-799E472AB995}" type="presParOf" srcId="{68A6BE29-DFF7-4DA1-8597-317FBE8C3309}" destId="{B5394AD7-A2A4-425C-8078-634E5590A20E}" srcOrd="2" destOrd="0" presId="urn:microsoft.com/office/officeart/2005/8/layout/lProcess3"/>
    <dgm:cxn modelId="{DBCC4320-BD5D-4A43-879A-C36062667917}" type="presParOf" srcId="{5B63AFDD-C33F-41A4-9526-1F8E0DA79AB4}" destId="{32290DC1-97D2-4249-88B0-DB2C0F56E8CF}" srcOrd="7" destOrd="0" presId="urn:microsoft.com/office/officeart/2005/8/layout/lProcess3"/>
    <dgm:cxn modelId="{36F345D3-FE2F-4011-A05D-5707D080E531}" type="presParOf" srcId="{5B63AFDD-C33F-41A4-9526-1F8E0DA79AB4}" destId="{9DA9A825-FB11-48A3-92F5-E315D935E478}" srcOrd="8" destOrd="0" presId="urn:microsoft.com/office/officeart/2005/8/layout/lProcess3"/>
    <dgm:cxn modelId="{C0071B40-901D-4930-B265-33F76F1559FD}" type="presParOf" srcId="{9DA9A825-FB11-48A3-92F5-E315D935E478}" destId="{2818DFA9-2883-475C-B766-7568F1BE940E}" srcOrd="0" destOrd="0" presId="urn:microsoft.com/office/officeart/2005/8/layout/lProcess3"/>
    <dgm:cxn modelId="{41F3DA12-FF6B-4D07-8382-FC2914115BCC}" type="presParOf" srcId="{9DA9A825-FB11-48A3-92F5-E315D935E478}" destId="{2AA989E5-C53F-48F8-8A4C-912C421BDA18}" srcOrd="1" destOrd="0" presId="urn:microsoft.com/office/officeart/2005/8/layout/lProcess3"/>
    <dgm:cxn modelId="{1B7AD155-A335-4FFB-A1D3-C34EAA51861B}" type="presParOf" srcId="{9DA9A825-FB11-48A3-92F5-E315D935E478}" destId="{4FBCA954-ACF3-4385-A705-6ADA54C88B8C}" srcOrd="2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9291F686-6EEE-4E3C-B36E-8BDC41FFD406}" type="doc">
      <dgm:prSet loTypeId="urn:microsoft.com/office/officeart/2005/8/layout/bList2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FA4A9CC7-E2DF-4F57-B49E-230E4FD59475}">
      <dgm:prSet phldrT="[Metin]" custT="1"/>
      <dgm:spPr/>
      <dgm:t>
        <a:bodyPr/>
        <a:lstStyle/>
        <a:p>
          <a:pPr algn="ctr"/>
          <a:r>
            <a:rPr lang="tr-TR" sz="1400" dirty="0">
              <a:latin typeface="Chaparral Pro" panose="02060503040505020203" pitchFamily="18" charset="-94"/>
            </a:rPr>
            <a:t>STRAFOR KÖPÜK</a:t>
          </a:r>
        </a:p>
      </dgm:t>
    </dgm:pt>
    <dgm:pt modelId="{7C3B7558-7ED3-4B54-B09C-4F3727727558}" type="parTrans" cxnId="{7D46A730-3FAE-43CD-8E22-544811037477}">
      <dgm:prSet/>
      <dgm:spPr/>
      <dgm:t>
        <a:bodyPr/>
        <a:lstStyle/>
        <a:p>
          <a:endParaRPr lang="tr-TR" sz="1400">
            <a:latin typeface="Chaparral Pro" panose="02060503040505020203" pitchFamily="18" charset="-94"/>
          </a:endParaRPr>
        </a:p>
      </dgm:t>
    </dgm:pt>
    <dgm:pt modelId="{FAD59E27-4656-446A-A703-7BC2C0102F76}" type="sibTrans" cxnId="{7D46A730-3FAE-43CD-8E22-544811037477}">
      <dgm:prSet/>
      <dgm:spPr/>
      <dgm:t>
        <a:bodyPr/>
        <a:lstStyle/>
        <a:p>
          <a:endParaRPr lang="tr-TR" sz="1400">
            <a:latin typeface="Chaparral Pro" panose="02060503040505020203" pitchFamily="18" charset="-94"/>
          </a:endParaRPr>
        </a:p>
      </dgm:t>
    </dgm:pt>
    <dgm:pt modelId="{E1B324BC-9393-4364-A2B9-05EE3FDFA00F}">
      <dgm:prSet phldrT="[Metin]" custT="1"/>
      <dgm:spPr/>
      <dgm:t>
        <a:bodyPr/>
        <a:lstStyle/>
        <a:p>
          <a:r>
            <a:rPr lang="tr-TR" sz="1400" b="0" i="0" dirty="0">
              <a:latin typeface="Chaparral Pro" panose="02060503040505020203" pitchFamily="18" charset="-94"/>
            </a:rPr>
            <a:t>İç ve dış duvar cepheleri</a:t>
          </a:r>
          <a:endParaRPr lang="tr-TR" sz="1400" dirty="0">
            <a:latin typeface="Chaparral Pro" panose="02060503040505020203" pitchFamily="18" charset="-94"/>
          </a:endParaRPr>
        </a:p>
      </dgm:t>
    </dgm:pt>
    <dgm:pt modelId="{194035B1-AB5E-4F49-B38C-AA416C02567A}" type="parTrans" cxnId="{787C2C12-8177-41DE-85CE-A5A2A8FFB850}">
      <dgm:prSet/>
      <dgm:spPr/>
      <dgm:t>
        <a:bodyPr/>
        <a:lstStyle/>
        <a:p>
          <a:endParaRPr lang="tr-TR" sz="1400">
            <a:latin typeface="Chaparral Pro" panose="02060503040505020203" pitchFamily="18" charset="-94"/>
          </a:endParaRPr>
        </a:p>
      </dgm:t>
    </dgm:pt>
    <dgm:pt modelId="{BA455F8A-3D9A-4DFD-86B7-D19A6A3B19D5}" type="sibTrans" cxnId="{787C2C12-8177-41DE-85CE-A5A2A8FFB850}">
      <dgm:prSet/>
      <dgm:spPr/>
      <dgm:t>
        <a:bodyPr/>
        <a:lstStyle/>
        <a:p>
          <a:endParaRPr lang="tr-TR" sz="1400">
            <a:latin typeface="Chaparral Pro" panose="02060503040505020203" pitchFamily="18" charset="-94"/>
          </a:endParaRPr>
        </a:p>
      </dgm:t>
    </dgm:pt>
    <dgm:pt modelId="{A29A51BC-F1DD-4702-BCBD-7B1D8C8F8429}">
      <dgm:prSet phldrT="[Metin]" custT="1"/>
      <dgm:spPr/>
      <dgm:t>
        <a:bodyPr/>
        <a:lstStyle/>
        <a:p>
          <a:pPr algn="ctr"/>
          <a:r>
            <a:rPr lang="tr-TR" sz="1400" dirty="0">
              <a:latin typeface="Chaparral Pro" panose="02060503040505020203" pitchFamily="18" charset="-94"/>
            </a:rPr>
            <a:t>AHŞAP</a:t>
          </a:r>
        </a:p>
      </dgm:t>
    </dgm:pt>
    <dgm:pt modelId="{F952FA06-A752-41A7-B99A-BD7D40233652}" type="parTrans" cxnId="{5A1A37E0-29E5-4D55-A39A-1634607CBEC5}">
      <dgm:prSet/>
      <dgm:spPr/>
      <dgm:t>
        <a:bodyPr/>
        <a:lstStyle/>
        <a:p>
          <a:endParaRPr lang="tr-TR" sz="1400">
            <a:latin typeface="Chaparral Pro" panose="02060503040505020203" pitchFamily="18" charset="-94"/>
          </a:endParaRPr>
        </a:p>
      </dgm:t>
    </dgm:pt>
    <dgm:pt modelId="{AAF83648-74A1-46F5-AB9D-7275B6E3FC34}" type="sibTrans" cxnId="{5A1A37E0-29E5-4D55-A39A-1634607CBEC5}">
      <dgm:prSet/>
      <dgm:spPr/>
      <dgm:t>
        <a:bodyPr/>
        <a:lstStyle/>
        <a:p>
          <a:endParaRPr lang="tr-TR" sz="1400">
            <a:latin typeface="Chaparral Pro" panose="02060503040505020203" pitchFamily="18" charset="-94"/>
          </a:endParaRPr>
        </a:p>
      </dgm:t>
    </dgm:pt>
    <dgm:pt modelId="{14850A7E-5208-408D-8130-2AEA1AE77958}">
      <dgm:prSet phldrT="[Metin]" custT="1"/>
      <dgm:spPr/>
      <dgm:t>
        <a:bodyPr/>
        <a:lstStyle/>
        <a:p>
          <a:r>
            <a:rPr lang="tr-TR" sz="1400" b="0" i="0" dirty="0">
              <a:latin typeface="Chaparral Pro" panose="02060503040505020203" pitchFamily="18" charset="-94"/>
            </a:rPr>
            <a:t>İç ve dış döşemeler</a:t>
          </a:r>
          <a:endParaRPr lang="tr-TR" sz="1400" dirty="0">
            <a:latin typeface="Chaparral Pro" panose="02060503040505020203" pitchFamily="18" charset="-94"/>
          </a:endParaRPr>
        </a:p>
      </dgm:t>
    </dgm:pt>
    <dgm:pt modelId="{830A435F-FFEF-4D8E-A07C-EB869414D8EC}" type="parTrans" cxnId="{6622AFEB-001D-47A3-AC79-B91F7B65D9E2}">
      <dgm:prSet/>
      <dgm:spPr/>
      <dgm:t>
        <a:bodyPr/>
        <a:lstStyle/>
        <a:p>
          <a:endParaRPr lang="tr-TR" sz="1400">
            <a:latin typeface="Chaparral Pro" panose="02060503040505020203" pitchFamily="18" charset="-94"/>
          </a:endParaRPr>
        </a:p>
      </dgm:t>
    </dgm:pt>
    <dgm:pt modelId="{8574823C-53CD-4CFA-9B03-633BC29C8279}" type="sibTrans" cxnId="{6622AFEB-001D-47A3-AC79-B91F7B65D9E2}">
      <dgm:prSet/>
      <dgm:spPr/>
      <dgm:t>
        <a:bodyPr/>
        <a:lstStyle/>
        <a:p>
          <a:endParaRPr lang="tr-TR" sz="1400">
            <a:latin typeface="Chaparral Pro" panose="02060503040505020203" pitchFamily="18" charset="-94"/>
          </a:endParaRPr>
        </a:p>
      </dgm:t>
    </dgm:pt>
    <dgm:pt modelId="{173096CD-6174-4911-9A69-635E2293CDCE}">
      <dgm:prSet phldrT="[Metin]" custT="1"/>
      <dgm:spPr/>
      <dgm:t>
        <a:bodyPr/>
        <a:lstStyle/>
        <a:p>
          <a:pPr algn="ctr"/>
          <a:r>
            <a:rPr lang="tr-TR" sz="1400" dirty="0">
              <a:latin typeface="Chaparral Pro" panose="02060503040505020203" pitchFamily="18" charset="-94"/>
            </a:rPr>
            <a:t>TAŞ YÜNÜ</a:t>
          </a:r>
        </a:p>
      </dgm:t>
    </dgm:pt>
    <dgm:pt modelId="{938779B8-952F-4C2C-9CAB-BB7C7F590D3A}" type="parTrans" cxnId="{196F7B51-1C7B-42CF-A6A2-7997FA33B16C}">
      <dgm:prSet/>
      <dgm:spPr/>
      <dgm:t>
        <a:bodyPr/>
        <a:lstStyle/>
        <a:p>
          <a:endParaRPr lang="tr-TR" sz="1400">
            <a:latin typeface="Chaparral Pro" panose="02060503040505020203" pitchFamily="18" charset="-94"/>
          </a:endParaRPr>
        </a:p>
      </dgm:t>
    </dgm:pt>
    <dgm:pt modelId="{8F07465B-483A-438A-927C-4820DA6C2100}" type="sibTrans" cxnId="{196F7B51-1C7B-42CF-A6A2-7997FA33B16C}">
      <dgm:prSet/>
      <dgm:spPr/>
      <dgm:t>
        <a:bodyPr/>
        <a:lstStyle/>
        <a:p>
          <a:endParaRPr lang="tr-TR" sz="1400">
            <a:latin typeface="Chaparral Pro" panose="02060503040505020203" pitchFamily="18" charset="-94"/>
          </a:endParaRPr>
        </a:p>
      </dgm:t>
    </dgm:pt>
    <dgm:pt modelId="{A139F52F-9E4A-46E9-B4F0-A81E499C7AF3}">
      <dgm:prSet phldrT="[Metin]" custT="1"/>
      <dgm:spPr/>
      <dgm:t>
        <a:bodyPr/>
        <a:lstStyle/>
        <a:p>
          <a:r>
            <a:rPr lang="tr-TR" sz="1400" b="0" i="0" dirty="0">
              <a:latin typeface="Chaparral Pro" panose="02060503040505020203" pitchFamily="18" charset="-94"/>
            </a:rPr>
            <a:t>Tavan, iç ve dış duvarlar</a:t>
          </a:r>
          <a:endParaRPr lang="tr-TR" sz="1400" dirty="0">
            <a:latin typeface="Chaparral Pro" panose="02060503040505020203" pitchFamily="18" charset="-94"/>
          </a:endParaRPr>
        </a:p>
      </dgm:t>
    </dgm:pt>
    <dgm:pt modelId="{55D83765-E73B-4ABA-A9FC-079871CA6B03}" type="parTrans" cxnId="{BCE1B862-B096-4C8E-A1DD-53A94DA7A8C8}">
      <dgm:prSet/>
      <dgm:spPr/>
      <dgm:t>
        <a:bodyPr/>
        <a:lstStyle/>
        <a:p>
          <a:endParaRPr lang="tr-TR" sz="1400">
            <a:latin typeface="Chaparral Pro" panose="02060503040505020203" pitchFamily="18" charset="-94"/>
          </a:endParaRPr>
        </a:p>
      </dgm:t>
    </dgm:pt>
    <dgm:pt modelId="{662EDBBC-72D8-433D-8B4D-8A7639F46B76}" type="sibTrans" cxnId="{BCE1B862-B096-4C8E-A1DD-53A94DA7A8C8}">
      <dgm:prSet/>
      <dgm:spPr/>
      <dgm:t>
        <a:bodyPr/>
        <a:lstStyle/>
        <a:p>
          <a:endParaRPr lang="tr-TR" sz="1400">
            <a:latin typeface="Chaparral Pro" panose="02060503040505020203" pitchFamily="18" charset="-94"/>
          </a:endParaRPr>
        </a:p>
      </dgm:t>
    </dgm:pt>
    <dgm:pt modelId="{27109A02-D83D-484C-909C-B09FD29E2C06}">
      <dgm:prSet phldrT="[Metin]" custT="1"/>
      <dgm:spPr/>
      <dgm:t>
        <a:bodyPr/>
        <a:lstStyle/>
        <a:p>
          <a:pPr algn="ctr"/>
          <a:r>
            <a:rPr lang="tr-TR" sz="1400" dirty="0">
              <a:latin typeface="Chaparral Pro" panose="02060503040505020203" pitchFamily="18" charset="-94"/>
            </a:rPr>
            <a:t>KATRAN</a:t>
          </a:r>
        </a:p>
      </dgm:t>
    </dgm:pt>
    <dgm:pt modelId="{8B7A9D2C-9DF4-4AAE-81CF-971A5980B002}" type="parTrans" cxnId="{077255E5-B808-431F-B5FD-02C00ECCE2A0}">
      <dgm:prSet/>
      <dgm:spPr/>
      <dgm:t>
        <a:bodyPr/>
        <a:lstStyle/>
        <a:p>
          <a:endParaRPr lang="tr-TR" sz="1400">
            <a:latin typeface="Chaparral Pro" panose="02060503040505020203" pitchFamily="18" charset="-94"/>
          </a:endParaRPr>
        </a:p>
      </dgm:t>
    </dgm:pt>
    <dgm:pt modelId="{F803A661-2BA4-4509-A783-33CF9C4BA9BC}" type="sibTrans" cxnId="{077255E5-B808-431F-B5FD-02C00ECCE2A0}">
      <dgm:prSet/>
      <dgm:spPr/>
      <dgm:t>
        <a:bodyPr/>
        <a:lstStyle/>
        <a:p>
          <a:endParaRPr lang="tr-TR" sz="1400">
            <a:latin typeface="Chaparral Pro" panose="02060503040505020203" pitchFamily="18" charset="-94"/>
          </a:endParaRPr>
        </a:p>
      </dgm:t>
    </dgm:pt>
    <dgm:pt modelId="{0B7F975B-CD2B-47F5-AC0A-6162D18E07A3}">
      <dgm:prSet phldrT="[Metin]" custT="1"/>
      <dgm:spPr/>
      <dgm:t>
        <a:bodyPr/>
        <a:lstStyle/>
        <a:p>
          <a:r>
            <a:rPr lang="tr-TR" sz="1400" b="0" i="0" dirty="0">
              <a:latin typeface="Chaparral Pro" panose="02060503040505020203" pitchFamily="18" charset="-94"/>
            </a:rPr>
            <a:t>Tavan</a:t>
          </a:r>
          <a:endParaRPr lang="tr-TR" sz="1400" dirty="0">
            <a:latin typeface="Chaparral Pro" panose="02060503040505020203" pitchFamily="18" charset="-94"/>
          </a:endParaRPr>
        </a:p>
      </dgm:t>
    </dgm:pt>
    <dgm:pt modelId="{A9507F59-4D81-4EAE-9242-C714FE573984}" type="parTrans" cxnId="{C6037275-B0A3-4777-9102-1AA54E4965DF}">
      <dgm:prSet/>
      <dgm:spPr/>
      <dgm:t>
        <a:bodyPr/>
        <a:lstStyle/>
        <a:p>
          <a:endParaRPr lang="tr-TR" sz="1400">
            <a:latin typeface="Chaparral Pro" panose="02060503040505020203" pitchFamily="18" charset="-94"/>
          </a:endParaRPr>
        </a:p>
      </dgm:t>
    </dgm:pt>
    <dgm:pt modelId="{6DD3392B-CB3C-44E9-92FE-0BB6E71E0C1C}" type="sibTrans" cxnId="{C6037275-B0A3-4777-9102-1AA54E4965DF}">
      <dgm:prSet/>
      <dgm:spPr/>
      <dgm:t>
        <a:bodyPr/>
        <a:lstStyle/>
        <a:p>
          <a:endParaRPr lang="tr-TR" sz="1400">
            <a:latin typeface="Chaparral Pro" panose="02060503040505020203" pitchFamily="18" charset="-94"/>
          </a:endParaRPr>
        </a:p>
      </dgm:t>
    </dgm:pt>
    <dgm:pt modelId="{83DA2962-FC5A-4301-9E6D-D07D41AFBA44}">
      <dgm:prSet phldrT="[Metin]" custT="1"/>
      <dgm:spPr/>
      <dgm:t>
        <a:bodyPr/>
        <a:lstStyle/>
        <a:p>
          <a:pPr algn="ctr"/>
          <a:r>
            <a:rPr lang="tr-TR" sz="1400" dirty="0">
              <a:latin typeface="Chaparral Pro" panose="02060503040505020203" pitchFamily="18" charset="-94"/>
            </a:rPr>
            <a:t>CAM YÜNÜ</a:t>
          </a:r>
        </a:p>
      </dgm:t>
    </dgm:pt>
    <dgm:pt modelId="{6EC417F9-3A06-46F5-BDE4-717E2B78318F}" type="parTrans" cxnId="{B6452070-BE5A-4172-9D0C-46A40C01A4CA}">
      <dgm:prSet/>
      <dgm:spPr/>
      <dgm:t>
        <a:bodyPr/>
        <a:lstStyle/>
        <a:p>
          <a:endParaRPr lang="tr-TR" sz="1400">
            <a:latin typeface="Chaparral Pro" panose="02060503040505020203" pitchFamily="18" charset="-94"/>
          </a:endParaRPr>
        </a:p>
      </dgm:t>
    </dgm:pt>
    <dgm:pt modelId="{5C784DF1-0443-4338-83D8-E25FA4CDC8FD}" type="sibTrans" cxnId="{B6452070-BE5A-4172-9D0C-46A40C01A4CA}">
      <dgm:prSet/>
      <dgm:spPr/>
      <dgm:t>
        <a:bodyPr/>
        <a:lstStyle/>
        <a:p>
          <a:endParaRPr lang="tr-TR" sz="1400">
            <a:latin typeface="Chaparral Pro" panose="02060503040505020203" pitchFamily="18" charset="-94"/>
          </a:endParaRPr>
        </a:p>
      </dgm:t>
    </dgm:pt>
    <dgm:pt modelId="{BDBCA2C1-B77F-4FD9-97C3-E4BFF1AA3484}">
      <dgm:prSet phldrT="[Metin]" custT="1"/>
      <dgm:spPr/>
      <dgm:t>
        <a:bodyPr/>
        <a:lstStyle/>
        <a:p>
          <a:r>
            <a:rPr lang="tr-TR" sz="1400" b="0" i="0" dirty="0">
              <a:latin typeface="Chaparral Pro" panose="02060503040505020203" pitchFamily="18" charset="-94"/>
            </a:rPr>
            <a:t>Tavan, iç ve dış duvarlar, güneş paneli, tesisat boruları</a:t>
          </a:r>
          <a:endParaRPr lang="tr-TR" sz="1400" dirty="0">
            <a:latin typeface="Chaparral Pro" panose="02060503040505020203" pitchFamily="18" charset="-94"/>
          </a:endParaRPr>
        </a:p>
      </dgm:t>
    </dgm:pt>
    <dgm:pt modelId="{7606F4EB-594F-4D27-98C7-B5DA337B18D6}" type="parTrans" cxnId="{7C1BB3DD-7BB2-4091-B5E1-C371EFC7235C}">
      <dgm:prSet/>
      <dgm:spPr/>
      <dgm:t>
        <a:bodyPr/>
        <a:lstStyle/>
        <a:p>
          <a:endParaRPr lang="tr-TR" sz="1400">
            <a:latin typeface="Chaparral Pro" panose="02060503040505020203" pitchFamily="18" charset="-94"/>
          </a:endParaRPr>
        </a:p>
      </dgm:t>
    </dgm:pt>
    <dgm:pt modelId="{F40494E8-FADC-4001-98EC-F135EF25AB50}" type="sibTrans" cxnId="{7C1BB3DD-7BB2-4091-B5E1-C371EFC7235C}">
      <dgm:prSet/>
      <dgm:spPr/>
      <dgm:t>
        <a:bodyPr/>
        <a:lstStyle/>
        <a:p>
          <a:endParaRPr lang="tr-TR" sz="1400">
            <a:latin typeface="Chaparral Pro" panose="02060503040505020203" pitchFamily="18" charset="-94"/>
          </a:endParaRPr>
        </a:p>
      </dgm:t>
    </dgm:pt>
    <dgm:pt modelId="{D7153940-8FBD-4496-854D-86BED26C42ED}">
      <dgm:prSet phldrT="[Metin]" custT="1"/>
      <dgm:spPr/>
      <dgm:t>
        <a:bodyPr/>
        <a:lstStyle/>
        <a:p>
          <a:pPr algn="ctr"/>
          <a:r>
            <a:rPr lang="tr-TR" sz="1400" dirty="0">
              <a:latin typeface="Chaparral Pro" panose="02060503040505020203" pitchFamily="18" charset="-94"/>
            </a:rPr>
            <a:t>SİLİKON YÜNÜ</a:t>
          </a:r>
        </a:p>
      </dgm:t>
    </dgm:pt>
    <dgm:pt modelId="{A256934A-4608-4A09-87D5-83D86DC04216}" type="parTrans" cxnId="{3E8DB7B8-3971-483B-B9CA-F5370E0AF562}">
      <dgm:prSet/>
      <dgm:spPr/>
      <dgm:t>
        <a:bodyPr/>
        <a:lstStyle/>
        <a:p>
          <a:endParaRPr lang="tr-TR" sz="1400">
            <a:latin typeface="Chaparral Pro" panose="02060503040505020203" pitchFamily="18" charset="-94"/>
          </a:endParaRPr>
        </a:p>
      </dgm:t>
    </dgm:pt>
    <dgm:pt modelId="{B7C725DC-E761-456B-9770-FFEC5E39E938}" type="sibTrans" cxnId="{3E8DB7B8-3971-483B-B9CA-F5370E0AF562}">
      <dgm:prSet/>
      <dgm:spPr/>
      <dgm:t>
        <a:bodyPr/>
        <a:lstStyle/>
        <a:p>
          <a:endParaRPr lang="tr-TR" sz="1400">
            <a:latin typeface="Chaparral Pro" panose="02060503040505020203" pitchFamily="18" charset="-94"/>
          </a:endParaRPr>
        </a:p>
      </dgm:t>
    </dgm:pt>
    <dgm:pt modelId="{1A4F15AD-D952-4DF9-8194-65FE0DCEDB23}">
      <dgm:prSet phldrT="[Metin]" custT="1"/>
      <dgm:spPr/>
      <dgm:t>
        <a:bodyPr/>
        <a:lstStyle/>
        <a:p>
          <a:r>
            <a:rPr lang="tr-TR" sz="1400" b="0" i="0" dirty="0">
              <a:latin typeface="Chaparral Pro" panose="02060503040505020203" pitchFamily="18" charset="-94"/>
            </a:rPr>
            <a:t>Dış cepheler</a:t>
          </a:r>
          <a:endParaRPr lang="tr-TR" sz="1400" dirty="0">
            <a:latin typeface="Chaparral Pro" panose="02060503040505020203" pitchFamily="18" charset="-94"/>
          </a:endParaRPr>
        </a:p>
      </dgm:t>
    </dgm:pt>
    <dgm:pt modelId="{FDEE733C-440E-4D8C-9A28-C46C3653257B}" type="parTrans" cxnId="{E90D46E9-7508-45B0-9EC6-EC9CF0BEE865}">
      <dgm:prSet/>
      <dgm:spPr/>
      <dgm:t>
        <a:bodyPr/>
        <a:lstStyle/>
        <a:p>
          <a:endParaRPr lang="tr-TR" sz="1400">
            <a:latin typeface="Chaparral Pro" panose="02060503040505020203" pitchFamily="18" charset="-94"/>
          </a:endParaRPr>
        </a:p>
      </dgm:t>
    </dgm:pt>
    <dgm:pt modelId="{1054CDA8-77D3-4421-94A6-97B86B460D16}" type="sibTrans" cxnId="{E90D46E9-7508-45B0-9EC6-EC9CF0BEE865}">
      <dgm:prSet/>
      <dgm:spPr/>
      <dgm:t>
        <a:bodyPr/>
        <a:lstStyle/>
        <a:p>
          <a:endParaRPr lang="tr-TR" sz="1400">
            <a:latin typeface="Chaparral Pro" panose="02060503040505020203" pitchFamily="18" charset="-94"/>
          </a:endParaRPr>
        </a:p>
      </dgm:t>
    </dgm:pt>
    <dgm:pt modelId="{D458A182-FB9F-4067-A895-CA1FD7A80889}">
      <dgm:prSet phldrT="[Metin]" custT="1"/>
      <dgm:spPr/>
      <dgm:t>
        <a:bodyPr/>
        <a:lstStyle/>
        <a:p>
          <a:pPr algn="ctr"/>
          <a:r>
            <a:rPr lang="tr-TR" sz="1400" dirty="0">
              <a:latin typeface="Chaparral Pro" panose="02060503040505020203" pitchFamily="18" charset="-94"/>
            </a:rPr>
            <a:t>VOLKAN TÜFLERİ</a:t>
          </a:r>
        </a:p>
      </dgm:t>
    </dgm:pt>
    <dgm:pt modelId="{ADFEB34A-A903-41B9-8420-ED6672B6F104}" type="parTrans" cxnId="{AC9932EC-37F8-4C10-9892-93D48AF013A6}">
      <dgm:prSet/>
      <dgm:spPr/>
      <dgm:t>
        <a:bodyPr/>
        <a:lstStyle/>
        <a:p>
          <a:endParaRPr lang="tr-TR" sz="2400"/>
        </a:p>
      </dgm:t>
    </dgm:pt>
    <dgm:pt modelId="{71A4CDE8-61EE-45C4-8CBB-853A92B9D102}" type="sibTrans" cxnId="{AC9932EC-37F8-4C10-9892-93D48AF013A6}">
      <dgm:prSet/>
      <dgm:spPr/>
      <dgm:t>
        <a:bodyPr/>
        <a:lstStyle/>
        <a:p>
          <a:endParaRPr lang="tr-TR" sz="2400"/>
        </a:p>
      </dgm:t>
    </dgm:pt>
    <dgm:pt modelId="{2E7A2808-7D1F-4BEF-9847-29FFF2BCE4EE}">
      <dgm:prSet phldrT="[Metin]" custT="1"/>
      <dgm:spPr/>
      <dgm:t>
        <a:bodyPr/>
        <a:lstStyle/>
        <a:p>
          <a:r>
            <a:rPr lang="tr-TR" sz="1400" b="0" i="0" dirty="0"/>
            <a:t>Dış cepheler</a:t>
          </a:r>
          <a:endParaRPr lang="tr-TR" sz="1400" dirty="0">
            <a:latin typeface="Chaparral Pro" panose="02060503040505020203" pitchFamily="18" charset="-94"/>
          </a:endParaRPr>
        </a:p>
      </dgm:t>
    </dgm:pt>
    <dgm:pt modelId="{9446435E-9648-4D67-B06B-783767B89A4C}" type="parTrans" cxnId="{80906350-8FE5-4047-9CB5-B62A32D825DE}">
      <dgm:prSet/>
      <dgm:spPr/>
      <dgm:t>
        <a:bodyPr/>
        <a:lstStyle/>
        <a:p>
          <a:endParaRPr lang="tr-TR" sz="2400"/>
        </a:p>
      </dgm:t>
    </dgm:pt>
    <dgm:pt modelId="{0D91619B-66E9-414C-AC07-6B6EF5D518B4}" type="sibTrans" cxnId="{80906350-8FE5-4047-9CB5-B62A32D825DE}">
      <dgm:prSet/>
      <dgm:spPr/>
      <dgm:t>
        <a:bodyPr/>
        <a:lstStyle/>
        <a:p>
          <a:endParaRPr lang="tr-TR" sz="2400"/>
        </a:p>
      </dgm:t>
    </dgm:pt>
    <dgm:pt modelId="{43B4AB54-A935-4F09-9DFA-832C5FE8719E}">
      <dgm:prSet phldrT="[Metin]" custT="1"/>
      <dgm:spPr/>
      <dgm:t>
        <a:bodyPr/>
        <a:lstStyle/>
        <a:p>
          <a:r>
            <a:rPr lang="tr-TR" sz="1400" dirty="0">
              <a:latin typeface="Chaparral Pro" panose="02060503040505020203" pitchFamily="18" charset="-94"/>
            </a:rPr>
            <a:t>Alev alır.</a:t>
          </a:r>
        </a:p>
      </dgm:t>
    </dgm:pt>
    <dgm:pt modelId="{0B5D317D-C6E4-493B-A066-DF4743613806}" type="parTrans" cxnId="{6CDF9CF7-2843-4292-BD9B-9753EDEFC430}">
      <dgm:prSet/>
      <dgm:spPr/>
      <dgm:t>
        <a:bodyPr/>
        <a:lstStyle/>
        <a:p>
          <a:endParaRPr lang="tr-TR"/>
        </a:p>
      </dgm:t>
    </dgm:pt>
    <dgm:pt modelId="{9080D532-BFF8-4A1C-9090-EEDC0AA59737}" type="sibTrans" cxnId="{6CDF9CF7-2843-4292-BD9B-9753EDEFC430}">
      <dgm:prSet/>
      <dgm:spPr/>
      <dgm:t>
        <a:bodyPr/>
        <a:lstStyle/>
        <a:p>
          <a:endParaRPr lang="tr-TR"/>
        </a:p>
      </dgm:t>
    </dgm:pt>
    <dgm:pt modelId="{B46BD507-BB64-41A1-86B1-1F81ED59782C}">
      <dgm:prSet phldrT="[Metin]" custT="1"/>
      <dgm:spPr/>
      <dgm:t>
        <a:bodyPr/>
        <a:lstStyle/>
        <a:p>
          <a:r>
            <a:rPr lang="tr-TR" sz="1400" dirty="0">
              <a:latin typeface="Chaparral Pro" panose="02060503040505020203" pitchFamily="18" charset="-94"/>
            </a:rPr>
            <a:t>Uzun ömürlüdür.</a:t>
          </a:r>
        </a:p>
      </dgm:t>
    </dgm:pt>
    <dgm:pt modelId="{AD8BA8BE-B02B-45EF-B00E-BA264E515D77}" type="parTrans" cxnId="{2FBA47AB-4C83-4BCD-BC1A-B5CB8411C970}">
      <dgm:prSet/>
      <dgm:spPr/>
      <dgm:t>
        <a:bodyPr/>
        <a:lstStyle/>
        <a:p>
          <a:endParaRPr lang="tr-TR"/>
        </a:p>
      </dgm:t>
    </dgm:pt>
    <dgm:pt modelId="{A625B5B5-0E67-4C16-B731-794EA5C9BC83}" type="sibTrans" cxnId="{2FBA47AB-4C83-4BCD-BC1A-B5CB8411C970}">
      <dgm:prSet/>
      <dgm:spPr/>
      <dgm:t>
        <a:bodyPr/>
        <a:lstStyle/>
        <a:p>
          <a:endParaRPr lang="tr-TR"/>
        </a:p>
      </dgm:t>
    </dgm:pt>
    <dgm:pt modelId="{3CB525C5-B3C7-476F-B797-592768579A5F}">
      <dgm:prSet phldrT="[Metin]" custT="1"/>
      <dgm:spPr/>
      <dgm:t>
        <a:bodyPr/>
        <a:lstStyle/>
        <a:p>
          <a:r>
            <a:rPr lang="tr-TR" sz="1400" dirty="0">
              <a:latin typeface="Chaparral Pro" panose="02060503040505020203" pitchFamily="18" charset="-94"/>
            </a:rPr>
            <a:t>Zararlı</a:t>
          </a:r>
        </a:p>
      </dgm:t>
    </dgm:pt>
    <dgm:pt modelId="{FDD36B6D-C13F-4501-AB86-29B853D3E8EF}" type="parTrans" cxnId="{7EDDC545-7725-4359-A4FC-607EBE2CAD82}">
      <dgm:prSet/>
      <dgm:spPr/>
      <dgm:t>
        <a:bodyPr/>
        <a:lstStyle/>
        <a:p>
          <a:endParaRPr lang="tr-TR"/>
        </a:p>
      </dgm:t>
    </dgm:pt>
    <dgm:pt modelId="{C564F819-9CA2-4229-B604-9CCD5237C85B}" type="sibTrans" cxnId="{7EDDC545-7725-4359-A4FC-607EBE2CAD82}">
      <dgm:prSet/>
      <dgm:spPr/>
      <dgm:t>
        <a:bodyPr/>
        <a:lstStyle/>
        <a:p>
          <a:endParaRPr lang="tr-TR"/>
        </a:p>
      </dgm:t>
    </dgm:pt>
    <dgm:pt modelId="{3399D150-7932-4F67-899B-696B5CD96FE7}">
      <dgm:prSet phldrT="[Metin]" custT="1"/>
      <dgm:spPr/>
      <dgm:t>
        <a:bodyPr/>
        <a:lstStyle/>
        <a:p>
          <a:r>
            <a:rPr lang="tr-TR" sz="1400" dirty="0">
              <a:latin typeface="Chaparral Pro" panose="02060503040505020203" pitchFamily="18" charset="-94"/>
            </a:rPr>
            <a:t>Düşük </a:t>
          </a:r>
        </a:p>
      </dgm:t>
    </dgm:pt>
    <dgm:pt modelId="{0B153DE0-1BD7-4956-AE36-3A835A7F7F4B}" type="parTrans" cxnId="{74104F47-3852-4287-983B-7C2645C2C601}">
      <dgm:prSet/>
      <dgm:spPr/>
      <dgm:t>
        <a:bodyPr/>
        <a:lstStyle/>
        <a:p>
          <a:endParaRPr lang="tr-TR"/>
        </a:p>
      </dgm:t>
    </dgm:pt>
    <dgm:pt modelId="{320E9771-B7AD-45CF-AD9D-02953CD74058}" type="sibTrans" cxnId="{74104F47-3852-4287-983B-7C2645C2C601}">
      <dgm:prSet/>
      <dgm:spPr/>
      <dgm:t>
        <a:bodyPr/>
        <a:lstStyle/>
        <a:p>
          <a:endParaRPr lang="tr-TR"/>
        </a:p>
      </dgm:t>
    </dgm:pt>
    <dgm:pt modelId="{B1C81502-6AF2-440B-AC08-350542F0D056}">
      <dgm:prSet phldrT="[Metin]" custT="1"/>
      <dgm:spPr/>
      <dgm:t>
        <a:bodyPr/>
        <a:lstStyle/>
        <a:p>
          <a:r>
            <a:rPr lang="tr-TR" sz="1400" dirty="0">
              <a:latin typeface="Chaparral Pro" panose="02060503040505020203" pitchFamily="18" charset="-94"/>
            </a:rPr>
            <a:t>Alev alır.</a:t>
          </a:r>
        </a:p>
      </dgm:t>
    </dgm:pt>
    <dgm:pt modelId="{01757119-70CA-4B57-BE61-5AE0164D58DA}" type="parTrans" cxnId="{0A0BD028-3BD3-49FF-81B4-FE4013357B67}">
      <dgm:prSet/>
      <dgm:spPr/>
      <dgm:t>
        <a:bodyPr/>
        <a:lstStyle/>
        <a:p>
          <a:endParaRPr lang="tr-TR"/>
        </a:p>
      </dgm:t>
    </dgm:pt>
    <dgm:pt modelId="{CC9A128C-5BF2-402C-91CA-21A665A2379F}" type="sibTrans" cxnId="{0A0BD028-3BD3-49FF-81B4-FE4013357B67}">
      <dgm:prSet/>
      <dgm:spPr/>
      <dgm:t>
        <a:bodyPr/>
        <a:lstStyle/>
        <a:p>
          <a:endParaRPr lang="tr-TR"/>
        </a:p>
      </dgm:t>
    </dgm:pt>
    <dgm:pt modelId="{B57C9664-EF63-4476-959D-97BBA177A920}">
      <dgm:prSet phldrT="[Metin]" custT="1"/>
      <dgm:spPr/>
      <dgm:t>
        <a:bodyPr/>
        <a:lstStyle/>
        <a:p>
          <a:r>
            <a:rPr lang="tr-TR" sz="1400" dirty="0">
              <a:latin typeface="Chaparral Pro" panose="02060503040505020203" pitchFamily="18" charset="-94"/>
            </a:rPr>
            <a:t>Kısa ömürlüdür.</a:t>
          </a:r>
        </a:p>
      </dgm:t>
    </dgm:pt>
    <dgm:pt modelId="{EFD80D5C-3F73-4932-B00F-D49C269803E2}" type="parTrans" cxnId="{840AF1D2-1837-44D9-847B-24017B073A7A}">
      <dgm:prSet/>
      <dgm:spPr/>
      <dgm:t>
        <a:bodyPr/>
        <a:lstStyle/>
        <a:p>
          <a:endParaRPr lang="tr-TR"/>
        </a:p>
      </dgm:t>
    </dgm:pt>
    <dgm:pt modelId="{696A950B-8B5D-47B3-8639-4CE3CCF71CE0}" type="sibTrans" cxnId="{840AF1D2-1837-44D9-847B-24017B073A7A}">
      <dgm:prSet/>
      <dgm:spPr/>
      <dgm:t>
        <a:bodyPr/>
        <a:lstStyle/>
        <a:p>
          <a:endParaRPr lang="tr-TR"/>
        </a:p>
      </dgm:t>
    </dgm:pt>
    <dgm:pt modelId="{063E3B05-A2B7-4593-8E2C-06EEEA0659A2}">
      <dgm:prSet phldrT="[Metin]" custT="1"/>
      <dgm:spPr/>
      <dgm:t>
        <a:bodyPr/>
        <a:lstStyle/>
        <a:p>
          <a:r>
            <a:rPr lang="tr-TR" sz="1400" dirty="0">
              <a:latin typeface="Chaparral Pro" panose="02060503040505020203" pitchFamily="18" charset="-94"/>
            </a:rPr>
            <a:t>Zararsız</a:t>
          </a:r>
        </a:p>
      </dgm:t>
    </dgm:pt>
    <dgm:pt modelId="{C2538CE3-16FB-4745-9D61-EE77042E3B1C}" type="parTrans" cxnId="{1A020CC4-41CA-4EFE-BAE9-E48BC0898605}">
      <dgm:prSet/>
      <dgm:spPr/>
      <dgm:t>
        <a:bodyPr/>
        <a:lstStyle/>
        <a:p>
          <a:endParaRPr lang="tr-TR"/>
        </a:p>
      </dgm:t>
    </dgm:pt>
    <dgm:pt modelId="{2D98B54E-3FED-43E4-89BC-C8A118152EE5}" type="sibTrans" cxnId="{1A020CC4-41CA-4EFE-BAE9-E48BC0898605}">
      <dgm:prSet/>
      <dgm:spPr/>
      <dgm:t>
        <a:bodyPr/>
        <a:lstStyle/>
        <a:p>
          <a:endParaRPr lang="tr-TR"/>
        </a:p>
      </dgm:t>
    </dgm:pt>
    <dgm:pt modelId="{0197EBC1-DF1A-4133-AFBB-0029DCEDEEE0}">
      <dgm:prSet phldrT="[Metin]" custT="1"/>
      <dgm:spPr/>
      <dgm:t>
        <a:bodyPr/>
        <a:lstStyle/>
        <a:p>
          <a:r>
            <a:rPr lang="tr-TR" sz="1400" dirty="0">
              <a:latin typeface="Chaparral Pro" panose="02060503040505020203" pitchFamily="18" charset="-94"/>
            </a:rPr>
            <a:t>Orta</a:t>
          </a:r>
        </a:p>
      </dgm:t>
    </dgm:pt>
    <dgm:pt modelId="{C3D83319-4744-4EEA-9007-DD3CC1642B2C}" type="parTrans" cxnId="{786DA98E-83DD-4E3F-870F-E8FC2249B358}">
      <dgm:prSet/>
      <dgm:spPr/>
      <dgm:t>
        <a:bodyPr/>
        <a:lstStyle/>
        <a:p>
          <a:endParaRPr lang="tr-TR"/>
        </a:p>
      </dgm:t>
    </dgm:pt>
    <dgm:pt modelId="{176C2FF0-92A6-4D01-9E3E-3D748422A414}" type="sibTrans" cxnId="{786DA98E-83DD-4E3F-870F-E8FC2249B358}">
      <dgm:prSet/>
      <dgm:spPr/>
      <dgm:t>
        <a:bodyPr/>
        <a:lstStyle/>
        <a:p>
          <a:endParaRPr lang="tr-TR"/>
        </a:p>
      </dgm:t>
    </dgm:pt>
    <dgm:pt modelId="{46C4CB3E-BE9B-484C-A354-60253BB13665}">
      <dgm:prSet phldrT="[Metin]" custT="1"/>
      <dgm:spPr/>
      <dgm:t>
        <a:bodyPr/>
        <a:lstStyle/>
        <a:p>
          <a:r>
            <a:rPr lang="tr-TR" sz="1400" dirty="0">
              <a:latin typeface="Chaparral Pro" panose="02060503040505020203" pitchFamily="18" charset="-94"/>
            </a:rPr>
            <a:t>Yanmaz.</a:t>
          </a:r>
        </a:p>
      </dgm:t>
    </dgm:pt>
    <dgm:pt modelId="{FB0772D2-832B-4091-A0AA-4ACD90CA4914}" type="parTrans" cxnId="{B9D2260C-0E27-4CFC-AAFA-79A455338E6F}">
      <dgm:prSet/>
      <dgm:spPr/>
      <dgm:t>
        <a:bodyPr/>
        <a:lstStyle/>
        <a:p>
          <a:endParaRPr lang="tr-TR"/>
        </a:p>
      </dgm:t>
    </dgm:pt>
    <dgm:pt modelId="{D0E57B73-AF10-4327-8C34-7BBBBB48A5CA}" type="sibTrans" cxnId="{B9D2260C-0E27-4CFC-AAFA-79A455338E6F}">
      <dgm:prSet/>
      <dgm:spPr/>
      <dgm:t>
        <a:bodyPr/>
        <a:lstStyle/>
        <a:p>
          <a:endParaRPr lang="tr-TR"/>
        </a:p>
      </dgm:t>
    </dgm:pt>
    <dgm:pt modelId="{E4D530FC-6560-417E-8AD2-0587A72C263F}">
      <dgm:prSet phldrT="[Metin]" custT="1"/>
      <dgm:spPr/>
      <dgm:t>
        <a:bodyPr/>
        <a:lstStyle/>
        <a:p>
          <a:r>
            <a:rPr lang="tr-TR" sz="1400" dirty="0">
              <a:latin typeface="Chaparral Pro" panose="02060503040505020203" pitchFamily="18" charset="-94"/>
            </a:rPr>
            <a:t>Uzun ömürlüdür.</a:t>
          </a:r>
        </a:p>
      </dgm:t>
    </dgm:pt>
    <dgm:pt modelId="{6DF0D5C1-A98F-40CC-A012-D347EF0F1616}" type="parTrans" cxnId="{E1608B92-F2B4-498D-9B79-366C103A4E76}">
      <dgm:prSet/>
      <dgm:spPr/>
      <dgm:t>
        <a:bodyPr/>
        <a:lstStyle/>
        <a:p>
          <a:endParaRPr lang="tr-TR"/>
        </a:p>
      </dgm:t>
    </dgm:pt>
    <dgm:pt modelId="{A7CB39E6-ED12-4C9E-9285-A10760AFA804}" type="sibTrans" cxnId="{E1608B92-F2B4-498D-9B79-366C103A4E76}">
      <dgm:prSet/>
      <dgm:spPr/>
      <dgm:t>
        <a:bodyPr/>
        <a:lstStyle/>
        <a:p>
          <a:endParaRPr lang="tr-TR"/>
        </a:p>
      </dgm:t>
    </dgm:pt>
    <dgm:pt modelId="{27E9F197-DBAA-47C0-8D86-831E475D70F1}">
      <dgm:prSet custT="1"/>
      <dgm:spPr/>
      <dgm:t>
        <a:bodyPr/>
        <a:lstStyle/>
        <a:p>
          <a:r>
            <a:rPr lang="tr-TR" sz="1400" dirty="0">
              <a:latin typeface="Chaparral Pro" panose="02060503040505020203" pitchFamily="18" charset="-94"/>
            </a:rPr>
            <a:t>Zararsız</a:t>
          </a:r>
        </a:p>
      </dgm:t>
    </dgm:pt>
    <dgm:pt modelId="{2D81EF56-E5B8-4FDE-99C9-7DD1256C936C}" type="parTrans" cxnId="{0E3F8CC4-0212-4E86-BD8E-76B154906596}">
      <dgm:prSet/>
      <dgm:spPr/>
      <dgm:t>
        <a:bodyPr/>
        <a:lstStyle/>
        <a:p>
          <a:endParaRPr lang="tr-TR"/>
        </a:p>
      </dgm:t>
    </dgm:pt>
    <dgm:pt modelId="{B5A1FACF-7C2E-481C-97E4-C38FEE167127}" type="sibTrans" cxnId="{0E3F8CC4-0212-4E86-BD8E-76B154906596}">
      <dgm:prSet/>
      <dgm:spPr/>
      <dgm:t>
        <a:bodyPr/>
        <a:lstStyle/>
        <a:p>
          <a:endParaRPr lang="tr-TR"/>
        </a:p>
      </dgm:t>
    </dgm:pt>
    <dgm:pt modelId="{E188FA23-A78A-47FF-AC5C-20FC6F74D9E4}">
      <dgm:prSet custT="1"/>
      <dgm:spPr/>
      <dgm:t>
        <a:bodyPr/>
        <a:lstStyle/>
        <a:p>
          <a:r>
            <a:rPr lang="tr-TR" sz="1400" dirty="0">
              <a:latin typeface="Chaparral Pro" panose="02060503040505020203" pitchFamily="18" charset="-94"/>
            </a:rPr>
            <a:t>Düşük</a:t>
          </a:r>
        </a:p>
      </dgm:t>
    </dgm:pt>
    <dgm:pt modelId="{784AB49D-F4AF-400B-9F3C-7CC8EB65A14B}" type="parTrans" cxnId="{B309C6AB-499F-4585-94FC-D88A1096A461}">
      <dgm:prSet/>
      <dgm:spPr/>
      <dgm:t>
        <a:bodyPr/>
        <a:lstStyle/>
        <a:p>
          <a:endParaRPr lang="tr-TR"/>
        </a:p>
      </dgm:t>
    </dgm:pt>
    <dgm:pt modelId="{5B9FF187-940D-4CF4-82D0-1924D0AEF10A}" type="sibTrans" cxnId="{B309C6AB-499F-4585-94FC-D88A1096A461}">
      <dgm:prSet/>
      <dgm:spPr/>
      <dgm:t>
        <a:bodyPr/>
        <a:lstStyle/>
        <a:p>
          <a:endParaRPr lang="tr-TR"/>
        </a:p>
      </dgm:t>
    </dgm:pt>
    <dgm:pt modelId="{6154287D-2DD4-45E2-BDF1-69F1F2162A86}">
      <dgm:prSet phldrT="[Metin]" custT="1"/>
      <dgm:spPr/>
      <dgm:t>
        <a:bodyPr/>
        <a:lstStyle/>
        <a:p>
          <a:r>
            <a:rPr lang="tr-TR" sz="1400" dirty="0">
              <a:latin typeface="Chaparral Pro" panose="02060503040505020203" pitchFamily="18" charset="-94"/>
            </a:rPr>
            <a:t>Alev alır.</a:t>
          </a:r>
        </a:p>
      </dgm:t>
    </dgm:pt>
    <dgm:pt modelId="{6DBDDAB6-27F1-4EB4-9DA3-73EC36DDAD96}" type="parTrans" cxnId="{52CC536C-0AD1-4175-8E86-22598EEDBE5B}">
      <dgm:prSet/>
      <dgm:spPr/>
      <dgm:t>
        <a:bodyPr/>
        <a:lstStyle/>
        <a:p>
          <a:endParaRPr lang="tr-TR"/>
        </a:p>
      </dgm:t>
    </dgm:pt>
    <dgm:pt modelId="{55D9B521-082D-4BF4-B307-116653DD9868}" type="sibTrans" cxnId="{52CC536C-0AD1-4175-8E86-22598EEDBE5B}">
      <dgm:prSet/>
      <dgm:spPr/>
      <dgm:t>
        <a:bodyPr/>
        <a:lstStyle/>
        <a:p>
          <a:endParaRPr lang="tr-TR"/>
        </a:p>
      </dgm:t>
    </dgm:pt>
    <dgm:pt modelId="{3A10B102-53CC-4EA1-A162-435BE5F80DE0}">
      <dgm:prSet phldrT="[Metin]" custT="1"/>
      <dgm:spPr/>
      <dgm:t>
        <a:bodyPr/>
        <a:lstStyle/>
        <a:p>
          <a:r>
            <a:rPr lang="tr-TR" sz="1400" dirty="0">
              <a:latin typeface="Chaparral Pro" panose="02060503040505020203" pitchFamily="18" charset="-94"/>
            </a:rPr>
            <a:t>Kısa ömürlüdür.</a:t>
          </a:r>
        </a:p>
      </dgm:t>
    </dgm:pt>
    <dgm:pt modelId="{82FAF7E9-AD7B-44BF-A317-A025AD2DB4E3}" type="parTrans" cxnId="{C41EB962-9420-4798-9E8F-1E7A008FADF3}">
      <dgm:prSet/>
      <dgm:spPr/>
      <dgm:t>
        <a:bodyPr/>
        <a:lstStyle/>
        <a:p>
          <a:endParaRPr lang="tr-TR"/>
        </a:p>
      </dgm:t>
    </dgm:pt>
    <dgm:pt modelId="{6F8B5E9C-7B09-43C2-B2F1-7CFE005CD940}" type="sibTrans" cxnId="{C41EB962-9420-4798-9E8F-1E7A008FADF3}">
      <dgm:prSet/>
      <dgm:spPr/>
      <dgm:t>
        <a:bodyPr/>
        <a:lstStyle/>
        <a:p>
          <a:endParaRPr lang="tr-TR"/>
        </a:p>
      </dgm:t>
    </dgm:pt>
    <dgm:pt modelId="{D8DB7F9F-018F-4467-A48F-51CF32FB2F34}">
      <dgm:prSet phldrT="[Metin]" custT="1"/>
      <dgm:spPr/>
      <dgm:t>
        <a:bodyPr/>
        <a:lstStyle/>
        <a:p>
          <a:r>
            <a:rPr lang="tr-TR" sz="1400" dirty="0">
              <a:latin typeface="Chaparral Pro" panose="02060503040505020203" pitchFamily="18" charset="-94"/>
            </a:rPr>
            <a:t>Zararlı</a:t>
          </a:r>
        </a:p>
      </dgm:t>
    </dgm:pt>
    <dgm:pt modelId="{59BCC395-48C9-4EC0-B333-E4876105F11D}" type="parTrans" cxnId="{CF95E14D-00BE-4207-B008-E91617492AEF}">
      <dgm:prSet/>
      <dgm:spPr/>
      <dgm:t>
        <a:bodyPr/>
        <a:lstStyle/>
        <a:p>
          <a:endParaRPr lang="tr-TR"/>
        </a:p>
      </dgm:t>
    </dgm:pt>
    <dgm:pt modelId="{4D5B0D82-4D1F-4EE3-9894-E054E01752E3}" type="sibTrans" cxnId="{CF95E14D-00BE-4207-B008-E91617492AEF}">
      <dgm:prSet/>
      <dgm:spPr/>
      <dgm:t>
        <a:bodyPr/>
        <a:lstStyle/>
        <a:p>
          <a:endParaRPr lang="tr-TR"/>
        </a:p>
      </dgm:t>
    </dgm:pt>
    <dgm:pt modelId="{77176B6F-71FA-4BED-AD32-3C3D941CB841}">
      <dgm:prSet phldrT="[Metin]" custT="1"/>
      <dgm:spPr/>
      <dgm:t>
        <a:bodyPr/>
        <a:lstStyle/>
        <a:p>
          <a:r>
            <a:rPr lang="tr-TR" sz="1400" dirty="0">
              <a:latin typeface="Chaparral Pro" panose="02060503040505020203" pitchFamily="18" charset="-94"/>
            </a:rPr>
            <a:t>Düşük</a:t>
          </a:r>
        </a:p>
      </dgm:t>
    </dgm:pt>
    <dgm:pt modelId="{FB110B86-1FFF-41D9-8CEC-B5D5E1A1E721}" type="parTrans" cxnId="{77B57C03-9D6A-4E66-8F86-2825AA829229}">
      <dgm:prSet/>
      <dgm:spPr/>
      <dgm:t>
        <a:bodyPr/>
        <a:lstStyle/>
        <a:p>
          <a:endParaRPr lang="tr-TR"/>
        </a:p>
      </dgm:t>
    </dgm:pt>
    <dgm:pt modelId="{D6D7A25E-2A8B-4E93-85E6-67827606BFD0}" type="sibTrans" cxnId="{77B57C03-9D6A-4E66-8F86-2825AA829229}">
      <dgm:prSet/>
      <dgm:spPr/>
      <dgm:t>
        <a:bodyPr/>
        <a:lstStyle/>
        <a:p>
          <a:endParaRPr lang="tr-TR"/>
        </a:p>
      </dgm:t>
    </dgm:pt>
    <dgm:pt modelId="{A21270F3-0490-48F7-A826-4CCA29380BFD}">
      <dgm:prSet phldrT="[Metin]" custT="1"/>
      <dgm:spPr/>
      <dgm:t>
        <a:bodyPr/>
        <a:lstStyle/>
        <a:p>
          <a:r>
            <a:rPr lang="tr-TR" sz="1400" dirty="0">
              <a:latin typeface="Chaparral Pro" panose="02060503040505020203" pitchFamily="18" charset="-94"/>
            </a:rPr>
            <a:t>Zor alev alır.</a:t>
          </a:r>
        </a:p>
      </dgm:t>
    </dgm:pt>
    <dgm:pt modelId="{72507865-F166-4F8E-95F7-C03221F97948}" type="parTrans" cxnId="{183B5E36-6271-41C5-A48D-AA01757B8CB3}">
      <dgm:prSet/>
      <dgm:spPr/>
      <dgm:t>
        <a:bodyPr/>
        <a:lstStyle/>
        <a:p>
          <a:endParaRPr lang="tr-TR"/>
        </a:p>
      </dgm:t>
    </dgm:pt>
    <dgm:pt modelId="{4914769A-64D6-4EC0-A6B6-DD5D93CA0B53}" type="sibTrans" cxnId="{183B5E36-6271-41C5-A48D-AA01757B8CB3}">
      <dgm:prSet/>
      <dgm:spPr/>
      <dgm:t>
        <a:bodyPr/>
        <a:lstStyle/>
        <a:p>
          <a:endParaRPr lang="tr-TR"/>
        </a:p>
      </dgm:t>
    </dgm:pt>
    <dgm:pt modelId="{9F8ADB93-0427-4E5E-9656-5716C9CBEB36}">
      <dgm:prSet phldrT="[Metin]" custT="1"/>
      <dgm:spPr/>
      <dgm:t>
        <a:bodyPr/>
        <a:lstStyle/>
        <a:p>
          <a:r>
            <a:rPr lang="tr-TR" sz="1400" dirty="0">
              <a:latin typeface="Chaparral Pro" panose="02060503040505020203" pitchFamily="18" charset="-94"/>
            </a:rPr>
            <a:t>Uzun ömürlüdür.</a:t>
          </a:r>
        </a:p>
      </dgm:t>
    </dgm:pt>
    <dgm:pt modelId="{8F47913F-8214-446A-A170-765FE4D146D8}" type="parTrans" cxnId="{F8343012-A274-405D-9848-876B1BCFEAE3}">
      <dgm:prSet/>
      <dgm:spPr/>
      <dgm:t>
        <a:bodyPr/>
        <a:lstStyle/>
        <a:p>
          <a:endParaRPr lang="tr-TR"/>
        </a:p>
      </dgm:t>
    </dgm:pt>
    <dgm:pt modelId="{A9AF2EE1-920A-4908-A1D4-C356387E129B}" type="sibTrans" cxnId="{F8343012-A274-405D-9848-876B1BCFEAE3}">
      <dgm:prSet/>
      <dgm:spPr/>
      <dgm:t>
        <a:bodyPr/>
        <a:lstStyle/>
        <a:p>
          <a:endParaRPr lang="tr-TR"/>
        </a:p>
      </dgm:t>
    </dgm:pt>
    <dgm:pt modelId="{BC64A075-4F64-4E7B-AEA2-F2F8566B581B}">
      <dgm:prSet phldrT="[Metin]" custT="1"/>
      <dgm:spPr/>
      <dgm:t>
        <a:bodyPr/>
        <a:lstStyle/>
        <a:p>
          <a:r>
            <a:rPr lang="tr-TR" sz="1400" dirty="0">
              <a:latin typeface="Chaparral Pro" panose="02060503040505020203" pitchFamily="18" charset="-94"/>
            </a:rPr>
            <a:t>Zararsız</a:t>
          </a:r>
        </a:p>
      </dgm:t>
    </dgm:pt>
    <dgm:pt modelId="{6DD61BC5-4231-4ECB-8E57-3474A78365D7}" type="parTrans" cxnId="{76BC9011-21A6-42D3-A579-9DB51A8924D2}">
      <dgm:prSet/>
      <dgm:spPr/>
      <dgm:t>
        <a:bodyPr/>
        <a:lstStyle/>
        <a:p>
          <a:endParaRPr lang="tr-TR"/>
        </a:p>
      </dgm:t>
    </dgm:pt>
    <dgm:pt modelId="{B1B22CCD-1684-4129-A6C2-5ADDC1E8A579}" type="sibTrans" cxnId="{76BC9011-21A6-42D3-A579-9DB51A8924D2}">
      <dgm:prSet/>
      <dgm:spPr/>
      <dgm:t>
        <a:bodyPr/>
        <a:lstStyle/>
        <a:p>
          <a:endParaRPr lang="tr-TR"/>
        </a:p>
      </dgm:t>
    </dgm:pt>
    <dgm:pt modelId="{019269D3-493E-4A4E-A136-9EE747C20B7C}">
      <dgm:prSet phldrT="[Metin]" custT="1"/>
      <dgm:spPr/>
      <dgm:t>
        <a:bodyPr/>
        <a:lstStyle/>
        <a:p>
          <a:r>
            <a:rPr lang="tr-TR" sz="1400" dirty="0">
              <a:latin typeface="Chaparral Pro" panose="02060503040505020203" pitchFamily="18" charset="-94"/>
            </a:rPr>
            <a:t>Düşük</a:t>
          </a:r>
        </a:p>
      </dgm:t>
    </dgm:pt>
    <dgm:pt modelId="{CF335BC8-56A1-4532-9740-2C54970BAD9D}" type="parTrans" cxnId="{237FF7E1-8911-496D-A54F-BB89A1F1E77F}">
      <dgm:prSet/>
      <dgm:spPr/>
      <dgm:t>
        <a:bodyPr/>
        <a:lstStyle/>
        <a:p>
          <a:endParaRPr lang="tr-TR"/>
        </a:p>
      </dgm:t>
    </dgm:pt>
    <dgm:pt modelId="{47565D0D-921D-4ED9-A4F1-27B288D9B996}" type="sibTrans" cxnId="{237FF7E1-8911-496D-A54F-BB89A1F1E77F}">
      <dgm:prSet/>
      <dgm:spPr/>
      <dgm:t>
        <a:bodyPr/>
        <a:lstStyle/>
        <a:p>
          <a:endParaRPr lang="tr-TR"/>
        </a:p>
      </dgm:t>
    </dgm:pt>
    <dgm:pt modelId="{4BF2D11D-D0AB-489F-A809-1E522868E1C3}">
      <dgm:prSet phldrT="[Metin]" custT="1"/>
      <dgm:spPr/>
      <dgm:t>
        <a:bodyPr/>
        <a:lstStyle/>
        <a:p>
          <a:r>
            <a:rPr lang="tr-TR" sz="1400" dirty="0">
              <a:latin typeface="Chaparral Pro" panose="02060503040505020203" pitchFamily="18" charset="-94"/>
            </a:rPr>
            <a:t>Zor alev alır.</a:t>
          </a:r>
        </a:p>
      </dgm:t>
    </dgm:pt>
    <dgm:pt modelId="{90B7E757-5479-4A24-BDD8-8A0C94CC0385}" type="parTrans" cxnId="{94E274B9-27A2-45F5-A0C6-8FC6C70C100B}">
      <dgm:prSet/>
      <dgm:spPr/>
      <dgm:t>
        <a:bodyPr/>
        <a:lstStyle/>
        <a:p>
          <a:endParaRPr lang="tr-TR"/>
        </a:p>
      </dgm:t>
    </dgm:pt>
    <dgm:pt modelId="{2D1347A2-5B13-4FFE-90A5-C911A016A2DF}" type="sibTrans" cxnId="{94E274B9-27A2-45F5-A0C6-8FC6C70C100B}">
      <dgm:prSet/>
      <dgm:spPr/>
      <dgm:t>
        <a:bodyPr/>
        <a:lstStyle/>
        <a:p>
          <a:endParaRPr lang="tr-TR"/>
        </a:p>
      </dgm:t>
    </dgm:pt>
    <dgm:pt modelId="{43487989-632A-4A72-AE97-217FF36B3543}">
      <dgm:prSet phldrT="[Metin]" custT="1"/>
      <dgm:spPr/>
      <dgm:t>
        <a:bodyPr/>
        <a:lstStyle/>
        <a:p>
          <a:r>
            <a:rPr lang="tr-TR" sz="1400" dirty="0">
              <a:latin typeface="Chaparral Pro" panose="02060503040505020203" pitchFamily="18" charset="-94"/>
            </a:rPr>
            <a:t>Uzun ömürlüdür</a:t>
          </a:r>
        </a:p>
      </dgm:t>
    </dgm:pt>
    <dgm:pt modelId="{8B20C82D-1E9D-4474-B397-6E7A43CB6611}" type="parTrans" cxnId="{B4D8409F-82BE-4165-9578-1AED3F21A17C}">
      <dgm:prSet/>
      <dgm:spPr/>
      <dgm:t>
        <a:bodyPr/>
        <a:lstStyle/>
        <a:p>
          <a:endParaRPr lang="tr-TR"/>
        </a:p>
      </dgm:t>
    </dgm:pt>
    <dgm:pt modelId="{D6625810-7681-47E5-9F5B-E3CB875F3F06}" type="sibTrans" cxnId="{B4D8409F-82BE-4165-9578-1AED3F21A17C}">
      <dgm:prSet/>
      <dgm:spPr/>
      <dgm:t>
        <a:bodyPr/>
        <a:lstStyle/>
        <a:p>
          <a:endParaRPr lang="tr-TR"/>
        </a:p>
      </dgm:t>
    </dgm:pt>
    <dgm:pt modelId="{CA296459-A915-4B53-A011-F0A623E3D847}">
      <dgm:prSet phldrT="[Metin]" custT="1"/>
      <dgm:spPr/>
      <dgm:t>
        <a:bodyPr/>
        <a:lstStyle/>
        <a:p>
          <a:r>
            <a:rPr lang="tr-TR" sz="1400" dirty="0">
              <a:latin typeface="Chaparral Pro" panose="02060503040505020203" pitchFamily="18" charset="-94"/>
            </a:rPr>
            <a:t>Zararsız</a:t>
          </a:r>
        </a:p>
      </dgm:t>
    </dgm:pt>
    <dgm:pt modelId="{8D3E7C7D-DFED-42F9-AD10-EC242503E9E2}" type="parTrans" cxnId="{159AD497-27C5-47B5-ACC2-7CB39DE5BCCC}">
      <dgm:prSet/>
      <dgm:spPr/>
      <dgm:t>
        <a:bodyPr/>
        <a:lstStyle/>
        <a:p>
          <a:endParaRPr lang="tr-TR"/>
        </a:p>
      </dgm:t>
    </dgm:pt>
    <dgm:pt modelId="{C49578D9-D7B7-4809-9FD5-6F73A5C724B9}" type="sibTrans" cxnId="{159AD497-27C5-47B5-ACC2-7CB39DE5BCCC}">
      <dgm:prSet/>
      <dgm:spPr/>
      <dgm:t>
        <a:bodyPr/>
        <a:lstStyle/>
        <a:p>
          <a:endParaRPr lang="tr-TR"/>
        </a:p>
      </dgm:t>
    </dgm:pt>
    <dgm:pt modelId="{F24BB01A-6D31-480D-8C3A-A9F367BFD85E}">
      <dgm:prSet phldrT="[Metin]" custT="1"/>
      <dgm:spPr/>
      <dgm:t>
        <a:bodyPr/>
        <a:lstStyle/>
        <a:p>
          <a:r>
            <a:rPr lang="tr-TR" sz="1400" dirty="0">
              <a:latin typeface="Chaparral Pro" panose="02060503040505020203" pitchFamily="18" charset="-94"/>
            </a:rPr>
            <a:t>Çok düşük</a:t>
          </a:r>
        </a:p>
      </dgm:t>
    </dgm:pt>
    <dgm:pt modelId="{EFD38D08-25DE-4A7F-9FC6-32F32177E084}" type="parTrans" cxnId="{D02B225E-2CE7-4898-A827-9CB624718A25}">
      <dgm:prSet/>
      <dgm:spPr/>
      <dgm:t>
        <a:bodyPr/>
        <a:lstStyle/>
        <a:p>
          <a:endParaRPr lang="tr-TR"/>
        </a:p>
      </dgm:t>
    </dgm:pt>
    <dgm:pt modelId="{6E720EC8-3AD7-4811-917F-A2DCC9EA8BDB}" type="sibTrans" cxnId="{D02B225E-2CE7-4898-A827-9CB624718A25}">
      <dgm:prSet/>
      <dgm:spPr/>
      <dgm:t>
        <a:bodyPr/>
        <a:lstStyle/>
        <a:p>
          <a:endParaRPr lang="tr-TR"/>
        </a:p>
      </dgm:t>
    </dgm:pt>
    <dgm:pt modelId="{F0A04D0E-A797-43C5-800D-E10926EC2193}">
      <dgm:prSet phldrT="[Metin]" custT="1"/>
      <dgm:spPr/>
      <dgm:t>
        <a:bodyPr/>
        <a:lstStyle/>
        <a:p>
          <a:r>
            <a:rPr lang="tr-TR" sz="1400" dirty="0">
              <a:latin typeface="Chaparral Pro" panose="02060503040505020203" pitchFamily="18" charset="-94"/>
            </a:rPr>
            <a:t>Yanmaz.</a:t>
          </a:r>
        </a:p>
      </dgm:t>
    </dgm:pt>
    <dgm:pt modelId="{4F04DEFB-AC78-48BA-A0FF-652C709385A5}" type="parTrans" cxnId="{034C9AC1-6802-4B42-9D0D-3102F40A8BA7}">
      <dgm:prSet/>
      <dgm:spPr/>
      <dgm:t>
        <a:bodyPr/>
        <a:lstStyle/>
        <a:p>
          <a:endParaRPr lang="tr-TR"/>
        </a:p>
      </dgm:t>
    </dgm:pt>
    <dgm:pt modelId="{AB5E405A-B819-4B57-944A-DFFA998EB90C}" type="sibTrans" cxnId="{034C9AC1-6802-4B42-9D0D-3102F40A8BA7}">
      <dgm:prSet/>
      <dgm:spPr/>
      <dgm:t>
        <a:bodyPr/>
        <a:lstStyle/>
        <a:p>
          <a:endParaRPr lang="tr-TR"/>
        </a:p>
      </dgm:t>
    </dgm:pt>
    <dgm:pt modelId="{01B8AAEC-2D45-486D-A8FA-7649D90F8EC8}">
      <dgm:prSet phldrT="[Metin]" custT="1"/>
      <dgm:spPr/>
      <dgm:t>
        <a:bodyPr/>
        <a:lstStyle/>
        <a:p>
          <a:r>
            <a:rPr lang="tr-TR" sz="1400" dirty="0">
              <a:latin typeface="Chaparral Pro" panose="02060503040505020203" pitchFamily="18" charset="-94"/>
            </a:rPr>
            <a:t>Uzun ömürlüdür.</a:t>
          </a:r>
        </a:p>
      </dgm:t>
    </dgm:pt>
    <dgm:pt modelId="{C53998FA-5F15-421A-B4FF-9BD3DC9D5871}" type="parTrans" cxnId="{408967D0-519D-43E0-9524-A9A804E7E97E}">
      <dgm:prSet/>
      <dgm:spPr/>
      <dgm:t>
        <a:bodyPr/>
        <a:lstStyle/>
        <a:p>
          <a:endParaRPr lang="tr-TR"/>
        </a:p>
      </dgm:t>
    </dgm:pt>
    <dgm:pt modelId="{13C30F62-D804-4C00-B2A3-E6FF7D0BFE43}" type="sibTrans" cxnId="{408967D0-519D-43E0-9524-A9A804E7E97E}">
      <dgm:prSet/>
      <dgm:spPr/>
      <dgm:t>
        <a:bodyPr/>
        <a:lstStyle/>
        <a:p>
          <a:endParaRPr lang="tr-TR"/>
        </a:p>
      </dgm:t>
    </dgm:pt>
    <dgm:pt modelId="{E72B1D09-9A17-4155-B1BB-24418B9C030A}">
      <dgm:prSet phldrT="[Metin]" custT="1"/>
      <dgm:spPr/>
      <dgm:t>
        <a:bodyPr/>
        <a:lstStyle/>
        <a:p>
          <a:r>
            <a:rPr lang="tr-TR" sz="1400" dirty="0">
              <a:latin typeface="Chaparral Pro" panose="02060503040505020203" pitchFamily="18" charset="-94"/>
            </a:rPr>
            <a:t>Zararsız</a:t>
          </a:r>
        </a:p>
      </dgm:t>
    </dgm:pt>
    <dgm:pt modelId="{85964982-5160-46C9-87F9-B07F5DFC4C74}" type="parTrans" cxnId="{18E0A3EB-F752-4287-9024-03D01C472224}">
      <dgm:prSet/>
      <dgm:spPr/>
      <dgm:t>
        <a:bodyPr/>
        <a:lstStyle/>
        <a:p>
          <a:endParaRPr lang="tr-TR"/>
        </a:p>
      </dgm:t>
    </dgm:pt>
    <dgm:pt modelId="{EC89F5E7-8686-455D-A3FD-4F1884482693}" type="sibTrans" cxnId="{18E0A3EB-F752-4287-9024-03D01C472224}">
      <dgm:prSet/>
      <dgm:spPr/>
      <dgm:t>
        <a:bodyPr/>
        <a:lstStyle/>
        <a:p>
          <a:endParaRPr lang="tr-TR"/>
        </a:p>
      </dgm:t>
    </dgm:pt>
    <dgm:pt modelId="{0B79BF6E-14DF-443A-8578-781AC1383BC0}">
      <dgm:prSet phldrT="[Metin]" custT="1"/>
      <dgm:spPr/>
      <dgm:t>
        <a:bodyPr/>
        <a:lstStyle/>
        <a:p>
          <a:r>
            <a:rPr lang="tr-TR" sz="1400" dirty="0">
              <a:latin typeface="Chaparral Pro" panose="02060503040505020203" pitchFamily="18" charset="-94"/>
            </a:rPr>
            <a:t>Orta</a:t>
          </a:r>
        </a:p>
      </dgm:t>
    </dgm:pt>
    <dgm:pt modelId="{D89301AD-2ACE-48CD-AC2B-EA469A2D591D}" type="parTrans" cxnId="{B879EBC7-F592-4CE5-AA33-0B2A2C728575}">
      <dgm:prSet/>
      <dgm:spPr/>
      <dgm:t>
        <a:bodyPr/>
        <a:lstStyle/>
        <a:p>
          <a:endParaRPr lang="tr-TR"/>
        </a:p>
      </dgm:t>
    </dgm:pt>
    <dgm:pt modelId="{E1B12512-32AA-44FE-8086-02637E2C6E4E}" type="sibTrans" cxnId="{B879EBC7-F592-4CE5-AA33-0B2A2C728575}">
      <dgm:prSet/>
      <dgm:spPr/>
      <dgm:t>
        <a:bodyPr/>
        <a:lstStyle/>
        <a:p>
          <a:endParaRPr lang="tr-TR"/>
        </a:p>
      </dgm:t>
    </dgm:pt>
    <dgm:pt modelId="{F0091E5A-3DE1-4725-A309-6E74FB4BA9C5}" type="pres">
      <dgm:prSet presAssocID="{9291F686-6EEE-4E3C-B36E-8BDC41FFD406}" presName="diagram" presStyleCnt="0">
        <dgm:presLayoutVars>
          <dgm:dir/>
          <dgm:animLvl val="lvl"/>
          <dgm:resizeHandles val="exact"/>
        </dgm:presLayoutVars>
      </dgm:prSet>
      <dgm:spPr/>
    </dgm:pt>
    <dgm:pt modelId="{7A301EE0-57E6-46B1-AE00-D40EFA56E4E9}" type="pres">
      <dgm:prSet presAssocID="{FA4A9CC7-E2DF-4F57-B49E-230E4FD59475}" presName="compNode" presStyleCnt="0"/>
      <dgm:spPr/>
    </dgm:pt>
    <dgm:pt modelId="{D2DB617E-85D8-4032-A098-506B952192E7}" type="pres">
      <dgm:prSet presAssocID="{FA4A9CC7-E2DF-4F57-B49E-230E4FD59475}" presName="childRect" presStyleLbl="bgAcc1" presStyleIdx="0" presStyleCnt="7">
        <dgm:presLayoutVars>
          <dgm:bulletEnabled val="1"/>
        </dgm:presLayoutVars>
      </dgm:prSet>
      <dgm:spPr/>
    </dgm:pt>
    <dgm:pt modelId="{48456FB7-4FAB-4E99-8A88-0DEE1F3A4551}" type="pres">
      <dgm:prSet presAssocID="{FA4A9CC7-E2DF-4F57-B49E-230E4FD59475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33400093-D74F-439A-A0FD-3E176C09EBF4}" type="pres">
      <dgm:prSet presAssocID="{FA4A9CC7-E2DF-4F57-B49E-230E4FD59475}" presName="parentRect" presStyleLbl="alignNode1" presStyleIdx="0" presStyleCnt="7"/>
      <dgm:spPr/>
    </dgm:pt>
    <dgm:pt modelId="{9CEF54E1-DB60-4257-B37D-333A3731BFAA}" type="pres">
      <dgm:prSet presAssocID="{FA4A9CC7-E2DF-4F57-B49E-230E4FD59475}" presName="adorn" presStyleLbl="fgAccFollowNode1" presStyleIdx="0" presStyleCnt="7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A39209FA-806D-4B27-ACA6-9DEB790141E6}" type="pres">
      <dgm:prSet presAssocID="{FAD59E27-4656-446A-A703-7BC2C0102F76}" presName="sibTrans" presStyleLbl="sibTrans2D1" presStyleIdx="0" presStyleCnt="0"/>
      <dgm:spPr/>
    </dgm:pt>
    <dgm:pt modelId="{A614CCBE-CEFA-4B02-96DB-8F4072F112D3}" type="pres">
      <dgm:prSet presAssocID="{A29A51BC-F1DD-4702-BCBD-7B1D8C8F8429}" presName="compNode" presStyleCnt="0"/>
      <dgm:spPr/>
    </dgm:pt>
    <dgm:pt modelId="{B48D492D-FBCE-40F1-97AC-E71CDACCA290}" type="pres">
      <dgm:prSet presAssocID="{A29A51BC-F1DD-4702-BCBD-7B1D8C8F8429}" presName="childRect" presStyleLbl="bgAcc1" presStyleIdx="1" presStyleCnt="7">
        <dgm:presLayoutVars>
          <dgm:bulletEnabled val="1"/>
        </dgm:presLayoutVars>
      </dgm:prSet>
      <dgm:spPr/>
    </dgm:pt>
    <dgm:pt modelId="{CC780E9A-2FF3-493E-BFB1-98590E0B8EB8}" type="pres">
      <dgm:prSet presAssocID="{A29A51BC-F1DD-4702-BCBD-7B1D8C8F8429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FED6AB55-772B-4B59-BB25-26BBBF227795}" type="pres">
      <dgm:prSet presAssocID="{A29A51BC-F1DD-4702-BCBD-7B1D8C8F8429}" presName="parentRect" presStyleLbl="alignNode1" presStyleIdx="1" presStyleCnt="7"/>
      <dgm:spPr/>
    </dgm:pt>
    <dgm:pt modelId="{75125254-47E3-41F8-8A75-6111BBC5A19D}" type="pres">
      <dgm:prSet presAssocID="{A29A51BC-F1DD-4702-BCBD-7B1D8C8F8429}" presName="adorn" presStyleLbl="fgAccFollowNode1" presStyleIdx="1" presStyleCnt="7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7000" r="-27000"/>
          </a:stretch>
        </a:blipFill>
      </dgm:spPr>
    </dgm:pt>
    <dgm:pt modelId="{310B5D8B-411A-4FEC-834C-97C06DD7BC92}" type="pres">
      <dgm:prSet presAssocID="{AAF83648-74A1-46F5-AB9D-7275B6E3FC34}" presName="sibTrans" presStyleLbl="sibTrans2D1" presStyleIdx="0" presStyleCnt="0"/>
      <dgm:spPr/>
    </dgm:pt>
    <dgm:pt modelId="{C0670449-0905-4E28-A10C-E6460B60D683}" type="pres">
      <dgm:prSet presAssocID="{173096CD-6174-4911-9A69-635E2293CDCE}" presName="compNode" presStyleCnt="0"/>
      <dgm:spPr/>
    </dgm:pt>
    <dgm:pt modelId="{6311B76E-3318-4FC6-8B5A-96F2C8EDCD78}" type="pres">
      <dgm:prSet presAssocID="{173096CD-6174-4911-9A69-635E2293CDCE}" presName="childRect" presStyleLbl="bgAcc1" presStyleIdx="2" presStyleCnt="7">
        <dgm:presLayoutVars>
          <dgm:bulletEnabled val="1"/>
        </dgm:presLayoutVars>
      </dgm:prSet>
      <dgm:spPr/>
    </dgm:pt>
    <dgm:pt modelId="{A9182DD0-88F4-4E8F-B1D3-216004BBAF4F}" type="pres">
      <dgm:prSet presAssocID="{173096CD-6174-4911-9A69-635E2293CDCE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EA20A457-A329-46A6-A25A-799928C6D1BA}" type="pres">
      <dgm:prSet presAssocID="{173096CD-6174-4911-9A69-635E2293CDCE}" presName="parentRect" presStyleLbl="alignNode1" presStyleIdx="2" presStyleCnt="7"/>
      <dgm:spPr/>
    </dgm:pt>
    <dgm:pt modelId="{201DDFAF-D3A8-4A75-9E1F-D0A690E0DFB4}" type="pres">
      <dgm:prSet presAssocID="{173096CD-6174-4911-9A69-635E2293CDCE}" presName="adorn" presStyleLbl="fgAccFollowNode1" presStyleIdx="2" presStyleCnt="7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5000" r="-35000"/>
          </a:stretch>
        </a:blipFill>
      </dgm:spPr>
    </dgm:pt>
    <dgm:pt modelId="{656C940C-2FB3-4E50-9F77-5EBC090B00E0}" type="pres">
      <dgm:prSet presAssocID="{8F07465B-483A-438A-927C-4820DA6C2100}" presName="sibTrans" presStyleLbl="sibTrans2D1" presStyleIdx="0" presStyleCnt="0"/>
      <dgm:spPr/>
    </dgm:pt>
    <dgm:pt modelId="{F8FE1758-2AE0-4434-A96C-2AA3BDF0BB79}" type="pres">
      <dgm:prSet presAssocID="{27109A02-D83D-484C-909C-B09FD29E2C06}" presName="compNode" presStyleCnt="0"/>
      <dgm:spPr/>
    </dgm:pt>
    <dgm:pt modelId="{DB6DE049-7AC7-4B2D-960D-20B69B98368F}" type="pres">
      <dgm:prSet presAssocID="{27109A02-D83D-484C-909C-B09FD29E2C06}" presName="childRect" presStyleLbl="bgAcc1" presStyleIdx="3" presStyleCnt="7">
        <dgm:presLayoutVars>
          <dgm:bulletEnabled val="1"/>
        </dgm:presLayoutVars>
      </dgm:prSet>
      <dgm:spPr/>
    </dgm:pt>
    <dgm:pt modelId="{45151483-8957-4E24-8DEE-16E1D4FEC72F}" type="pres">
      <dgm:prSet presAssocID="{27109A02-D83D-484C-909C-B09FD29E2C06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AC3E54FA-113F-4382-B256-0F1104CD095E}" type="pres">
      <dgm:prSet presAssocID="{27109A02-D83D-484C-909C-B09FD29E2C06}" presName="parentRect" presStyleLbl="alignNode1" presStyleIdx="3" presStyleCnt="7"/>
      <dgm:spPr/>
    </dgm:pt>
    <dgm:pt modelId="{D309B532-72E5-4D87-978D-EEC90F243647}" type="pres">
      <dgm:prSet presAssocID="{27109A02-D83D-484C-909C-B09FD29E2C06}" presName="adorn" presStyleLbl="fgAccFollowNode1" presStyleIdx="3" presStyleCnt="7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</dgm:spPr>
    </dgm:pt>
    <dgm:pt modelId="{58D71B07-EE28-451B-AA4D-672E6000CFC2}" type="pres">
      <dgm:prSet presAssocID="{F803A661-2BA4-4509-A783-33CF9C4BA9BC}" presName="sibTrans" presStyleLbl="sibTrans2D1" presStyleIdx="0" presStyleCnt="0"/>
      <dgm:spPr/>
    </dgm:pt>
    <dgm:pt modelId="{1D607DB5-9A6A-44D8-9936-7560D7954AD7}" type="pres">
      <dgm:prSet presAssocID="{83DA2962-FC5A-4301-9E6D-D07D41AFBA44}" presName="compNode" presStyleCnt="0"/>
      <dgm:spPr/>
    </dgm:pt>
    <dgm:pt modelId="{F39F9E75-127E-40C7-82DC-4F32F94B0B81}" type="pres">
      <dgm:prSet presAssocID="{83DA2962-FC5A-4301-9E6D-D07D41AFBA44}" presName="childRect" presStyleLbl="bgAcc1" presStyleIdx="4" presStyleCnt="7">
        <dgm:presLayoutVars>
          <dgm:bulletEnabled val="1"/>
        </dgm:presLayoutVars>
      </dgm:prSet>
      <dgm:spPr/>
    </dgm:pt>
    <dgm:pt modelId="{79F2CB91-8008-4E3A-B058-33563824DEE2}" type="pres">
      <dgm:prSet presAssocID="{83DA2962-FC5A-4301-9E6D-D07D41AFBA44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7D8D13F0-9EA9-4A3A-8D55-B56E2520D259}" type="pres">
      <dgm:prSet presAssocID="{83DA2962-FC5A-4301-9E6D-D07D41AFBA44}" presName="parentRect" presStyleLbl="alignNode1" presStyleIdx="4" presStyleCnt="7"/>
      <dgm:spPr/>
    </dgm:pt>
    <dgm:pt modelId="{0BE63E25-32BF-4BD6-9EED-416690A5B303}" type="pres">
      <dgm:prSet presAssocID="{83DA2962-FC5A-4301-9E6D-D07D41AFBA44}" presName="adorn" presStyleLbl="fgAccFollowNode1" presStyleIdx="4" presStyleCnt="7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9000" r="-29000"/>
          </a:stretch>
        </a:blipFill>
      </dgm:spPr>
    </dgm:pt>
    <dgm:pt modelId="{65008406-271C-4BA1-885D-CA01CEEAFDBA}" type="pres">
      <dgm:prSet presAssocID="{5C784DF1-0443-4338-83D8-E25FA4CDC8FD}" presName="sibTrans" presStyleLbl="sibTrans2D1" presStyleIdx="0" presStyleCnt="0"/>
      <dgm:spPr/>
    </dgm:pt>
    <dgm:pt modelId="{60CC47E4-D32B-4A79-8E4D-87654283E0E5}" type="pres">
      <dgm:prSet presAssocID="{D7153940-8FBD-4496-854D-86BED26C42ED}" presName="compNode" presStyleCnt="0"/>
      <dgm:spPr/>
    </dgm:pt>
    <dgm:pt modelId="{C1ECDC7F-EBC1-4F86-BB63-26257CA98AA9}" type="pres">
      <dgm:prSet presAssocID="{D7153940-8FBD-4496-854D-86BED26C42ED}" presName="childRect" presStyleLbl="bgAcc1" presStyleIdx="5" presStyleCnt="7">
        <dgm:presLayoutVars>
          <dgm:bulletEnabled val="1"/>
        </dgm:presLayoutVars>
      </dgm:prSet>
      <dgm:spPr/>
    </dgm:pt>
    <dgm:pt modelId="{079702BE-AB7B-4197-A37E-CDEA551E2F77}" type="pres">
      <dgm:prSet presAssocID="{D7153940-8FBD-4496-854D-86BED26C42ED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E69B2017-6D1C-4AE1-97E9-4BEEC71E5C66}" type="pres">
      <dgm:prSet presAssocID="{D7153940-8FBD-4496-854D-86BED26C42ED}" presName="parentRect" presStyleLbl="alignNode1" presStyleIdx="5" presStyleCnt="7"/>
      <dgm:spPr/>
    </dgm:pt>
    <dgm:pt modelId="{A5C776D4-FB2C-47E8-9F71-A7A4C2B118E6}" type="pres">
      <dgm:prSet presAssocID="{D7153940-8FBD-4496-854D-86BED26C42ED}" presName="adorn" presStyleLbl="fgAccFollowNode1" presStyleIdx="5" presStyleCnt="7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</dgm:pt>
    <dgm:pt modelId="{3B3B79FA-1A21-42D6-9F92-4643F7E26099}" type="pres">
      <dgm:prSet presAssocID="{B7C725DC-E761-456B-9770-FFEC5E39E938}" presName="sibTrans" presStyleLbl="sibTrans2D1" presStyleIdx="0" presStyleCnt="0"/>
      <dgm:spPr/>
    </dgm:pt>
    <dgm:pt modelId="{3251B30E-DFE4-4092-8A9C-0C935DDA2C98}" type="pres">
      <dgm:prSet presAssocID="{D458A182-FB9F-4067-A895-CA1FD7A80889}" presName="compNode" presStyleCnt="0"/>
      <dgm:spPr/>
    </dgm:pt>
    <dgm:pt modelId="{64224172-86F6-4CD4-83F5-1D34F2A9C722}" type="pres">
      <dgm:prSet presAssocID="{D458A182-FB9F-4067-A895-CA1FD7A80889}" presName="childRect" presStyleLbl="bgAcc1" presStyleIdx="6" presStyleCnt="7">
        <dgm:presLayoutVars>
          <dgm:bulletEnabled val="1"/>
        </dgm:presLayoutVars>
      </dgm:prSet>
      <dgm:spPr/>
    </dgm:pt>
    <dgm:pt modelId="{5E1D3614-0FCE-474C-9FC4-59DB57F1B33B}" type="pres">
      <dgm:prSet presAssocID="{D458A182-FB9F-4067-A895-CA1FD7A80889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234E12BA-A83B-40FE-B936-A279CBFC9AAE}" type="pres">
      <dgm:prSet presAssocID="{D458A182-FB9F-4067-A895-CA1FD7A80889}" presName="parentRect" presStyleLbl="alignNode1" presStyleIdx="6" presStyleCnt="7"/>
      <dgm:spPr/>
    </dgm:pt>
    <dgm:pt modelId="{93BFF05B-6DFF-4354-AAF6-BB31C7E268C6}" type="pres">
      <dgm:prSet presAssocID="{D458A182-FB9F-4067-A895-CA1FD7A80889}" presName="adorn" presStyleLbl="fgAccFollowNode1" presStyleIdx="6" presStyleCnt="7"/>
      <dgm:spPr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</dgm:spPr>
    </dgm:pt>
  </dgm:ptLst>
  <dgm:cxnLst>
    <dgm:cxn modelId="{77B57C03-9D6A-4E66-8F86-2825AA829229}" srcId="{27109A02-D83D-484C-909C-B09FD29E2C06}" destId="{77176B6F-71FA-4BED-AD32-3C3D941CB841}" srcOrd="4" destOrd="0" parTransId="{FB110B86-1FFF-41D9-8CEC-B5D5E1A1E721}" sibTransId="{D6D7A25E-2A8B-4E93-85E6-67827606BFD0}"/>
    <dgm:cxn modelId="{B9D2260C-0E27-4CFC-AAFA-79A455338E6F}" srcId="{173096CD-6174-4911-9A69-635E2293CDCE}" destId="{46C4CB3E-BE9B-484C-A354-60253BB13665}" srcOrd="1" destOrd="0" parTransId="{FB0772D2-832B-4091-A0AA-4ACD90CA4914}" sibTransId="{D0E57B73-AF10-4327-8C34-7BBBBB48A5CA}"/>
    <dgm:cxn modelId="{76BC9011-21A6-42D3-A579-9DB51A8924D2}" srcId="{83DA2962-FC5A-4301-9E6D-D07D41AFBA44}" destId="{BC64A075-4F64-4E7B-AEA2-F2F8566B581B}" srcOrd="3" destOrd="0" parTransId="{6DD61BC5-4231-4ECB-8E57-3474A78365D7}" sibTransId="{B1B22CCD-1684-4129-A6C2-5ADDC1E8A579}"/>
    <dgm:cxn modelId="{787C2C12-8177-41DE-85CE-A5A2A8FFB850}" srcId="{FA4A9CC7-E2DF-4F57-B49E-230E4FD59475}" destId="{E1B324BC-9393-4364-A2B9-05EE3FDFA00F}" srcOrd="0" destOrd="0" parTransId="{194035B1-AB5E-4F49-B38C-AA416C02567A}" sibTransId="{BA455F8A-3D9A-4DFD-86B7-D19A6A3B19D5}"/>
    <dgm:cxn modelId="{F8343012-A274-405D-9848-876B1BCFEAE3}" srcId="{83DA2962-FC5A-4301-9E6D-D07D41AFBA44}" destId="{9F8ADB93-0427-4E5E-9656-5716C9CBEB36}" srcOrd="2" destOrd="0" parTransId="{8F47913F-8214-446A-A170-765FE4D146D8}" sibTransId="{A9AF2EE1-920A-4908-A1D4-C356387E129B}"/>
    <dgm:cxn modelId="{D2235814-4068-4E23-84C5-02A3ED4ADB11}" type="presOf" srcId="{77176B6F-71FA-4BED-AD32-3C3D941CB841}" destId="{DB6DE049-7AC7-4B2D-960D-20B69B98368F}" srcOrd="0" destOrd="4" presId="urn:microsoft.com/office/officeart/2005/8/layout/bList2"/>
    <dgm:cxn modelId="{D9AB8B14-BF67-4D95-9E78-E2FF49DCEF72}" type="presOf" srcId="{5C784DF1-0443-4338-83D8-E25FA4CDC8FD}" destId="{65008406-271C-4BA1-885D-CA01CEEAFDBA}" srcOrd="0" destOrd="0" presId="urn:microsoft.com/office/officeart/2005/8/layout/bList2"/>
    <dgm:cxn modelId="{814EDD14-1A03-4C2A-8F0A-374069D4779E}" type="presOf" srcId="{1A4F15AD-D952-4DF9-8194-65FE0DCEDB23}" destId="{C1ECDC7F-EBC1-4F86-BB63-26257CA98AA9}" srcOrd="0" destOrd="0" presId="urn:microsoft.com/office/officeart/2005/8/layout/bList2"/>
    <dgm:cxn modelId="{FB517516-D41D-4D89-B1A6-11E64CE26AE4}" type="presOf" srcId="{FA4A9CC7-E2DF-4F57-B49E-230E4FD59475}" destId="{48456FB7-4FAB-4E99-8A88-0DEE1F3A4551}" srcOrd="0" destOrd="0" presId="urn:microsoft.com/office/officeart/2005/8/layout/bList2"/>
    <dgm:cxn modelId="{FDE2C420-2EB9-4DED-91D1-4E3754EC2730}" type="presOf" srcId="{D458A182-FB9F-4067-A895-CA1FD7A80889}" destId="{5E1D3614-0FCE-474C-9FC4-59DB57F1B33B}" srcOrd="0" destOrd="0" presId="urn:microsoft.com/office/officeart/2005/8/layout/bList2"/>
    <dgm:cxn modelId="{05725021-D700-4FFE-881B-30FD2DFDEF53}" type="presOf" srcId="{6154287D-2DD4-45E2-BDF1-69F1F2162A86}" destId="{DB6DE049-7AC7-4B2D-960D-20B69B98368F}" srcOrd="0" destOrd="1" presId="urn:microsoft.com/office/officeart/2005/8/layout/bList2"/>
    <dgm:cxn modelId="{F8512223-6A8C-4545-B31D-C2FF81799881}" type="presOf" srcId="{3A10B102-53CC-4EA1-A162-435BE5F80DE0}" destId="{DB6DE049-7AC7-4B2D-960D-20B69B98368F}" srcOrd="0" destOrd="2" presId="urn:microsoft.com/office/officeart/2005/8/layout/bList2"/>
    <dgm:cxn modelId="{C1CF1624-4A87-4A1D-8C4E-7A6FABA132AE}" type="presOf" srcId="{173096CD-6174-4911-9A69-635E2293CDCE}" destId="{EA20A457-A329-46A6-A25A-799928C6D1BA}" srcOrd="1" destOrd="0" presId="urn:microsoft.com/office/officeart/2005/8/layout/bList2"/>
    <dgm:cxn modelId="{679A3427-B65A-419E-8992-9B39E4866AC3}" type="presOf" srcId="{F803A661-2BA4-4509-A783-33CF9C4BA9BC}" destId="{58D71B07-EE28-451B-AA4D-672E6000CFC2}" srcOrd="0" destOrd="0" presId="urn:microsoft.com/office/officeart/2005/8/layout/bList2"/>
    <dgm:cxn modelId="{3825B128-0F05-4943-9517-F0916E5E0276}" type="presOf" srcId="{F0A04D0E-A797-43C5-800D-E10926EC2193}" destId="{64224172-86F6-4CD4-83F5-1D34F2A9C722}" srcOrd="0" destOrd="1" presId="urn:microsoft.com/office/officeart/2005/8/layout/bList2"/>
    <dgm:cxn modelId="{0A0BD028-3BD3-49FF-81B4-FE4013357B67}" srcId="{A29A51BC-F1DD-4702-BCBD-7B1D8C8F8429}" destId="{B1C81502-6AF2-440B-AC08-350542F0D056}" srcOrd="1" destOrd="0" parTransId="{01757119-70CA-4B57-BE61-5AE0164D58DA}" sibTransId="{CC9A128C-5BF2-402C-91CA-21A665A2379F}"/>
    <dgm:cxn modelId="{7D46A730-3FAE-43CD-8E22-544811037477}" srcId="{9291F686-6EEE-4E3C-B36E-8BDC41FFD406}" destId="{FA4A9CC7-E2DF-4F57-B49E-230E4FD59475}" srcOrd="0" destOrd="0" parTransId="{7C3B7558-7ED3-4B54-B09C-4F3727727558}" sibTransId="{FAD59E27-4656-446A-A703-7BC2C0102F76}"/>
    <dgm:cxn modelId="{89749D33-D0CD-44A8-8991-DE7236175439}" type="presOf" srcId="{A21270F3-0490-48F7-A826-4CCA29380BFD}" destId="{F39F9E75-127E-40C7-82DC-4F32F94B0B81}" srcOrd="0" destOrd="1" presId="urn:microsoft.com/office/officeart/2005/8/layout/bList2"/>
    <dgm:cxn modelId="{183B5E36-6271-41C5-A48D-AA01757B8CB3}" srcId="{83DA2962-FC5A-4301-9E6D-D07D41AFBA44}" destId="{A21270F3-0490-48F7-A826-4CCA29380BFD}" srcOrd="1" destOrd="0" parTransId="{72507865-F166-4F8E-95F7-C03221F97948}" sibTransId="{4914769A-64D6-4EC0-A6B6-DD5D93CA0B53}"/>
    <dgm:cxn modelId="{A5A6A63F-7CD2-4A2B-9A01-206E174EF3EE}" type="presOf" srcId="{0197EBC1-DF1A-4133-AFBB-0029DCEDEEE0}" destId="{B48D492D-FBCE-40F1-97AC-E71CDACCA290}" srcOrd="0" destOrd="4" presId="urn:microsoft.com/office/officeart/2005/8/layout/bList2"/>
    <dgm:cxn modelId="{D02B225E-2CE7-4898-A827-9CB624718A25}" srcId="{D7153940-8FBD-4496-854D-86BED26C42ED}" destId="{F24BB01A-6D31-480D-8C3A-A9F367BFD85E}" srcOrd="4" destOrd="0" parTransId="{EFD38D08-25DE-4A7F-9FC6-32F32177E084}" sibTransId="{6E720EC8-3AD7-4811-917F-A2DCC9EA8BDB}"/>
    <dgm:cxn modelId="{014C7660-B0C1-4B1F-B19C-32CE48DE2324}" type="presOf" srcId="{01B8AAEC-2D45-486D-A8FA-7649D90F8EC8}" destId="{64224172-86F6-4CD4-83F5-1D34F2A9C722}" srcOrd="0" destOrd="2" presId="urn:microsoft.com/office/officeart/2005/8/layout/bList2"/>
    <dgm:cxn modelId="{DDBD6B42-AC1D-418A-865B-10AA2EF82EF0}" type="presOf" srcId="{019269D3-493E-4A4E-A136-9EE747C20B7C}" destId="{F39F9E75-127E-40C7-82DC-4F32F94B0B81}" srcOrd="0" destOrd="4" presId="urn:microsoft.com/office/officeart/2005/8/layout/bList2"/>
    <dgm:cxn modelId="{BCE1B862-B096-4C8E-A1DD-53A94DA7A8C8}" srcId="{173096CD-6174-4911-9A69-635E2293CDCE}" destId="{A139F52F-9E4A-46E9-B4F0-A81E499C7AF3}" srcOrd="0" destOrd="0" parTransId="{55D83765-E73B-4ABA-A9FC-079871CA6B03}" sibTransId="{662EDBBC-72D8-433D-8B4D-8A7639F46B76}"/>
    <dgm:cxn modelId="{C41EB962-9420-4798-9E8F-1E7A008FADF3}" srcId="{27109A02-D83D-484C-909C-B09FD29E2C06}" destId="{3A10B102-53CC-4EA1-A162-435BE5F80DE0}" srcOrd="2" destOrd="0" parTransId="{82FAF7E9-AD7B-44BF-A317-A025AD2DB4E3}" sibTransId="{6F8B5E9C-7B09-43C2-B2F1-7CFE005CD940}"/>
    <dgm:cxn modelId="{7EDDC545-7725-4359-A4FC-607EBE2CAD82}" srcId="{FA4A9CC7-E2DF-4F57-B49E-230E4FD59475}" destId="{3CB525C5-B3C7-476F-B797-592768579A5F}" srcOrd="3" destOrd="0" parTransId="{FDD36B6D-C13F-4501-AB86-29B853D3E8EF}" sibTransId="{C564F819-9CA2-4229-B604-9CCD5237C85B}"/>
    <dgm:cxn modelId="{DC63C945-CD3D-4779-9158-6529AC9282F4}" type="presOf" srcId="{E1B324BC-9393-4364-A2B9-05EE3FDFA00F}" destId="{D2DB617E-85D8-4032-A098-506B952192E7}" srcOrd="0" destOrd="0" presId="urn:microsoft.com/office/officeart/2005/8/layout/bList2"/>
    <dgm:cxn modelId="{74104F47-3852-4287-983B-7C2645C2C601}" srcId="{FA4A9CC7-E2DF-4F57-B49E-230E4FD59475}" destId="{3399D150-7932-4F67-899B-696B5CD96FE7}" srcOrd="4" destOrd="0" parTransId="{0B153DE0-1BD7-4956-AE36-3A835A7F7F4B}" sibTransId="{320E9771-B7AD-45CF-AD9D-02953CD74058}"/>
    <dgm:cxn modelId="{B0551669-F16E-42DC-B53C-CBD2BDAA8BFF}" type="presOf" srcId="{D7153940-8FBD-4496-854D-86BED26C42ED}" destId="{E69B2017-6D1C-4AE1-97E9-4BEEC71E5C66}" srcOrd="1" destOrd="0" presId="urn:microsoft.com/office/officeart/2005/8/layout/bList2"/>
    <dgm:cxn modelId="{52CC536C-0AD1-4175-8E86-22598EEDBE5B}" srcId="{27109A02-D83D-484C-909C-B09FD29E2C06}" destId="{6154287D-2DD4-45E2-BDF1-69F1F2162A86}" srcOrd="1" destOrd="0" parTransId="{6DBDDAB6-27F1-4EB4-9DA3-73EC36DDAD96}" sibTransId="{55D9B521-082D-4BF4-B307-116653DD9868}"/>
    <dgm:cxn modelId="{0E2E486D-A3CF-41A2-94D5-A5A4A31A4636}" type="presOf" srcId="{D7153940-8FBD-4496-854D-86BED26C42ED}" destId="{079702BE-AB7B-4197-A37E-CDEA551E2F77}" srcOrd="0" destOrd="0" presId="urn:microsoft.com/office/officeart/2005/8/layout/bList2"/>
    <dgm:cxn modelId="{CF95E14D-00BE-4207-B008-E91617492AEF}" srcId="{27109A02-D83D-484C-909C-B09FD29E2C06}" destId="{D8DB7F9F-018F-4467-A48F-51CF32FB2F34}" srcOrd="3" destOrd="0" parTransId="{59BCC395-48C9-4EC0-B333-E4876105F11D}" sibTransId="{4D5B0D82-4D1F-4EE3-9894-E054E01752E3}"/>
    <dgm:cxn modelId="{B6452070-BE5A-4172-9D0C-46A40C01A4CA}" srcId="{9291F686-6EEE-4E3C-B36E-8BDC41FFD406}" destId="{83DA2962-FC5A-4301-9E6D-D07D41AFBA44}" srcOrd="4" destOrd="0" parTransId="{6EC417F9-3A06-46F5-BDE4-717E2B78318F}" sibTransId="{5C784DF1-0443-4338-83D8-E25FA4CDC8FD}"/>
    <dgm:cxn modelId="{80906350-8FE5-4047-9CB5-B62A32D825DE}" srcId="{D458A182-FB9F-4067-A895-CA1FD7A80889}" destId="{2E7A2808-7D1F-4BEF-9847-29FFF2BCE4EE}" srcOrd="0" destOrd="0" parTransId="{9446435E-9648-4D67-B06B-783767B89A4C}" sibTransId="{0D91619B-66E9-414C-AC07-6B6EF5D518B4}"/>
    <dgm:cxn modelId="{196F7B51-1C7B-42CF-A6A2-7997FA33B16C}" srcId="{9291F686-6EEE-4E3C-B36E-8BDC41FFD406}" destId="{173096CD-6174-4911-9A69-635E2293CDCE}" srcOrd="2" destOrd="0" parTransId="{938779B8-952F-4C2C-9CAB-BB7C7F590D3A}" sibTransId="{8F07465B-483A-438A-927C-4820DA6C2100}"/>
    <dgm:cxn modelId="{7A688751-830D-4EC6-94AD-455B6E789A39}" type="presOf" srcId="{B7C725DC-E761-456B-9770-FFEC5E39E938}" destId="{3B3B79FA-1A21-42D6-9F92-4643F7E26099}" srcOrd="0" destOrd="0" presId="urn:microsoft.com/office/officeart/2005/8/layout/bList2"/>
    <dgm:cxn modelId="{E551E372-47EE-455F-A5A5-1134DFA4DA51}" type="presOf" srcId="{0B79BF6E-14DF-443A-8578-781AC1383BC0}" destId="{64224172-86F6-4CD4-83F5-1D34F2A9C722}" srcOrd="0" destOrd="4" presId="urn:microsoft.com/office/officeart/2005/8/layout/bList2"/>
    <dgm:cxn modelId="{FCEE7674-81C4-4AF9-A783-158AB269BE56}" type="presOf" srcId="{FA4A9CC7-E2DF-4F57-B49E-230E4FD59475}" destId="{33400093-D74F-439A-A0FD-3E176C09EBF4}" srcOrd="1" destOrd="0" presId="urn:microsoft.com/office/officeart/2005/8/layout/bList2"/>
    <dgm:cxn modelId="{C6037275-B0A3-4777-9102-1AA54E4965DF}" srcId="{27109A02-D83D-484C-909C-B09FD29E2C06}" destId="{0B7F975B-CD2B-47F5-AC0A-6162D18E07A3}" srcOrd="0" destOrd="0" parTransId="{A9507F59-4D81-4EAE-9242-C714FE573984}" sibTransId="{6DD3392B-CB3C-44E9-92FE-0BB6E71E0C1C}"/>
    <dgm:cxn modelId="{61936856-394A-4DE0-BCF5-94DE8C1D0615}" type="presOf" srcId="{2E7A2808-7D1F-4BEF-9847-29FFF2BCE4EE}" destId="{64224172-86F6-4CD4-83F5-1D34F2A9C722}" srcOrd="0" destOrd="0" presId="urn:microsoft.com/office/officeart/2005/8/layout/bList2"/>
    <dgm:cxn modelId="{3198C67A-7D02-419F-A5DE-E9A6E09AF51F}" type="presOf" srcId="{46C4CB3E-BE9B-484C-A354-60253BB13665}" destId="{6311B76E-3318-4FC6-8B5A-96F2C8EDCD78}" srcOrd="0" destOrd="1" presId="urn:microsoft.com/office/officeart/2005/8/layout/bList2"/>
    <dgm:cxn modelId="{A849937E-317C-4ED7-BF2A-23DBB385648B}" type="presOf" srcId="{173096CD-6174-4911-9A69-635E2293CDCE}" destId="{A9182DD0-88F4-4E8F-B1D3-216004BBAF4F}" srcOrd="0" destOrd="0" presId="urn:microsoft.com/office/officeart/2005/8/layout/bList2"/>
    <dgm:cxn modelId="{9DB9C585-E3C8-45DB-B26A-37B85EDBAD87}" type="presOf" srcId="{E188FA23-A78A-47FF-AC5C-20FC6F74D9E4}" destId="{6311B76E-3318-4FC6-8B5A-96F2C8EDCD78}" srcOrd="0" destOrd="4" presId="urn:microsoft.com/office/officeart/2005/8/layout/bList2"/>
    <dgm:cxn modelId="{786DA98E-83DD-4E3F-870F-E8FC2249B358}" srcId="{A29A51BC-F1DD-4702-BCBD-7B1D8C8F8429}" destId="{0197EBC1-DF1A-4133-AFBB-0029DCEDEEE0}" srcOrd="4" destOrd="0" parTransId="{C3D83319-4744-4EEA-9007-DD3CC1642B2C}" sibTransId="{176C2FF0-92A6-4D01-9E3E-3D748422A414}"/>
    <dgm:cxn modelId="{D77BE78E-10D4-49AA-93AE-50B9435B659B}" type="presOf" srcId="{9291F686-6EEE-4E3C-B36E-8BDC41FFD406}" destId="{F0091E5A-3DE1-4725-A309-6E74FB4BA9C5}" srcOrd="0" destOrd="0" presId="urn:microsoft.com/office/officeart/2005/8/layout/bList2"/>
    <dgm:cxn modelId="{4D2DAA8F-1457-4373-83A8-13D0F2B24F5B}" type="presOf" srcId="{BDBCA2C1-B77F-4FD9-97C3-E4BFF1AA3484}" destId="{F39F9E75-127E-40C7-82DC-4F32F94B0B81}" srcOrd="0" destOrd="0" presId="urn:microsoft.com/office/officeart/2005/8/layout/bList2"/>
    <dgm:cxn modelId="{4B026B90-2C0C-4F49-B7A5-4551BDF15AC6}" type="presOf" srcId="{D458A182-FB9F-4067-A895-CA1FD7A80889}" destId="{234E12BA-A83B-40FE-B936-A279CBFC9AAE}" srcOrd="1" destOrd="0" presId="urn:microsoft.com/office/officeart/2005/8/layout/bList2"/>
    <dgm:cxn modelId="{7EF18791-D428-43F1-9642-DC320AD8D42C}" type="presOf" srcId="{0B7F975B-CD2B-47F5-AC0A-6162D18E07A3}" destId="{DB6DE049-7AC7-4B2D-960D-20B69B98368F}" srcOrd="0" destOrd="0" presId="urn:microsoft.com/office/officeart/2005/8/layout/bList2"/>
    <dgm:cxn modelId="{C9BD6C92-84C0-4B6D-A957-A476936EE033}" type="presOf" srcId="{3399D150-7932-4F67-899B-696B5CD96FE7}" destId="{D2DB617E-85D8-4032-A098-506B952192E7}" srcOrd="0" destOrd="4" presId="urn:microsoft.com/office/officeart/2005/8/layout/bList2"/>
    <dgm:cxn modelId="{E1608B92-F2B4-498D-9B79-366C103A4E76}" srcId="{173096CD-6174-4911-9A69-635E2293CDCE}" destId="{E4D530FC-6560-417E-8AD2-0587A72C263F}" srcOrd="2" destOrd="0" parTransId="{6DF0D5C1-A98F-40CC-A012-D347EF0F1616}" sibTransId="{A7CB39E6-ED12-4C9E-9285-A10760AFA804}"/>
    <dgm:cxn modelId="{159AD497-27C5-47B5-ACC2-7CB39DE5BCCC}" srcId="{D7153940-8FBD-4496-854D-86BED26C42ED}" destId="{CA296459-A915-4B53-A011-F0A623E3D847}" srcOrd="3" destOrd="0" parTransId="{8D3E7C7D-DFED-42F9-AD10-EC242503E9E2}" sibTransId="{C49578D9-D7B7-4809-9FD5-6F73A5C724B9}"/>
    <dgm:cxn modelId="{73EB359C-EA4E-44A8-B035-2001041149A7}" type="presOf" srcId="{B57C9664-EF63-4476-959D-97BBA177A920}" destId="{B48D492D-FBCE-40F1-97AC-E71CDACCA290}" srcOrd="0" destOrd="2" presId="urn:microsoft.com/office/officeart/2005/8/layout/bList2"/>
    <dgm:cxn modelId="{B4D8409F-82BE-4165-9578-1AED3F21A17C}" srcId="{D7153940-8FBD-4496-854D-86BED26C42ED}" destId="{43487989-632A-4A72-AE97-217FF36B3543}" srcOrd="2" destOrd="0" parTransId="{8B20C82D-1E9D-4474-B397-6E7A43CB6611}" sibTransId="{D6625810-7681-47E5-9F5B-E3CB875F3F06}"/>
    <dgm:cxn modelId="{8C740BA0-16D5-4D71-8D19-2D9ED79A6B15}" type="presOf" srcId="{E72B1D09-9A17-4155-B1BB-24418B9C030A}" destId="{64224172-86F6-4CD4-83F5-1D34F2A9C722}" srcOrd="0" destOrd="3" presId="urn:microsoft.com/office/officeart/2005/8/layout/bList2"/>
    <dgm:cxn modelId="{432609A2-EE09-41FD-AD57-D16D4D0C71B3}" type="presOf" srcId="{A29A51BC-F1DD-4702-BCBD-7B1D8C8F8429}" destId="{FED6AB55-772B-4B59-BB25-26BBBF227795}" srcOrd="1" destOrd="0" presId="urn:microsoft.com/office/officeart/2005/8/layout/bList2"/>
    <dgm:cxn modelId="{22745DA2-0030-44AA-A1BE-33720777EF68}" type="presOf" srcId="{A29A51BC-F1DD-4702-BCBD-7B1D8C8F8429}" destId="{CC780E9A-2FF3-493E-BFB1-98590E0B8EB8}" srcOrd="0" destOrd="0" presId="urn:microsoft.com/office/officeart/2005/8/layout/bList2"/>
    <dgm:cxn modelId="{970607A3-5B23-4766-8AED-3DF1A66FB30A}" type="presOf" srcId="{E4D530FC-6560-417E-8AD2-0587A72C263F}" destId="{6311B76E-3318-4FC6-8B5A-96F2C8EDCD78}" srcOrd="0" destOrd="2" presId="urn:microsoft.com/office/officeart/2005/8/layout/bList2"/>
    <dgm:cxn modelId="{2FBA47AB-4C83-4BCD-BC1A-B5CB8411C970}" srcId="{FA4A9CC7-E2DF-4F57-B49E-230E4FD59475}" destId="{B46BD507-BB64-41A1-86B1-1F81ED59782C}" srcOrd="2" destOrd="0" parTransId="{AD8BA8BE-B02B-45EF-B00E-BA264E515D77}" sibTransId="{A625B5B5-0E67-4C16-B731-794EA5C9BC83}"/>
    <dgm:cxn modelId="{B309C6AB-499F-4585-94FC-D88A1096A461}" srcId="{173096CD-6174-4911-9A69-635E2293CDCE}" destId="{E188FA23-A78A-47FF-AC5C-20FC6F74D9E4}" srcOrd="4" destOrd="0" parTransId="{784AB49D-F4AF-400B-9F3C-7CC8EB65A14B}" sibTransId="{5B9FF187-940D-4CF4-82D0-1924D0AEF10A}"/>
    <dgm:cxn modelId="{D304D6AD-0EBC-426C-B40D-70BC40FBDEA0}" type="presOf" srcId="{4BF2D11D-D0AB-489F-A809-1E522868E1C3}" destId="{C1ECDC7F-EBC1-4F86-BB63-26257CA98AA9}" srcOrd="0" destOrd="1" presId="urn:microsoft.com/office/officeart/2005/8/layout/bList2"/>
    <dgm:cxn modelId="{3E8DB7B8-3971-483B-B9CA-F5370E0AF562}" srcId="{9291F686-6EEE-4E3C-B36E-8BDC41FFD406}" destId="{D7153940-8FBD-4496-854D-86BED26C42ED}" srcOrd="5" destOrd="0" parTransId="{A256934A-4608-4A09-87D5-83D86DC04216}" sibTransId="{B7C725DC-E761-456B-9770-FFEC5E39E938}"/>
    <dgm:cxn modelId="{341705B9-C94B-4A4B-9D92-7B755B1A022D}" type="presOf" srcId="{B1C81502-6AF2-440B-AC08-350542F0D056}" destId="{B48D492D-FBCE-40F1-97AC-E71CDACCA290}" srcOrd="0" destOrd="1" presId="urn:microsoft.com/office/officeart/2005/8/layout/bList2"/>
    <dgm:cxn modelId="{94E274B9-27A2-45F5-A0C6-8FC6C70C100B}" srcId="{D7153940-8FBD-4496-854D-86BED26C42ED}" destId="{4BF2D11D-D0AB-489F-A809-1E522868E1C3}" srcOrd="1" destOrd="0" parTransId="{90B7E757-5479-4A24-BDD8-8A0C94CC0385}" sibTransId="{2D1347A2-5B13-4FFE-90A5-C911A016A2DF}"/>
    <dgm:cxn modelId="{034C9AC1-6802-4B42-9D0D-3102F40A8BA7}" srcId="{D458A182-FB9F-4067-A895-CA1FD7A80889}" destId="{F0A04D0E-A797-43C5-800D-E10926EC2193}" srcOrd="1" destOrd="0" parTransId="{4F04DEFB-AC78-48BA-A0FF-652C709385A5}" sibTransId="{AB5E405A-B819-4B57-944A-DFFA998EB90C}"/>
    <dgm:cxn modelId="{0D56F0C1-3C09-41FF-962B-AB6477AEDA95}" type="presOf" srcId="{9F8ADB93-0427-4E5E-9656-5716C9CBEB36}" destId="{F39F9E75-127E-40C7-82DC-4F32F94B0B81}" srcOrd="0" destOrd="2" presId="urn:microsoft.com/office/officeart/2005/8/layout/bList2"/>
    <dgm:cxn modelId="{1A020CC4-41CA-4EFE-BAE9-E48BC0898605}" srcId="{A29A51BC-F1DD-4702-BCBD-7B1D8C8F8429}" destId="{063E3B05-A2B7-4593-8E2C-06EEEA0659A2}" srcOrd="3" destOrd="0" parTransId="{C2538CE3-16FB-4745-9D61-EE77042E3B1C}" sibTransId="{2D98B54E-3FED-43E4-89BC-C8A118152EE5}"/>
    <dgm:cxn modelId="{0E3F8CC4-0212-4E86-BD8E-76B154906596}" srcId="{173096CD-6174-4911-9A69-635E2293CDCE}" destId="{27E9F197-DBAA-47C0-8D86-831E475D70F1}" srcOrd="3" destOrd="0" parTransId="{2D81EF56-E5B8-4FDE-99C9-7DD1256C936C}" sibTransId="{B5A1FACF-7C2E-481C-97E4-C38FEE167127}"/>
    <dgm:cxn modelId="{8B6C73C5-3361-48A1-B2C4-6C173BF7C0DF}" type="presOf" srcId="{B46BD507-BB64-41A1-86B1-1F81ED59782C}" destId="{D2DB617E-85D8-4032-A098-506B952192E7}" srcOrd="0" destOrd="2" presId="urn:microsoft.com/office/officeart/2005/8/layout/bList2"/>
    <dgm:cxn modelId="{B879EBC7-F592-4CE5-AA33-0B2A2C728575}" srcId="{D458A182-FB9F-4067-A895-CA1FD7A80889}" destId="{0B79BF6E-14DF-443A-8578-781AC1383BC0}" srcOrd="4" destOrd="0" parTransId="{D89301AD-2ACE-48CD-AC2B-EA469A2D591D}" sibTransId="{E1B12512-32AA-44FE-8086-02637E2C6E4E}"/>
    <dgm:cxn modelId="{21E07CC8-A48D-4527-953D-6D5E1CE87962}" type="presOf" srcId="{AAF83648-74A1-46F5-AB9D-7275B6E3FC34}" destId="{310B5D8B-411A-4FEC-834C-97C06DD7BC92}" srcOrd="0" destOrd="0" presId="urn:microsoft.com/office/officeart/2005/8/layout/bList2"/>
    <dgm:cxn modelId="{696AABC9-C92E-4B15-A559-F6AA56D193BF}" type="presOf" srcId="{F24BB01A-6D31-480D-8C3A-A9F367BFD85E}" destId="{C1ECDC7F-EBC1-4F86-BB63-26257CA98AA9}" srcOrd="0" destOrd="4" presId="urn:microsoft.com/office/officeart/2005/8/layout/bList2"/>
    <dgm:cxn modelId="{E36DFBCB-7A0C-46B7-8427-848E0BF7EED0}" type="presOf" srcId="{14850A7E-5208-408D-8130-2AEA1AE77958}" destId="{B48D492D-FBCE-40F1-97AC-E71CDACCA290}" srcOrd="0" destOrd="0" presId="urn:microsoft.com/office/officeart/2005/8/layout/bList2"/>
    <dgm:cxn modelId="{45D3B0CC-AFDE-4F07-B724-4E92C748D0A4}" type="presOf" srcId="{BC64A075-4F64-4E7B-AEA2-F2F8566B581B}" destId="{F39F9E75-127E-40C7-82DC-4F32F94B0B81}" srcOrd="0" destOrd="3" presId="urn:microsoft.com/office/officeart/2005/8/layout/bList2"/>
    <dgm:cxn modelId="{899A87CD-D3A4-4151-9440-04BE9BDD27B3}" type="presOf" srcId="{43487989-632A-4A72-AE97-217FF36B3543}" destId="{C1ECDC7F-EBC1-4F86-BB63-26257CA98AA9}" srcOrd="0" destOrd="2" presId="urn:microsoft.com/office/officeart/2005/8/layout/bList2"/>
    <dgm:cxn modelId="{408967D0-519D-43E0-9524-A9A804E7E97E}" srcId="{D458A182-FB9F-4067-A895-CA1FD7A80889}" destId="{01B8AAEC-2D45-486D-A8FA-7649D90F8EC8}" srcOrd="2" destOrd="0" parTransId="{C53998FA-5F15-421A-B4FF-9BD3DC9D5871}" sibTransId="{13C30F62-D804-4C00-B2A3-E6FF7D0BFE43}"/>
    <dgm:cxn modelId="{E0B7AFD0-D4E6-4999-AF18-E2A93103769E}" type="presOf" srcId="{D8DB7F9F-018F-4467-A48F-51CF32FB2F34}" destId="{DB6DE049-7AC7-4B2D-960D-20B69B98368F}" srcOrd="0" destOrd="3" presId="urn:microsoft.com/office/officeart/2005/8/layout/bList2"/>
    <dgm:cxn modelId="{840AF1D2-1837-44D9-847B-24017B073A7A}" srcId="{A29A51BC-F1DD-4702-BCBD-7B1D8C8F8429}" destId="{B57C9664-EF63-4476-959D-97BBA177A920}" srcOrd="2" destOrd="0" parTransId="{EFD80D5C-3F73-4932-B00F-D49C269803E2}" sibTransId="{696A950B-8B5D-47B3-8639-4CE3CCF71CE0}"/>
    <dgm:cxn modelId="{2F7A77DD-47DD-4370-A79D-20DE7A117495}" type="presOf" srcId="{3CB525C5-B3C7-476F-B797-592768579A5F}" destId="{D2DB617E-85D8-4032-A098-506B952192E7}" srcOrd="0" destOrd="3" presId="urn:microsoft.com/office/officeart/2005/8/layout/bList2"/>
    <dgm:cxn modelId="{7C1BB3DD-7BB2-4091-B5E1-C371EFC7235C}" srcId="{83DA2962-FC5A-4301-9E6D-D07D41AFBA44}" destId="{BDBCA2C1-B77F-4FD9-97C3-E4BFF1AA3484}" srcOrd="0" destOrd="0" parTransId="{7606F4EB-594F-4D27-98C7-B5DA337B18D6}" sibTransId="{F40494E8-FADC-4001-98EC-F135EF25AB50}"/>
    <dgm:cxn modelId="{5A1A37E0-29E5-4D55-A39A-1634607CBEC5}" srcId="{9291F686-6EEE-4E3C-B36E-8BDC41FFD406}" destId="{A29A51BC-F1DD-4702-BCBD-7B1D8C8F8429}" srcOrd="1" destOrd="0" parTransId="{F952FA06-A752-41A7-B99A-BD7D40233652}" sibTransId="{AAF83648-74A1-46F5-AB9D-7275B6E3FC34}"/>
    <dgm:cxn modelId="{E58174E0-2D02-44D4-B590-FFC5BDD871E1}" type="presOf" srcId="{8F07465B-483A-438A-927C-4820DA6C2100}" destId="{656C940C-2FB3-4E50-9F77-5EBC090B00E0}" srcOrd="0" destOrd="0" presId="urn:microsoft.com/office/officeart/2005/8/layout/bList2"/>
    <dgm:cxn modelId="{237FF7E1-8911-496D-A54F-BB89A1F1E77F}" srcId="{83DA2962-FC5A-4301-9E6D-D07D41AFBA44}" destId="{019269D3-493E-4A4E-A136-9EE747C20B7C}" srcOrd="4" destOrd="0" parTransId="{CF335BC8-56A1-4532-9740-2C54970BAD9D}" sibTransId="{47565D0D-921D-4ED9-A4F1-27B288D9B996}"/>
    <dgm:cxn modelId="{530C9AE2-72D0-4B38-8A76-653B38BD3734}" type="presOf" srcId="{FAD59E27-4656-446A-A703-7BC2C0102F76}" destId="{A39209FA-806D-4B27-ACA6-9DEB790141E6}" srcOrd="0" destOrd="0" presId="urn:microsoft.com/office/officeart/2005/8/layout/bList2"/>
    <dgm:cxn modelId="{00987BE3-5FB2-428C-95F6-46341F875DC2}" type="presOf" srcId="{CA296459-A915-4B53-A011-F0A623E3D847}" destId="{C1ECDC7F-EBC1-4F86-BB63-26257CA98AA9}" srcOrd="0" destOrd="3" presId="urn:microsoft.com/office/officeart/2005/8/layout/bList2"/>
    <dgm:cxn modelId="{077255E5-B808-431F-B5FD-02C00ECCE2A0}" srcId="{9291F686-6EEE-4E3C-B36E-8BDC41FFD406}" destId="{27109A02-D83D-484C-909C-B09FD29E2C06}" srcOrd="3" destOrd="0" parTransId="{8B7A9D2C-9DF4-4AAE-81CF-971A5980B002}" sibTransId="{F803A661-2BA4-4509-A783-33CF9C4BA9BC}"/>
    <dgm:cxn modelId="{E2C12AE7-F6F1-491D-9401-D8F1C7DD540E}" type="presOf" srcId="{43B4AB54-A935-4F09-9DFA-832C5FE8719E}" destId="{D2DB617E-85D8-4032-A098-506B952192E7}" srcOrd="0" destOrd="1" presId="urn:microsoft.com/office/officeart/2005/8/layout/bList2"/>
    <dgm:cxn modelId="{CEADE9E7-5B61-4F7C-8575-815FFD63A757}" type="presOf" srcId="{27E9F197-DBAA-47C0-8D86-831E475D70F1}" destId="{6311B76E-3318-4FC6-8B5A-96F2C8EDCD78}" srcOrd="0" destOrd="3" presId="urn:microsoft.com/office/officeart/2005/8/layout/bList2"/>
    <dgm:cxn modelId="{1C5494E8-5866-41C9-A173-A179E144354A}" type="presOf" srcId="{063E3B05-A2B7-4593-8E2C-06EEEA0659A2}" destId="{B48D492D-FBCE-40F1-97AC-E71CDACCA290}" srcOrd="0" destOrd="3" presId="urn:microsoft.com/office/officeart/2005/8/layout/bList2"/>
    <dgm:cxn modelId="{E90D46E9-7508-45B0-9EC6-EC9CF0BEE865}" srcId="{D7153940-8FBD-4496-854D-86BED26C42ED}" destId="{1A4F15AD-D952-4DF9-8194-65FE0DCEDB23}" srcOrd="0" destOrd="0" parTransId="{FDEE733C-440E-4D8C-9A28-C46C3653257B}" sibTransId="{1054CDA8-77D3-4421-94A6-97B86B460D16}"/>
    <dgm:cxn modelId="{CE4E10EA-4C73-410F-BE18-235843CFB592}" type="presOf" srcId="{27109A02-D83D-484C-909C-B09FD29E2C06}" destId="{AC3E54FA-113F-4382-B256-0F1104CD095E}" srcOrd="1" destOrd="0" presId="urn:microsoft.com/office/officeart/2005/8/layout/bList2"/>
    <dgm:cxn modelId="{18E0A3EB-F752-4287-9024-03D01C472224}" srcId="{D458A182-FB9F-4067-A895-CA1FD7A80889}" destId="{E72B1D09-9A17-4155-B1BB-24418B9C030A}" srcOrd="3" destOrd="0" parTransId="{85964982-5160-46C9-87F9-B07F5DFC4C74}" sibTransId="{EC89F5E7-8686-455D-A3FD-4F1884482693}"/>
    <dgm:cxn modelId="{6622AFEB-001D-47A3-AC79-B91F7B65D9E2}" srcId="{A29A51BC-F1DD-4702-BCBD-7B1D8C8F8429}" destId="{14850A7E-5208-408D-8130-2AEA1AE77958}" srcOrd="0" destOrd="0" parTransId="{830A435F-FFEF-4D8E-A07C-EB869414D8EC}" sibTransId="{8574823C-53CD-4CFA-9B03-633BC29C8279}"/>
    <dgm:cxn modelId="{AC9932EC-37F8-4C10-9892-93D48AF013A6}" srcId="{9291F686-6EEE-4E3C-B36E-8BDC41FFD406}" destId="{D458A182-FB9F-4067-A895-CA1FD7A80889}" srcOrd="6" destOrd="0" parTransId="{ADFEB34A-A903-41B9-8420-ED6672B6F104}" sibTransId="{71A4CDE8-61EE-45C4-8CBB-853A92B9D102}"/>
    <dgm:cxn modelId="{6540EEED-CF62-4B76-87FA-958475D82729}" type="presOf" srcId="{A139F52F-9E4A-46E9-B4F0-A81E499C7AF3}" destId="{6311B76E-3318-4FC6-8B5A-96F2C8EDCD78}" srcOrd="0" destOrd="0" presId="urn:microsoft.com/office/officeart/2005/8/layout/bList2"/>
    <dgm:cxn modelId="{036347F0-7688-4973-84AE-A55672366C75}" type="presOf" srcId="{83DA2962-FC5A-4301-9E6D-D07D41AFBA44}" destId="{7D8D13F0-9EA9-4A3A-8D55-B56E2520D259}" srcOrd="1" destOrd="0" presId="urn:microsoft.com/office/officeart/2005/8/layout/bList2"/>
    <dgm:cxn modelId="{6CDF9CF7-2843-4292-BD9B-9753EDEFC430}" srcId="{FA4A9CC7-E2DF-4F57-B49E-230E4FD59475}" destId="{43B4AB54-A935-4F09-9DFA-832C5FE8719E}" srcOrd="1" destOrd="0" parTransId="{0B5D317D-C6E4-493B-A066-DF4743613806}" sibTransId="{9080D532-BFF8-4A1C-9090-EEDC0AA59737}"/>
    <dgm:cxn modelId="{8082DAF7-C38F-4B0D-831E-E9FD290ABD05}" type="presOf" srcId="{83DA2962-FC5A-4301-9E6D-D07D41AFBA44}" destId="{79F2CB91-8008-4E3A-B058-33563824DEE2}" srcOrd="0" destOrd="0" presId="urn:microsoft.com/office/officeart/2005/8/layout/bList2"/>
    <dgm:cxn modelId="{B42C0EFD-B1DD-45F6-87CC-FAEF6ACF9D8F}" type="presOf" srcId="{27109A02-D83D-484C-909C-B09FD29E2C06}" destId="{45151483-8957-4E24-8DEE-16E1D4FEC72F}" srcOrd="0" destOrd="0" presId="urn:microsoft.com/office/officeart/2005/8/layout/bList2"/>
    <dgm:cxn modelId="{DDE73D61-1971-48F6-B49C-3405EAC0E82F}" type="presParOf" srcId="{F0091E5A-3DE1-4725-A309-6E74FB4BA9C5}" destId="{7A301EE0-57E6-46B1-AE00-D40EFA56E4E9}" srcOrd="0" destOrd="0" presId="urn:microsoft.com/office/officeart/2005/8/layout/bList2"/>
    <dgm:cxn modelId="{716E8648-1516-48A8-A28B-BCC76AA2D131}" type="presParOf" srcId="{7A301EE0-57E6-46B1-AE00-D40EFA56E4E9}" destId="{D2DB617E-85D8-4032-A098-506B952192E7}" srcOrd="0" destOrd="0" presId="urn:microsoft.com/office/officeart/2005/8/layout/bList2"/>
    <dgm:cxn modelId="{4DF8109D-D27B-4ABD-8AF8-96B4705449DC}" type="presParOf" srcId="{7A301EE0-57E6-46B1-AE00-D40EFA56E4E9}" destId="{48456FB7-4FAB-4E99-8A88-0DEE1F3A4551}" srcOrd="1" destOrd="0" presId="urn:microsoft.com/office/officeart/2005/8/layout/bList2"/>
    <dgm:cxn modelId="{E2F8C41C-9288-4213-AF9D-D2A4F1923416}" type="presParOf" srcId="{7A301EE0-57E6-46B1-AE00-D40EFA56E4E9}" destId="{33400093-D74F-439A-A0FD-3E176C09EBF4}" srcOrd="2" destOrd="0" presId="urn:microsoft.com/office/officeart/2005/8/layout/bList2"/>
    <dgm:cxn modelId="{7B7EA847-C8AB-427E-8878-915DA6819540}" type="presParOf" srcId="{7A301EE0-57E6-46B1-AE00-D40EFA56E4E9}" destId="{9CEF54E1-DB60-4257-B37D-333A3731BFAA}" srcOrd="3" destOrd="0" presId="urn:microsoft.com/office/officeart/2005/8/layout/bList2"/>
    <dgm:cxn modelId="{77E1C713-0F33-42BA-86B6-C10088058018}" type="presParOf" srcId="{F0091E5A-3DE1-4725-A309-6E74FB4BA9C5}" destId="{A39209FA-806D-4B27-ACA6-9DEB790141E6}" srcOrd="1" destOrd="0" presId="urn:microsoft.com/office/officeart/2005/8/layout/bList2"/>
    <dgm:cxn modelId="{CE9AB57C-A10C-4F2A-88C3-1E6F3600891E}" type="presParOf" srcId="{F0091E5A-3DE1-4725-A309-6E74FB4BA9C5}" destId="{A614CCBE-CEFA-4B02-96DB-8F4072F112D3}" srcOrd="2" destOrd="0" presId="urn:microsoft.com/office/officeart/2005/8/layout/bList2"/>
    <dgm:cxn modelId="{4C64AFEF-ECB9-4848-B942-04899BCD3633}" type="presParOf" srcId="{A614CCBE-CEFA-4B02-96DB-8F4072F112D3}" destId="{B48D492D-FBCE-40F1-97AC-E71CDACCA290}" srcOrd="0" destOrd="0" presId="urn:microsoft.com/office/officeart/2005/8/layout/bList2"/>
    <dgm:cxn modelId="{195A143D-8C01-4506-910C-6717789C7759}" type="presParOf" srcId="{A614CCBE-CEFA-4B02-96DB-8F4072F112D3}" destId="{CC780E9A-2FF3-493E-BFB1-98590E0B8EB8}" srcOrd="1" destOrd="0" presId="urn:microsoft.com/office/officeart/2005/8/layout/bList2"/>
    <dgm:cxn modelId="{54353644-FF52-460E-BCD8-53F8823289BB}" type="presParOf" srcId="{A614CCBE-CEFA-4B02-96DB-8F4072F112D3}" destId="{FED6AB55-772B-4B59-BB25-26BBBF227795}" srcOrd="2" destOrd="0" presId="urn:microsoft.com/office/officeart/2005/8/layout/bList2"/>
    <dgm:cxn modelId="{ECCC4177-8AA9-4568-B54F-57E5C7B94D36}" type="presParOf" srcId="{A614CCBE-CEFA-4B02-96DB-8F4072F112D3}" destId="{75125254-47E3-41F8-8A75-6111BBC5A19D}" srcOrd="3" destOrd="0" presId="urn:microsoft.com/office/officeart/2005/8/layout/bList2"/>
    <dgm:cxn modelId="{C261A317-997D-4392-BB7A-29C08E732269}" type="presParOf" srcId="{F0091E5A-3DE1-4725-A309-6E74FB4BA9C5}" destId="{310B5D8B-411A-4FEC-834C-97C06DD7BC92}" srcOrd="3" destOrd="0" presId="urn:microsoft.com/office/officeart/2005/8/layout/bList2"/>
    <dgm:cxn modelId="{4AF6A141-E2D8-4CE2-BCD2-7F4A8A48A1B3}" type="presParOf" srcId="{F0091E5A-3DE1-4725-A309-6E74FB4BA9C5}" destId="{C0670449-0905-4E28-A10C-E6460B60D683}" srcOrd="4" destOrd="0" presId="urn:microsoft.com/office/officeart/2005/8/layout/bList2"/>
    <dgm:cxn modelId="{7FC48DE6-D800-40F2-99C9-5D6E3BB02F36}" type="presParOf" srcId="{C0670449-0905-4E28-A10C-E6460B60D683}" destId="{6311B76E-3318-4FC6-8B5A-96F2C8EDCD78}" srcOrd="0" destOrd="0" presId="urn:microsoft.com/office/officeart/2005/8/layout/bList2"/>
    <dgm:cxn modelId="{E429160E-367F-4CA9-A9AF-204411189F78}" type="presParOf" srcId="{C0670449-0905-4E28-A10C-E6460B60D683}" destId="{A9182DD0-88F4-4E8F-B1D3-216004BBAF4F}" srcOrd="1" destOrd="0" presId="urn:microsoft.com/office/officeart/2005/8/layout/bList2"/>
    <dgm:cxn modelId="{B2028BF1-8B35-4142-B6FA-E88F0D31D6E0}" type="presParOf" srcId="{C0670449-0905-4E28-A10C-E6460B60D683}" destId="{EA20A457-A329-46A6-A25A-799928C6D1BA}" srcOrd="2" destOrd="0" presId="urn:microsoft.com/office/officeart/2005/8/layout/bList2"/>
    <dgm:cxn modelId="{ED3AC7DC-ECC1-46AE-A3AC-A7D667189C86}" type="presParOf" srcId="{C0670449-0905-4E28-A10C-E6460B60D683}" destId="{201DDFAF-D3A8-4A75-9E1F-D0A690E0DFB4}" srcOrd="3" destOrd="0" presId="urn:microsoft.com/office/officeart/2005/8/layout/bList2"/>
    <dgm:cxn modelId="{82478712-577E-49B1-8EAD-D345A014205F}" type="presParOf" srcId="{F0091E5A-3DE1-4725-A309-6E74FB4BA9C5}" destId="{656C940C-2FB3-4E50-9F77-5EBC090B00E0}" srcOrd="5" destOrd="0" presId="urn:microsoft.com/office/officeart/2005/8/layout/bList2"/>
    <dgm:cxn modelId="{DB68F0C8-9E20-4340-9365-9A6F6C6385D2}" type="presParOf" srcId="{F0091E5A-3DE1-4725-A309-6E74FB4BA9C5}" destId="{F8FE1758-2AE0-4434-A96C-2AA3BDF0BB79}" srcOrd="6" destOrd="0" presId="urn:microsoft.com/office/officeart/2005/8/layout/bList2"/>
    <dgm:cxn modelId="{215CBC88-8BB4-453E-A428-27E9CA26B941}" type="presParOf" srcId="{F8FE1758-2AE0-4434-A96C-2AA3BDF0BB79}" destId="{DB6DE049-7AC7-4B2D-960D-20B69B98368F}" srcOrd="0" destOrd="0" presId="urn:microsoft.com/office/officeart/2005/8/layout/bList2"/>
    <dgm:cxn modelId="{AAAF12E3-B8BB-497D-BDF2-D1AC8C9CABD4}" type="presParOf" srcId="{F8FE1758-2AE0-4434-A96C-2AA3BDF0BB79}" destId="{45151483-8957-4E24-8DEE-16E1D4FEC72F}" srcOrd="1" destOrd="0" presId="urn:microsoft.com/office/officeart/2005/8/layout/bList2"/>
    <dgm:cxn modelId="{4F0D17EC-6F1C-4054-94F5-8ACAAD9EC574}" type="presParOf" srcId="{F8FE1758-2AE0-4434-A96C-2AA3BDF0BB79}" destId="{AC3E54FA-113F-4382-B256-0F1104CD095E}" srcOrd="2" destOrd="0" presId="urn:microsoft.com/office/officeart/2005/8/layout/bList2"/>
    <dgm:cxn modelId="{4348A58F-AB79-45FF-BC83-AEB6194E72B3}" type="presParOf" srcId="{F8FE1758-2AE0-4434-A96C-2AA3BDF0BB79}" destId="{D309B532-72E5-4D87-978D-EEC90F243647}" srcOrd="3" destOrd="0" presId="urn:microsoft.com/office/officeart/2005/8/layout/bList2"/>
    <dgm:cxn modelId="{1401187A-CFF3-4CE6-978C-0F9DB0F1CAFB}" type="presParOf" srcId="{F0091E5A-3DE1-4725-A309-6E74FB4BA9C5}" destId="{58D71B07-EE28-451B-AA4D-672E6000CFC2}" srcOrd="7" destOrd="0" presId="urn:microsoft.com/office/officeart/2005/8/layout/bList2"/>
    <dgm:cxn modelId="{488880BE-F3B1-417D-81FD-C7A9860ABBF8}" type="presParOf" srcId="{F0091E5A-3DE1-4725-A309-6E74FB4BA9C5}" destId="{1D607DB5-9A6A-44D8-9936-7560D7954AD7}" srcOrd="8" destOrd="0" presId="urn:microsoft.com/office/officeart/2005/8/layout/bList2"/>
    <dgm:cxn modelId="{4615835B-197B-4D0F-8FB2-53DD3F418184}" type="presParOf" srcId="{1D607DB5-9A6A-44D8-9936-7560D7954AD7}" destId="{F39F9E75-127E-40C7-82DC-4F32F94B0B81}" srcOrd="0" destOrd="0" presId="urn:microsoft.com/office/officeart/2005/8/layout/bList2"/>
    <dgm:cxn modelId="{E1ECEE83-7A58-4164-A6E5-331941FFFF8F}" type="presParOf" srcId="{1D607DB5-9A6A-44D8-9936-7560D7954AD7}" destId="{79F2CB91-8008-4E3A-B058-33563824DEE2}" srcOrd="1" destOrd="0" presId="urn:microsoft.com/office/officeart/2005/8/layout/bList2"/>
    <dgm:cxn modelId="{AFF75E42-FD8D-4B47-AD33-EF10DDB222B2}" type="presParOf" srcId="{1D607DB5-9A6A-44D8-9936-7560D7954AD7}" destId="{7D8D13F0-9EA9-4A3A-8D55-B56E2520D259}" srcOrd="2" destOrd="0" presId="urn:microsoft.com/office/officeart/2005/8/layout/bList2"/>
    <dgm:cxn modelId="{A000CF43-81C9-475A-9A38-BA37EB8E70A8}" type="presParOf" srcId="{1D607DB5-9A6A-44D8-9936-7560D7954AD7}" destId="{0BE63E25-32BF-4BD6-9EED-416690A5B303}" srcOrd="3" destOrd="0" presId="urn:microsoft.com/office/officeart/2005/8/layout/bList2"/>
    <dgm:cxn modelId="{D674D954-9DD1-43D9-86AB-7DAF5BA309AE}" type="presParOf" srcId="{F0091E5A-3DE1-4725-A309-6E74FB4BA9C5}" destId="{65008406-271C-4BA1-885D-CA01CEEAFDBA}" srcOrd="9" destOrd="0" presId="urn:microsoft.com/office/officeart/2005/8/layout/bList2"/>
    <dgm:cxn modelId="{76EFC75E-AA58-4F98-BBC7-14118CBB5C7A}" type="presParOf" srcId="{F0091E5A-3DE1-4725-A309-6E74FB4BA9C5}" destId="{60CC47E4-D32B-4A79-8E4D-87654283E0E5}" srcOrd="10" destOrd="0" presId="urn:microsoft.com/office/officeart/2005/8/layout/bList2"/>
    <dgm:cxn modelId="{4DFB7EA8-4E5B-4E10-B056-2A6AA5CBA7EE}" type="presParOf" srcId="{60CC47E4-D32B-4A79-8E4D-87654283E0E5}" destId="{C1ECDC7F-EBC1-4F86-BB63-26257CA98AA9}" srcOrd="0" destOrd="0" presId="urn:microsoft.com/office/officeart/2005/8/layout/bList2"/>
    <dgm:cxn modelId="{78D09517-64F4-46FB-AB97-21290F7F39F0}" type="presParOf" srcId="{60CC47E4-D32B-4A79-8E4D-87654283E0E5}" destId="{079702BE-AB7B-4197-A37E-CDEA551E2F77}" srcOrd="1" destOrd="0" presId="urn:microsoft.com/office/officeart/2005/8/layout/bList2"/>
    <dgm:cxn modelId="{A5891D3E-2A8E-466F-9439-45C021290ED4}" type="presParOf" srcId="{60CC47E4-D32B-4A79-8E4D-87654283E0E5}" destId="{E69B2017-6D1C-4AE1-97E9-4BEEC71E5C66}" srcOrd="2" destOrd="0" presId="urn:microsoft.com/office/officeart/2005/8/layout/bList2"/>
    <dgm:cxn modelId="{B19D5049-5C2F-4503-9724-2756DF51C043}" type="presParOf" srcId="{60CC47E4-D32B-4A79-8E4D-87654283E0E5}" destId="{A5C776D4-FB2C-47E8-9F71-A7A4C2B118E6}" srcOrd="3" destOrd="0" presId="urn:microsoft.com/office/officeart/2005/8/layout/bList2"/>
    <dgm:cxn modelId="{64FB69E0-0C3A-40A7-AD90-C8EAF9105A07}" type="presParOf" srcId="{F0091E5A-3DE1-4725-A309-6E74FB4BA9C5}" destId="{3B3B79FA-1A21-42D6-9F92-4643F7E26099}" srcOrd="11" destOrd="0" presId="urn:microsoft.com/office/officeart/2005/8/layout/bList2"/>
    <dgm:cxn modelId="{9179F578-6399-4CC3-AA02-E4E5CFE26E65}" type="presParOf" srcId="{F0091E5A-3DE1-4725-A309-6E74FB4BA9C5}" destId="{3251B30E-DFE4-4092-8A9C-0C935DDA2C98}" srcOrd="12" destOrd="0" presId="urn:microsoft.com/office/officeart/2005/8/layout/bList2"/>
    <dgm:cxn modelId="{A7EC7A55-3AAD-4744-9F5E-006D0C4AF782}" type="presParOf" srcId="{3251B30E-DFE4-4092-8A9C-0C935DDA2C98}" destId="{64224172-86F6-4CD4-83F5-1D34F2A9C722}" srcOrd="0" destOrd="0" presId="urn:microsoft.com/office/officeart/2005/8/layout/bList2"/>
    <dgm:cxn modelId="{24879CBE-8E30-47ED-957C-7EF1974F37B2}" type="presParOf" srcId="{3251B30E-DFE4-4092-8A9C-0C935DDA2C98}" destId="{5E1D3614-0FCE-474C-9FC4-59DB57F1B33B}" srcOrd="1" destOrd="0" presId="urn:microsoft.com/office/officeart/2005/8/layout/bList2"/>
    <dgm:cxn modelId="{35214ED5-B875-403C-A72D-7570CED24B5E}" type="presParOf" srcId="{3251B30E-DFE4-4092-8A9C-0C935DDA2C98}" destId="{234E12BA-A83B-40FE-B936-A279CBFC9AAE}" srcOrd="2" destOrd="0" presId="urn:microsoft.com/office/officeart/2005/8/layout/bList2"/>
    <dgm:cxn modelId="{0BB7371A-0163-4A62-B159-495C0E2E1893}" type="presParOf" srcId="{3251B30E-DFE4-4092-8A9C-0C935DDA2C98}" destId="{93BFF05B-6DFF-4354-AAF6-BB31C7E268C6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47101206-45AE-4D76-9E84-7D3867C88332}" type="doc">
      <dgm:prSet loTypeId="urn:microsoft.com/office/officeart/2005/8/layout/hList1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tr-TR"/>
        </a:p>
      </dgm:t>
    </dgm:pt>
    <dgm:pt modelId="{72455887-EAB6-4F10-8F17-88597F6C7EDA}">
      <dgm:prSet phldrT="[Metin]" custT="1"/>
      <dgm:spPr/>
      <dgm:t>
        <a:bodyPr/>
        <a:lstStyle/>
        <a:p>
          <a:r>
            <a:rPr lang="tr-TR" sz="3200" dirty="0">
              <a:latin typeface="Chaparral Pro" panose="02060503040505020203" pitchFamily="18" charset="-94"/>
            </a:rPr>
            <a:t>Yalıtımın önemi</a:t>
          </a:r>
        </a:p>
      </dgm:t>
    </dgm:pt>
    <dgm:pt modelId="{550D3BA5-AD3B-41BC-8EE1-8B3B345BA985}" type="parTrans" cxnId="{002F90D1-FBF3-45BE-8316-34D6BCF9B46E}">
      <dgm:prSet/>
      <dgm:spPr/>
      <dgm:t>
        <a:bodyPr/>
        <a:lstStyle/>
        <a:p>
          <a:endParaRPr lang="tr-TR">
            <a:latin typeface="Chaparral Pro" panose="02060503040505020203" pitchFamily="18" charset="-94"/>
          </a:endParaRPr>
        </a:p>
      </dgm:t>
    </dgm:pt>
    <dgm:pt modelId="{C0F7466C-C0B8-43F9-92F5-3E80CF145E28}" type="sibTrans" cxnId="{002F90D1-FBF3-45BE-8316-34D6BCF9B46E}">
      <dgm:prSet/>
      <dgm:spPr/>
      <dgm:t>
        <a:bodyPr/>
        <a:lstStyle/>
        <a:p>
          <a:endParaRPr lang="tr-TR">
            <a:latin typeface="Chaparral Pro" panose="02060503040505020203" pitchFamily="18" charset="-94"/>
          </a:endParaRPr>
        </a:p>
      </dgm:t>
    </dgm:pt>
    <dgm:pt modelId="{DDF725CB-53E9-473A-8471-90BAF7206747}">
      <dgm:prSet/>
      <dgm:spPr/>
      <dgm:t>
        <a:bodyPr/>
        <a:lstStyle/>
        <a:p>
          <a:r>
            <a:rPr lang="tr-TR" b="0" i="0" dirty="0"/>
            <a:t>Türkiye enerjide yaklaşık %75 oranında dışa bağımlıdır. </a:t>
          </a:r>
          <a:endParaRPr lang="tr-TR" dirty="0">
            <a:latin typeface="Chaparral Pro" panose="02060503040505020203" pitchFamily="18" charset="-94"/>
          </a:endParaRPr>
        </a:p>
      </dgm:t>
    </dgm:pt>
    <dgm:pt modelId="{6C0D0711-2781-483A-8CC1-E67FBDA934BF}" type="parTrans" cxnId="{2C5D2BDB-0AA5-4448-BE65-B51D53D22710}">
      <dgm:prSet/>
      <dgm:spPr/>
      <dgm:t>
        <a:bodyPr/>
        <a:lstStyle/>
        <a:p>
          <a:endParaRPr lang="tr-TR">
            <a:latin typeface="Chaparral Pro" panose="02060503040505020203" pitchFamily="18" charset="-94"/>
          </a:endParaRPr>
        </a:p>
      </dgm:t>
    </dgm:pt>
    <dgm:pt modelId="{0350A8C5-96B5-434B-98CB-186B1BC825D9}" type="sibTrans" cxnId="{2C5D2BDB-0AA5-4448-BE65-B51D53D22710}">
      <dgm:prSet/>
      <dgm:spPr/>
      <dgm:t>
        <a:bodyPr/>
        <a:lstStyle/>
        <a:p>
          <a:endParaRPr lang="tr-TR">
            <a:latin typeface="Chaparral Pro" panose="02060503040505020203" pitchFamily="18" charset="-94"/>
          </a:endParaRPr>
        </a:p>
      </dgm:t>
    </dgm:pt>
    <dgm:pt modelId="{1AC3A5DC-79B8-4EDF-8683-E5A3F01429A6}">
      <dgm:prSet/>
      <dgm:spPr/>
      <dgm:t>
        <a:bodyPr/>
        <a:lstStyle/>
        <a:p>
          <a:r>
            <a:rPr lang="tr-TR" b="0" i="0" dirty="0"/>
            <a:t>Binalarda tüketilen enerji, ülke genelinde tüketilen enerjinin %35’lik bir kısmını oluşturmaktadır.</a:t>
          </a:r>
        </a:p>
      </dgm:t>
    </dgm:pt>
    <dgm:pt modelId="{45CD2433-E422-4391-B1D0-B2A8FC59303E}" type="parTrans" cxnId="{DB5ADDF2-68B9-4442-9938-B8B6116CB810}">
      <dgm:prSet/>
      <dgm:spPr/>
      <dgm:t>
        <a:bodyPr/>
        <a:lstStyle/>
        <a:p>
          <a:endParaRPr lang="tr-TR"/>
        </a:p>
      </dgm:t>
    </dgm:pt>
    <dgm:pt modelId="{8431AE2D-9F7E-42AF-99E1-17B5374FBE1F}" type="sibTrans" cxnId="{DB5ADDF2-68B9-4442-9938-B8B6116CB810}">
      <dgm:prSet/>
      <dgm:spPr/>
      <dgm:t>
        <a:bodyPr/>
        <a:lstStyle/>
        <a:p>
          <a:endParaRPr lang="tr-TR"/>
        </a:p>
      </dgm:t>
    </dgm:pt>
    <dgm:pt modelId="{84349A18-68FC-42C7-9187-D707E581B6A9}">
      <dgm:prSet/>
      <dgm:spPr/>
      <dgm:t>
        <a:bodyPr/>
        <a:lstStyle/>
        <a:p>
          <a:r>
            <a:rPr lang="tr-TR" b="0" i="0" dirty="0"/>
            <a:t>Ülkemizde enerji tüketim maliyeti yaklaşık 300 milyar liradır. </a:t>
          </a:r>
          <a:endParaRPr lang="tr-TR" dirty="0">
            <a:latin typeface="Chaparral Pro" panose="02060503040505020203" pitchFamily="18" charset="-94"/>
          </a:endParaRPr>
        </a:p>
      </dgm:t>
    </dgm:pt>
    <dgm:pt modelId="{0727EDE6-8FD6-4849-A971-4730B3222C6D}" type="parTrans" cxnId="{9028067A-EDCF-4783-A944-DC054F48A753}">
      <dgm:prSet/>
      <dgm:spPr/>
      <dgm:t>
        <a:bodyPr/>
        <a:lstStyle/>
        <a:p>
          <a:endParaRPr lang="tr-TR"/>
        </a:p>
      </dgm:t>
    </dgm:pt>
    <dgm:pt modelId="{A402A6AB-A4D8-4D60-8470-D9FED10EAF44}" type="sibTrans" cxnId="{9028067A-EDCF-4783-A944-DC054F48A753}">
      <dgm:prSet/>
      <dgm:spPr/>
      <dgm:t>
        <a:bodyPr/>
        <a:lstStyle/>
        <a:p>
          <a:endParaRPr lang="tr-TR"/>
        </a:p>
      </dgm:t>
    </dgm:pt>
    <dgm:pt modelId="{D30EF80B-3983-47BD-B6F3-5C062058363F}">
      <dgm:prSet/>
      <dgm:spPr/>
      <dgm:t>
        <a:bodyPr/>
        <a:lstStyle/>
        <a:p>
          <a:r>
            <a:rPr lang="tr-TR" b="0" i="0" dirty="0"/>
            <a:t>Bunun yaklaşık 105 milyarlık kısmı binalarda tüketilmektedir. </a:t>
          </a:r>
          <a:endParaRPr lang="tr-TR" dirty="0">
            <a:latin typeface="Chaparral Pro" panose="02060503040505020203" pitchFamily="18" charset="-94"/>
          </a:endParaRPr>
        </a:p>
      </dgm:t>
    </dgm:pt>
    <dgm:pt modelId="{A3C89037-CAAC-4DD8-A46B-E74A8E2203E4}" type="parTrans" cxnId="{D669E34E-746C-4333-8CAF-A57E0EC216CA}">
      <dgm:prSet/>
      <dgm:spPr/>
      <dgm:t>
        <a:bodyPr/>
        <a:lstStyle/>
        <a:p>
          <a:endParaRPr lang="tr-TR"/>
        </a:p>
      </dgm:t>
    </dgm:pt>
    <dgm:pt modelId="{7FF91FBE-28F5-4E8F-9963-13C48B2D5B4E}" type="sibTrans" cxnId="{D669E34E-746C-4333-8CAF-A57E0EC216CA}">
      <dgm:prSet/>
      <dgm:spPr/>
      <dgm:t>
        <a:bodyPr/>
        <a:lstStyle/>
        <a:p>
          <a:endParaRPr lang="tr-TR"/>
        </a:p>
      </dgm:t>
    </dgm:pt>
    <dgm:pt modelId="{4824C9FE-73BC-4BCD-9431-693EFCA83ACE}">
      <dgm:prSet/>
      <dgm:spPr/>
      <dgm:t>
        <a:bodyPr/>
        <a:lstStyle/>
        <a:p>
          <a:r>
            <a:rPr lang="tr-TR" b="0" i="0" dirty="0"/>
            <a:t>Doğru bir ısı yalıtımı ile %50 oranında enerji verimliliği elde edilebilirken ülkemizde maalesef binaların %85’i hala ısı yalıtımsızdır.</a:t>
          </a:r>
          <a:endParaRPr lang="tr-TR" dirty="0">
            <a:latin typeface="Chaparral Pro" panose="02060503040505020203" pitchFamily="18" charset="-94"/>
          </a:endParaRPr>
        </a:p>
      </dgm:t>
    </dgm:pt>
    <dgm:pt modelId="{7565167B-2DAA-4A17-801E-DA9F729F2CDE}" type="parTrans" cxnId="{53007CA3-8974-4C50-B88E-78E687F78B76}">
      <dgm:prSet/>
      <dgm:spPr/>
      <dgm:t>
        <a:bodyPr/>
        <a:lstStyle/>
        <a:p>
          <a:endParaRPr lang="tr-TR"/>
        </a:p>
      </dgm:t>
    </dgm:pt>
    <dgm:pt modelId="{49EE799B-ADBB-400C-A2A4-FC8B4E986DA8}" type="sibTrans" cxnId="{53007CA3-8974-4C50-B88E-78E687F78B76}">
      <dgm:prSet/>
      <dgm:spPr/>
      <dgm:t>
        <a:bodyPr/>
        <a:lstStyle/>
        <a:p>
          <a:endParaRPr lang="tr-TR"/>
        </a:p>
      </dgm:t>
    </dgm:pt>
    <dgm:pt modelId="{F13A6B32-D730-4A9D-94FF-35E29A02C158}" type="pres">
      <dgm:prSet presAssocID="{47101206-45AE-4D76-9E84-7D3867C88332}" presName="Name0" presStyleCnt="0">
        <dgm:presLayoutVars>
          <dgm:dir/>
          <dgm:animLvl val="lvl"/>
          <dgm:resizeHandles val="exact"/>
        </dgm:presLayoutVars>
      </dgm:prSet>
      <dgm:spPr/>
    </dgm:pt>
    <dgm:pt modelId="{DEA6B811-EE10-4929-8A17-958DE6A630AF}" type="pres">
      <dgm:prSet presAssocID="{72455887-EAB6-4F10-8F17-88597F6C7EDA}" presName="composite" presStyleCnt="0"/>
      <dgm:spPr/>
    </dgm:pt>
    <dgm:pt modelId="{36E268A5-2C25-4669-9CC5-5E430F8174E5}" type="pres">
      <dgm:prSet presAssocID="{72455887-EAB6-4F10-8F17-88597F6C7EDA}" presName="parTx" presStyleLbl="alignNode1" presStyleIdx="0" presStyleCnt="1">
        <dgm:presLayoutVars>
          <dgm:chMax val="0"/>
          <dgm:chPref val="0"/>
          <dgm:bulletEnabled val="1"/>
        </dgm:presLayoutVars>
      </dgm:prSet>
      <dgm:spPr/>
    </dgm:pt>
    <dgm:pt modelId="{52E0C958-4313-4819-91B3-C99F94A3A73C}" type="pres">
      <dgm:prSet presAssocID="{72455887-EAB6-4F10-8F17-88597F6C7EDA}" presName="desTx" presStyleLbl="alignAccFollowNode1" presStyleIdx="0" presStyleCnt="1" custLinFactNeighborY="1884">
        <dgm:presLayoutVars>
          <dgm:bulletEnabled val="1"/>
        </dgm:presLayoutVars>
      </dgm:prSet>
      <dgm:spPr/>
    </dgm:pt>
  </dgm:ptLst>
  <dgm:cxnLst>
    <dgm:cxn modelId="{F75E9D0D-EAC0-411D-AC83-39EFE5FAA40C}" type="presOf" srcId="{4824C9FE-73BC-4BCD-9431-693EFCA83ACE}" destId="{52E0C958-4313-4819-91B3-C99F94A3A73C}" srcOrd="0" destOrd="3" presId="urn:microsoft.com/office/officeart/2005/8/layout/hList1"/>
    <dgm:cxn modelId="{69826A33-6CAD-4A9C-AC28-419EA9F4AFE7}" type="presOf" srcId="{D30EF80B-3983-47BD-B6F3-5C062058363F}" destId="{52E0C958-4313-4819-91B3-C99F94A3A73C}" srcOrd="0" destOrd="2" presId="urn:microsoft.com/office/officeart/2005/8/layout/hList1"/>
    <dgm:cxn modelId="{FD06725E-D1A6-4788-9BEF-07CEC2B0EE3C}" type="presOf" srcId="{72455887-EAB6-4F10-8F17-88597F6C7EDA}" destId="{36E268A5-2C25-4669-9CC5-5E430F8174E5}" srcOrd="0" destOrd="0" presId="urn:microsoft.com/office/officeart/2005/8/layout/hList1"/>
    <dgm:cxn modelId="{0C3E0946-E6DD-4CF3-8265-57AA5BFDFC25}" type="presOf" srcId="{47101206-45AE-4D76-9E84-7D3867C88332}" destId="{F13A6B32-D730-4A9D-94FF-35E29A02C158}" srcOrd="0" destOrd="0" presId="urn:microsoft.com/office/officeart/2005/8/layout/hList1"/>
    <dgm:cxn modelId="{D669E34E-746C-4333-8CAF-A57E0EC216CA}" srcId="{72455887-EAB6-4F10-8F17-88597F6C7EDA}" destId="{D30EF80B-3983-47BD-B6F3-5C062058363F}" srcOrd="2" destOrd="0" parTransId="{A3C89037-CAAC-4DD8-A46B-E74A8E2203E4}" sibTransId="{7FF91FBE-28F5-4E8F-9963-13C48B2D5B4E}"/>
    <dgm:cxn modelId="{9028067A-EDCF-4783-A944-DC054F48A753}" srcId="{72455887-EAB6-4F10-8F17-88597F6C7EDA}" destId="{84349A18-68FC-42C7-9187-D707E581B6A9}" srcOrd="1" destOrd="0" parTransId="{0727EDE6-8FD6-4849-A971-4730B3222C6D}" sibTransId="{A402A6AB-A4D8-4D60-8470-D9FED10EAF44}"/>
    <dgm:cxn modelId="{09E51B9C-4B5D-41ED-8EE2-88EC11EF5867}" type="presOf" srcId="{84349A18-68FC-42C7-9187-D707E581B6A9}" destId="{52E0C958-4313-4819-91B3-C99F94A3A73C}" srcOrd="0" destOrd="1" presId="urn:microsoft.com/office/officeart/2005/8/layout/hList1"/>
    <dgm:cxn modelId="{53007CA3-8974-4C50-B88E-78E687F78B76}" srcId="{72455887-EAB6-4F10-8F17-88597F6C7EDA}" destId="{4824C9FE-73BC-4BCD-9431-693EFCA83ACE}" srcOrd="3" destOrd="0" parTransId="{7565167B-2DAA-4A17-801E-DA9F729F2CDE}" sibTransId="{49EE799B-ADBB-400C-A2A4-FC8B4E986DA8}"/>
    <dgm:cxn modelId="{933C3FC0-7C84-4898-A4A8-2C47F88B9510}" type="presOf" srcId="{DDF725CB-53E9-473A-8471-90BAF7206747}" destId="{52E0C958-4313-4819-91B3-C99F94A3A73C}" srcOrd="0" destOrd="0" presId="urn:microsoft.com/office/officeart/2005/8/layout/hList1"/>
    <dgm:cxn modelId="{002F90D1-FBF3-45BE-8316-34D6BCF9B46E}" srcId="{47101206-45AE-4D76-9E84-7D3867C88332}" destId="{72455887-EAB6-4F10-8F17-88597F6C7EDA}" srcOrd="0" destOrd="0" parTransId="{550D3BA5-AD3B-41BC-8EE1-8B3B345BA985}" sibTransId="{C0F7466C-C0B8-43F9-92F5-3E80CF145E28}"/>
    <dgm:cxn modelId="{2C5D2BDB-0AA5-4448-BE65-B51D53D22710}" srcId="{72455887-EAB6-4F10-8F17-88597F6C7EDA}" destId="{DDF725CB-53E9-473A-8471-90BAF7206747}" srcOrd="0" destOrd="0" parTransId="{6C0D0711-2781-483A-8CC1-E67FBDA934BF}" sibTransId="{0350A8C5-96B5-434B-98CB-186B1BC825D9}"/>
    <dgm:cxn modelId="{209661ED-CCA7-4497-BE4A-1EB1436C1BFD}" type="presOf" srcId="{1AC3A5DC-79B8-4EDF-8683-E5A3F01429A6}" destId="{52E0C958-4313-4819-91B3-C99F94A3A73C}" srcOrd="0" destOrd="4" presId="urn:microsoft.com/office/officeart/2005/8/layout/hList1"/>
    <dgm:cxn modelId="{DB5ADDF2-68B9-4442-9938-B8B6116CB810}" srcId="{72455887-EAB6-4F10-8F17-88597F6C7EDA}" destId="{1AC3A5DC-79B8-4EDF-8683-E5A3F01429A6}" srcOrd="4" destOrd="0" parTransId="{45CD2433-E422-4391-B1D0-B2A8FC59303E}" sibTransId="{8431AE2D-9F7E-42AF-99E1-17B5374FBE1F}"/>
    <dgm:cxn modelId="{26C96A07-53CE-49CC-960A-7499C54C334D}" type="presParOf" srcId="{F13A6B32-D730-4A9D-94FF-35E29A02C158}" destId="{DEA6B811-EE10-4929-8A17-958DE6A630AF}" srcOrd="0" destOrd="0" presId="urn:microsoft.com/office/officeart/2005/8/layout/hList1"/>
    <dgm:cxn modelId="{1B7EFA0D-B9E0-4DCD-823A-5E39A7C2A5B9}" type="presParOf" srcId="{DEA6B811-EE10-4929-8A17-958DE6A630AF}" destId="{36E268A5-2C25-4669-9CC5-5E430F8174E5}" srcOrd="0" destOrd="0" presId="urn:microsoft.com/office/officeart/2005/8/layout/hList1"/>
    <dgm:cxn modelId="{26F1E773-859D-4BC2-9AD2-1F0574CF42F0}" type="presParOf" srcId="{DEA6B811-EE10-4929-8A17-958DE6A630AF}" destId="{52E0C958-4313-4819-91B3-C99F94A3A73C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47101206-45AE-4D76-9E84-7D3867C88332}" type="doc">
      <dgm:prSet loTypeId="urn:microsoft.com/office/officeart/2005/8/layout/hList1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tr-TR"/>
        </a:p>
      </dgm:t>
    </dgm:pt>
    <dgm:pt modelId="{72455887-EAB6-4F10-8F17-88597F6C7EDA}">
      <dgm:prSet phldrT="[Metin]" custT="1"/>
      <dgm:spPr/>
      <dgm:t>
        <a:bodyPr/>
        <a:lstStyle/>
        <a:p>
          <a:r>
            <a:rPr lang="tr-TR" sz="3600" dirty="0">
              <a:latin typeface="Chaparral Pro" panose="02060503040505020203" pitchFamily="18" charset="-94"/>
            </a:rPr>
            <a:t>Yalıtımın önemi</a:t>
          </a:r>
        </a:p>
      </dgm:t>
    </dgm:pt>
    <dgm:pt modelId="{550D3BA5-AD3B-41BC-8EE1-8B3B345BA985}" type="parTrans" cxnId="{002F90D1-FBF3-45BE-8316-34D6BCF9B46E}">
      <dgm:prSet/>
      <dgm:spPr/>
      <dgm:t>
        <a:bodyPr/>
        <a:lstStyle/>
        <a:p>
          <a:endParaRPr lang="tr-TR">
            <a:latin typeface="Chaparral Pro" panose="02060503040505020203" pitchFamily="18" charset="-94"/>
          </a:endParaRPr>
        </a:p>
      </dgm:t>
    </dgm:pt>
    <dgm:pt modelId="{C0F7466C-C0B8-43F9-92F5-3E80CF145E28}" type="sibTrans" cxnId="{002F90D1-FBF3-45BE-8316-34D6BCF9B46E}">
      <dgm:prSet/>
      <dgm:spPr/>
      <dgm:t>
        <a:bodyPr/>
        <a:lstStyle/>
        <a:p>
          <a:endParaRPr lang="tr-TR">
            <a:latin typeface="Chaparral Pro" panose="02060503040505020203" pitchFamily="18" charset="-94"/>
          </a:endParaRPr>
        </a:p>
      </dgm:t>
    </dgm:pt>
    <dgm:pt modelId="{DDF725CB-53E9-473A-8471-90BAF7206747}">
      <dgm:prSet/>
      <dgm:spPr/>
      <dgm:t>
        <a:bodyPr/>
        <a:lstStyle/>
        <a:p>
          <a:r>
            <a:rPr lang="tr-TR" b="0" i="0" dirty="0"/>
            <a:t>Aile ve ülke ekonomisine katkı sağlar.</a:t>
          </a:r>
          <a:endParaRPr lang="tr-TR" dirty="0">
            <a:latin typeface="Chaparral Pro" panose="02060503040505020203" pitchFamily="18" charset="-94"/>
          </a:endParaRPr>
        </a:p>
      </dgm:t>
    </dgm:pt>
    <dgm:pt modelId="{6C0D0711-2781-483A-8CC1-E67FBDA934BF}" type="parTrans" cxnId="{2C5D2BDB-0AA5-4448-BE65-B51D53D22710}">
      <dgm:prSet/>
      <dgm:spPr/>
      <dgm:t>
        <a:bodyPr/>
        <a:lstStyle/>
        <a:p>
          <a:endParaRPr lang="tr-TR">
            <a:latin typeface="Chaparral Pro" panose="02060503040505020203" pitchFamily="18" charset="-94"/>
          </a:endParaRPr>
        </a:p>
      </dgm:t>
    </dgm:pt>
    <dgm:pt modelId="{0350A8C5-96B5-434B-98CB-186B1BC825D9}" type="sibTrans" cxnId="{2C5D2BDB-0AA5-4448-BE65-B51D53D22710}">
      <dgm:prSet/>
      <dgm:spPr/>
      <dgm:t>
        <a:bodyPr/>
        <a:lstStyle/>
        <a:p>
          <a:endParaRPr lang="tr-TR">
            <a:latin typeface="Chaparral Pro" panose="02060503040505020203" pitchFamily="18" charset="-94"/>
          </a:endParaRPr>
        </a:p>
      </dgm:t>
    </dgm:pt>
    <dgm:pt modelId="{79AAEB0F-E2F3-4CE4-AD1A-FA1556078270}">
      <dgm:prSet/>
      <dgm:spPr/>
      <dgm:t>
        <a:bodyPr/>
        <a:lstStyle/>
        <a:p>
          <a:r>
            <a:rPr lang="tr-TR" b="0" i="0" dirty="0"/>
            <a:t>Doğal kaynakların tükenme hızını azaltır.</a:t>
          </a:r>
          <a:endParaRPr lang="tr-TR" dirty="0">
            <a:latin typeface="Chaparral Pro" panose="02060503040505020203" pitchFamily="18" charset="-94"/>
          </a:endParaRPr>
        </a:p>
      </dgm:t>
    </dgm:pt>
    <dgm:pt modelId="{FB090CA4-C127-467F-A862-E5DB2D673E5D}" type="parTrans" cxnId="{FE36D3B0-34D0-4F7B-A12F-950A805FFE13}">
      <dgm:prSet/>
      <dgm:spPr/>
      <dgm:t>
        <a:bodyPr/>
        <a:lstStyle/>
        <a:p>
          <a:endParaRPr lang="tr-TR"/>
        </a:p>
      </dgm:t>
    </dgm:pt>
    <dgm:pt modelId="{C19672F7-2E66-4889-848A-6C2BE9AFB4F6}" type="sibTrans" cxnId="{FE36D3B0-34D0-4F7B-A12F-950A805FFE13}">
      <dgm:prSet/>
      <dgm:spPr/>
      <dgm:t>
        <a:bodyPr/>
        <a:lstStyle/>
        <a:p>
          <a:endParaRPr lang="tr-TR"/>
        </a:p>
      </dgm:t>
    </dgm:pt>
    <dgm:pt modelId="{CEFDC5BD-98F8-4719-9358-6C811BD052C1}">
      <dgm:prSet/>
      <dgm:spPr/>
      <dgm:t>
        <a:bodyPr/>
        <a:lstStyle/>
        <a:p>
          <a:r>
            <a:rPr lang="tr-TR" b="0" i="0" dirty="0"/>
            <a:t>İnsan sağlığını korur.</a:t>
          </a:r>
          <a:endParaRPr lang="tr-TR" dirty="0">
            <a:latin typeface="Chaparral Pro" panose="02060503040505020203" pitchFamily="18" charset="-94"/>
          </a:endParaRPr>
        </a:p>
      </dgm:t>
    </dgm:pt>
    <dgm:pt modelId="{1D0895CD-68A4-4A9D-9D05-81EAC4503939}" type="parTrans" cxnId="{3D295B2E-805D-4E0F-B378-0757A9535810}">
      <dgm:prSet/>
      <dgm:spPr/>
      <dgm:t>
        <a:bodyPr/>
        <a:lstStyle/>
        <a:p>
          <a:endParaRPr lang="tr-TR"/>
        </a:p>
      </dgm:t>
    </dgm:pt>
    <dgm:pt modelId="{BE5B4700-1896-4B56-8963-C76E40F626AE}" type="sibTrans" cxnId="{3D295B2E-805D-4E0F-B378-0757A9535810}">
      <dgm:prSet/>
      <dgm:spPr/>
      <dgm:t>
        <a:bodyPr/>
        <a:lstStyle/>
        <a:p>
          <a:endParaRPr lang="tr-TR"/>
        </a:p>
      </dgm:t>
    </dgm:pt>
    <dgm:pt modelId="{724261F1-B2B2-4BC1-85EE-4C0E78B61F2D}">
      <dgm:prSet/>
      <dgm:spPr/>
      <dgm:t>
        <a:bodyPr/>
        <a:lstStyle/>
        <a:p>
          <a:r>
            <a:rPr lang="tr-TR" b="0" i="0" dirty="0"/>
            <a:t>Evimiz yazın serin, kışın ise sıcak olur.</a:t>
          </a:r>
          <a:endParaRPr lang="tr-TR" dirty="0">
            <a:latin typeface="Chaparral Pro" panose="02060503040505020203" pitchFamily="18" charset="-94"/>
          </a:endParaRPr>
        </a:p>
      </dgm:t>
    </dgm:pt>
    <dgm:pt modelId="{A762C354-9F85-41B3-B5EB-E41A565D57DE}" type="parTrans" cxnId="{665488BB-5304-494A-962F-DFD2C8163F3D}">
      <dgm:prSet/>
      <dgm:spPr/>
      <dgm:t>
        <a:bodyPr/>
        <a:lstStyle/>
        <a:p>
          <a:endParaRPr lang="tr-TR"/>
        </a:p>
      </dgm:t>
    </dgm:pt>
    <dgm:pt modelId="{058943CE-1F4A-42EB-ADF9-4621A941FE2F}" type="sibTrans" cxnId="{665488BB-5304-494A-962F-DFD2C8163F3D}">
      <dgm:prSet/>
      <dgm:spPr/>
      <dgm:t>
        <a:bodyPr/>
        <a:lstStyle/>
        <a:p>
          <a:endParaRPr lang="tr-TR"/>
        </a:p>
      </dgm:t>
    </dgm:pt>
    <dgm:pt modelId="{954D39BE-2DA8-4EC7-8A0C-70A21C4CB85C}">
      <dgm:prSet/>
      <dgm:spPr/>
      <dgm:t>
        <a:bodyPr/>
        <a:lstStyle/>
        <a:p>
          <a:r>
            <a:rPr lang="tr-TR" b="0" i="0" dirty="0"/>
            <a:t>Fosil yakıt kullanımı azalmasından dolayı çevre kirliliği azalır.</a:t>
          </a:r>
          <a:endParaRPr lang="tr-TR" dirty="0">
            <a:latin typeface="Chaparral Pro" panose="02060503040505020203" pitchFamily="18" charset="-94"/>
          </a:endParaRPr>
        </a:p>
      </dgm:t>
    </dgm:pt>
    <dgm:pt modelId="{6437CEAD-EB41-4816-AE05-EAC0B592E7F2}" type="parTrans" cxnId="{EB29A940-8963-441A-B3BA-754544ED77DB}">
      <dgm:prSet/>
      <dgm:spPr/>
      <dgm:t>
        <a:bodyPr/>
        <a:lstStyle/>
        <a:p>
          <a:endParaRPr lang="tr-TR"/>
        </a:p>
      </dgm:t>
    </dgm:pt>
    <dgm:pt modelId="{F260EEB2-D0E0-4CF6-B3D2-73D4813D3FD0}" type="sibTrans" cxnId="{EB29A940-8963-441A-B3BA-754544ED77DB}">
      <dgm:prSet/>
      <dgm:spPr/>
      <dgm:t>
        <a:bodyPr/>
        <a:lstStyle/>
        <a:p>
          <a:endParaRPr lang="tr-TR"/>
        </a:p>
      </dgm:t>
    </dgm:pt>
    <dgm:pt modelId="{BB47B20A-0DEE-45C1-9EDA-EB05A3AE5A13}">
      <dgm:prSet/>
      <dgm:spPr/>
      <dgm:t>
        <a:bodyPr/>
        <a:lstStyle/>
        <a:p>
          <a:r>
            <a:rPr lang="tr-TR" b="0" i="0" dirty="0"/>
            <a:t>Hava kirliliğine bağlı hastalıklar azalacaktır.</a:t>
          </a:r>
          <a:endParaRPr lang="tr-TR" dirty="0">
            <a:latin typeface="Chaparral Pro" panose="02060503040505020203" pitchFamily="18" charset="-94"/>
          </a:endParaRPr>
        </a:p>
      </dgm:t>
    </dgm:pt>
    <dgm:pt modelId="{82157BE5-132F-40E3-9F4D-6E032B12AE95}" type="parTrans" cxnId="{4FFC5896-D81A-4834-9CC8-34654C60D61F}">
      <dgm:prSet/>
      <dgm:spPr/>
      <dgm:t>
        <a:bodyPr/>
        <a:lstStyle/>
        <a:p>
          <a:endParaRPr lang="tr-TR"/>
        </a:p>
      </dgm:t>
    </dgm:pt>
    <dgm:pt modelId="{056BC3F7-92AA-4011-B7C3-FF5EDB9F5313}" type="sibTrans" cxnId="{4FFC5896-D81A-4834-9CC8-34654C60D61F}">
      <dgm:prSet/>
      <dgm:spPr/>
      <dgm:t>
        <a:bodyPr/>
        <a:lstStyle/>
        <a:p>
          <a:endParaRPr lang="tr-TR"/>
        </a:p>
      </dgm:t>
    </dgm:pt>
    <dgm:pt modelId="{C7165141-6997-48E8-B45C-5E20B3F4A9CD}">
      <dgm:prSet/>
      <dgm:spPr/>
      <dgm:t>
        <a:bodyPr/>
        <a:lstStyle/>
        <a:p>
          <a:r>
            <a:rPr lang="tr-TR" b="0" i="0" dirty="0"/>
            <a:t>Bina içerisinde terleme, küflenme, boya kabarmaları olmayacaktır.</a:t>
          </a:r>
          <a:endParaRPr lang="tr-TR" dirty="0">
            <a:latin typeface="Chaparral Pro" panose="02060503040505020203" pitchFamily="18" charset="-94"/>
          </a:endParaRPr>
        </a:p>
      </dgm:t>
    </dgm:pt>
    <dgm:pt modelId="{204ADE0B-5E01-474B-B679-69AE9794FF1E}" type="parTrans" cxnId="{D057BFA7-DF0C-41D9-97E6-25B4A660E0ED}">
      <dgm:prSet/>
      <dgm:spPr/>
      <dgm:t>
        <a:bodyPr/>
        <a:lstStyle/>
        <a:p>
          <a:endParaRPr lang="tr-TR"/>
        </a:p>
      </dgm:t>
    </dgm:pt>
    <dgm:pt modelId="{E5A2B86E-A6E2-4778-B5A7-A1643D61D917}" type="sibTrans" cxnId="{D057BFA7-DF0C-41D9-97E6-25B4A660E0ED}">
      <dgm:prSet/>
      <dgm:spPr/>
      <dgm:t>
        <a:bodyPr/>
        <a:lstStyle/>
        <a:p>
          <a:endParaRPr lang="tr-TR"/>
        </a:p>
      </dgm:t>
    </dgm:pt>
    <dgm:pt modelId="{4ED12B4C-72FD-4F6B-823F-932E46BD27F8}">
      <dgm:prSet/>
      <dgm:spPr/>
      <dgm:t>
        <a:bodyPr/>
        <a:lstStyle/>
        <a:p>
          <a:r>
            <a:rPr lang="tr-TR" b="0" i="0" dirty="0"/>
            <a:t>Binanın ömrünü uzatır.</a:t>
          </a:r>
          <a:endParaRPr lang="tr-TR" dirty="0">
            <a:latin typeface="Chaparral Pro" panose="02060503040505020203" pitchFamily="18" charset="-94"/>
          </a:endParaRPr>
        </a:p>
      </dgm:t>
    </dgm:pt>
    <dgm:pt modelId="{653102C4-CC4D-43EC-9D29-7585AC2891A4}" type="parTrans" cxnId="{CD525E13-D3FD-4BAA-AA63-ED4C86D4D25D}">
      <dgm:prSet/>
      <dgm:spPr/>
      <dgm:t>
        <a:bodyPr/>
        <a:lstStyle/>
        <a:p>
          <a:endParaRPr lang="tr-TR"/>
        </a:p>
      </dgm:t>
    </dgm:pt>
    <dgm:pt modelId="{95CE91C8-FB20-49C3-B1CC-0D34BFCCBC3F}" type="sibTrans" cxnId="{CD525E13-D3FD-4BAA-AA63-ED4C86D4D25D}">
      <dgm:prSet/>
      <dgm:spPr/>
      <dgm:t>
        <a:bodyPr/>
        <a:lstStyle/>
        <a:p>
          <a:endParaRPr lang="tr-TR"/>
        </a:p>
      </dgm:t>
    </dgm:pt>
    <dgm:pt modelId="{F13A6B32-D730-4A9D-94FF-35E29A02C158}" type="pres">
      <dgm:prSet presAssocID="{47101206-45AE-4D76-9E84-7D3867C88332}" presName="Name0" presStyleCnt="0">
        <dgm:presLayoutVars>
          <dgm:dir/>
          <dgm:animLvl val="lvl"/>
          <dgm:resizeHandles val="exact"/>
        </dgm:presLayoutVars>
      </dgm:prSet>
      <dgm:spPr/>
    </dgm:pt>
    <dgm:pt modelId="{DEA6B811-EE10-4929-8A17-958DE6A630AF}" type="pres">
      <dgm:prSet presAssocID="{72455887-EAB6-4F10-8F17-88597F6C7EDA}" presName="composite" presStyleCnt="0"/>
      <dgm:spPr/>
    </dgm:pt>
    <dgm:pt modelId="{36E268A5-2C25-4669-9CC5-5E430F8174E5}" type="pres">
      <dgm:prSet presAssocID="{72455887-EAB6-4F10-8F17-88597F6C7EDA}" presName="parTx" presStyleLbl="alignNode1" presStyleIdx="0" presStyleCnt="1">
        <dgm:presLayoutVars>
          <dgm:chMax val="0"/>
          <dgm:chPref val="0"/>
          <dgm:bulletEnabled val="1"/>
        </dgm:presLayoutVars>
      </dgm:prSet>
      <dgm:spPr/>
    </dgm:pt>
    <dgm:pt modelId="{52E0C958-4313-4819-91B3-C99F94A3A73C}" type="pres">
      <dgm:prSet presAssocID="{72455887-EAB6-4F10-8F17-88597F6C7EDA}" presName="desTx" presStyleLbl="alignAccFollowNode1" presStyleIdx="0" presStyleCnt="1" custLinFactNeighborY="1884">
        <dgm:presLayoutVars>
          <dgm:bulletEnabled val="1"/>
        </dgm:presLayoutVars>
      </dgm:prSet>
      <dgm:spPr/>
    </dgm:pt>
  </dgm:ptLst>
  <dgm:cxnLst>
    <dgm:cxn modelId="{E1231D03-8614-4494-841E-67881D33113A}" type="presOf" srcId="{C7165141-6997-48E8-B45C-5E20B3F4A9CD}" destId="{52E0C958-4313-4819-91B3-C99F94A3A73C}" srcOrd="0" destOrd="6" presId="urn:microsoft.com/office/officeart/2005/8/layout/hList1"/>
    <dgm:cxn modelId="{CD525E13-D3FD-4BAA-AA63-ED4C86D4D25D}" srcId="{72455887-EAB6-4F10-8F17-88597F6C7EDA}" destId="{4ED12B4C-72FD-4F6B-823F-932E46BD27F8}" srcOrd="7" destOrd="0" parTransId="{653102C4-CC4D-43EC-9D29-7585AC2891A4}" sibTransId="{95CE91C8-FB20-49C3-B1CC-0D34BFCCBC3F}"/>
    <dgm:cxn modelId="{3D295B2E-805D-4E0F-B378-0757A9535810}" srcId="{72455887-EAB6-4F10-8F17-88597F6C7EDA}" destId="{CEFDC5BD-98F8-4719-9358-6C811BD052C1}" srcOrd="2" destOrd="0" parTransId="{1D0895CD-68A4-4A9D-9D05-81EAC4503939}" sibTransId="{BE5B4700-1896-4B56-8963-C76E40F626AE}"/>
    <dgm:cxn modelId="{EB29A940-8963-441A-B3BA-754544ED77DB}" srcId="{72455887-EAB6-4F10-8F17-88597F6C7EDA}" destId="{954D39BE-2DA8-4EC7-8A0C-70A21C4CB85C}" srcOrd="4" destOrd="0" parTransId="{6437CEAD-EB41-4816-AE05-EAC0B592E7F2}" sibTransId="{F260EEB2-D0E0-4CF6-B3D2-73D4813D3FD0}"/>
    <dgm:cxn modelId="{FD06725E-D1A6-4788-9BEF-07CEC2B0EE3C}" type="presOf" srcId="{72455887-EAB6-4F10-8F17-88597F6C7EDA}" destId="{36E268A5-2C25-4669-9CC5-5E430F8174E5}" srcOrd="0" destOrd="0" presId="urn:microsoft.com/office/officeart/2005/8/layout/hList1"/>
    <dgm:cxn modelId="{0C3E0946-E6DD-4CF3-8265-57AA5BFDFC25}" type="presOf" srcId="{47101206-45AE-4D76-9E84-7D3867C88332}" destId="{F13A6B32-D730-4A9D-94FF-35E29A02C158}" srcOrd="0" destOrd="0" presId="urn:microsoft.com/office/officeart/2005/8/layout/hList1"/>
    <dgm:cxn modelId="{15082D57-C6F3-4043-B216-9CAB1B50FD11}" type="presOf" srcId="{4ED12B4C-72FD-4F6B-823F-932E46BD27F8}" destId="{52E0C958-4313-4819-91B3-C99F94A3A73C}" srcOrd="0" destOrd="7" presId="urn:microsoft.com/office/officeart/2005/8/layout/hList1"/>
    <dgm:cxn modelId="{4FFC5896-D81A-4834-9CC8-34654C60D61F}" srcId="{72455887-EAB6-4F10-8F17-88597F6C7EDA}" destId="{BB47B20A-0DEE-45C1-9EDA-EB05A3AE5A13}" srcOrd="5" destOrd="0" parTransId="{82157BE5-132F-40E3-9F4D-6E032B12AE95}" sibTransId="{056BC3F7-92AA-4011-B7C3-FF5EDB9F5313}"/>
    <dgm:cxn modelId="{D057BFA7-DF0C-41D9-97E6-25B4A660E0ED}" srcId="{72455887-EAB6-4F10-8F17-88597F6C7EDA}" destId="{C7165141-6997-48E8-B45C-5E20B3F4A9CD}" srcOrd="6" destOrd="0" parTransId="{204ADE0B-5E01-474B-B679-69AE9794FF1E}" sibTransId="{E5A2B86E-A6E2-4778-B5A7-A1643D61D917}"/>
    <dgm:cxn modelId="{279A05AC-3A76-4FB6-94F4-D3978DC30010}" type="presOf" srcId="{724261F1-B2B2-4BC1-85EE-4C0E78B61F2D}" destId="{52E0C958-4313-4819-91B3-C99F94A3A73C}" srcOrd="0" destOrd="3" presId="urn:microsoft.com/office/officeart/2005/8/layout/hList1"/>
    <dgm:cxn modelId="{FE36D3B0-34D0-4F7B-A12F-950A805FFE13}" srcId="{72455887-EAB6-4F10-8F17-88597F6C7EDA}" destId="{79AAEB0F-E2F3-4CE4-AD1A-FA1556078270}" srcOrd="1" destOrd="0" parTransId="{FB090CA4-C127-467F-A862-E5DB2D673E5D}" sibTransId="{C19672F7-2E66-4889-848A-6C2BE9AFB4F6}"/>
    <dgm:cxn modelId="{665488BB-5304-494A-962F-DFD2C8163F3D}" srcId="{72455887-EAB6-4F10-8F17-88597F6C7EDA}" destId="{724261F1-B2B2-4BC1-85EE-4C0E78B61F2D}" srcOrd="3" destOrd="0" parTransId="{A762C354-9F85-41B3-B5EB-E41A565D57DE}" sibTransId="{058943CE-1F4A-42EB-ADF9-4621A941FE2F}"/>
    <dgm:cxn modelId="{56AB25BF-D5FA-41C0-BF6D-DC2A997248B9}" type="presOf" srcId="{BB47B20A-0DEE-45C1-9EDA-EB05A3AE5A13}" destId="{52E0C958-4313-4819-91B3-C99F94A3A73C}" srcOrd="0" destOrd="5" presId="urn:microsoft.com/office/officeart/2005/8/layout/hList1"/>
    <dgm:cxn modelId="{933C3FC0-7C84-4898-A4A8-2C47F88B9510}" type="presOf" srcId="{DDF725CB-53E9-473A-8471-90BAF7206747}" destId="{52E0C958-4313-4819-91B3-C99F94A3A73C}" srcOrd="0" destOrd="0" presId="urn:microsoft.com/office/officeart/2005/8/layout/hList1"/>
    <dgm:cxn modelId="{002F90D1-FBF3-45BE-8316-34D6BCF9B46E}" srcId="{47101206-45AE-4D76-9E84-7D3867C88332}" destId="{72455887-EAB6-4F10-8F17-88597F6C7EDA}" srcOrd="0" destOrd="0" parTransId="{550D3BA5-AD3B-41BC-8EE1-8B3B345BA985}" sibTransId="{C0F7466C-C0B8-43F9-92F5-3E80CF145E28}"/>
    <dgm:cxn modelId="{925BC5D2-B55F-4F45-B6C6-3C1173F983DD}" type="presOf" srcId="{CEFDC5BD-98F8-4719-9358-6C811BD052C1}" destId="{52E0C958-4313-4819-91B3-C99F94A3A73C}" srcOrd="0" destOrd="2" presId="urn:microsoft.com/office/officeart/2005/8/layout/hList1"/>
    <dgm:cxn modelId="{2C5D2BDB-0AA5-4448-BE65-B51D53D22710}" srcId="{72455887-EAB6-4F10-8F17-88597F6C7EDA}" destId="{DDF725CB-53E9-473A-8471-90BAF7206747}" srcOrd="0" destOrd="0" parTransId="{6C0D0711-2781-483A-8CC1-E67FBDA934BF}" sibTransId="{0350A8C5-96B5-434B-98CB-186B1BC825D9}"/>
    <dgm:cxn modelId="{1F16CDE2-5D7C-4699-8739-755669169E34}" type="presOf" srcId="{79AAEB0F-E2F3-4CE4-AD1A-FA1556078270}" destId="{52E0C958-4313-4819-91B3-C99F94A3A73C}" srcOrd="0" destOrd="1" presId="urn:microsoft.com/office/officeart/2005/8/layout/hList1"/>
    <dgm:cxn modelId="{69D40AFC-571E-4A24-85F6-AB946686F746}" type="presOf" srcId="{954D39BE-2DA8-4EC7-8A0C-70A21C4CB85C}" destId="{52E0C958-4313-4819-91B3-C99F94A3A73C}" srcOrd="0" destOrd="4" presId="urn:microsoft.com/office/officeart/2005/8/layout/hList1"/>
    <dgm:cxn modelId="{26C96A07-53CE-49CC-960A-7499C54C334D}" type="presParOf" srcId="{F13A6B32-D730-4A9D-94FF-35E29A02C158}" destId="{DEA6B811-EE10-4929-8A17-958DE6A630AF}" srcOrd="0" destOrd="0" presId="urn:microsoft.com/office/officeart/2005/8/layout/hList1"/>
    <dgm:cxn modelId="{1B7EFA0D-B9E0-4DCD-823A-5E39A7C2A5B9}" type="presParOf" srcId="{DEA6B811-EE10-4929-8A17-958DE6A630AF}" destId="{36E268A5-2C25-4669-9CC5-5E430F8174E5}" srcOrd="0" destOrd="0" presId="urn:microsoft.com/office/officeart/2005/8/layout/hList1"/>
    <dgm:cxn modelId="{26F1E773-859D-4BC2-9AD2-1F0574CF42F0}" type="presParOf" srcId="{DEA6B811-EE10-4929-8A17-958DE6A630AF}" destId="{52E0C958-4313-4819-91B3-C99F94A3A73C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2490F2A5-7F79-4E44-A879-EC8C784B0021}" type="doc">
      <dgm:prSet loTypeId="urn:microsoft.com/office/officeart/2005/8/layout/vList5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tr-TR"/>
        </a:p>
      </dgm:t>
    </dgm:pt>
    <dgm:pt modelId="{B3C6ED01-AB26-4703-8404-08B256C4DC53}">
      <dgm:prSet custT="1"/>
      <dgm:spPr/>
      <dgm:t>
        <a:bodyPr/>
        <a:lstStyle/>
        <a:p>
          <a:pPr algn="l">
            <a:lnSpc>
              <a:spcPct val="100000"/>
            </a:lnSpc>
          </a:pPr>
          <a:r>
            <a:rPr lang="tr-TR" sz="2200" b="0" dirty="0">
              <a:solidFill>
                <a:schemeClr val="tx1">
                  <a:lumMod val="95000"/>
                  <a:lumOff val="5000"/>
                </a:schemeClr>
              </a:solidFill>
              <a:latin typeface="Chaparral Pro Light" panose="02060403030505090203" pitchFamily="18" charset="-94"/>
            </a:rPr>
            <a:t>Sıcaklığı yüksek olan maddeden sıcaklığı düşük olan maddeye aktarılan enerjiye ısı denir.</a:t>
          </a:r>
          <a:endParaRPr lang="tr-TR" sz="2200" b="1" dirty="0">
            <a:solidFill>
              <a:schemeClr val="tx1">
                <a:lumMod val="95000"/>
                <a:lumOff val="5000"/>
              </a:schemeClr>
            </a:solidFill>
            <a:latin typeface="Chaparral Pro Light" panose="02060403030505090203" pitchFamily="18" charset="-94"/>
            <a:ea typeface="Cambria" panose="02040503050406030204" pitchFamily="18" charset="0"/>
          </a:endParaRPr>
        </a:p>
      </dgm:t>
    </dgm:pt>
    <dgm:pt modelId="{FD38A082-175B-4ABB-A641-934637E17B2E}" type="parTrans" cxnId="{2974BE2E-170A-41FF-891B-CD3D11622B4D}">
      <dgm:prSet/>
      <dgm:spPr/>
      <dgm:t>
        <a:bodyPr/>
        <a:lstStyle/>
        <a:p>
          <a:pPr algn="l"/>
          <a:endParaRPr lang="tr-TR" sz="2200" b="0">
            <a:solidFill>
              <a:schemeClr val="tx1">
                <a:lumMod val="95000"/>
                <a:lumOff val="5000"/>
              </a:schemeClr>
            </a:solidFill>
            <a:latin typeface="Chaparral Pro Light" panose="02060403030505090203" pitchFamily="18" charset="-94"/>
            <a:ea typeface="Cambria" panose="02040503050406030204" pitchFamily="18" charset="0"/>
          </a:endParaRPr>
        </a:p>
      </dgm:t>
    </dgm:pt>
    <dgm:pt modelId="{D6B5F6F3-EF39-4D8D-85F3-7713E3C51507}" type="sibTrans" cxnId="{2974BE2E-170A-41FF-891B-CD3D11622B4D}">
      <dgm:prSet/>
      <dgm:spPr/>
      <dgm:t>
        <a:bodyPr/>
        <a:lstStyle/>
        <a:p>
          <a:pPr algn="l"/>
          <a:endParaRPr lang="tr-TR" sz="2200" b="0">
            <a:solidFill>
              <a:schemeClr val="tx1">
                <a:lumMod val="95000"/>
                <a:lumOff val="5000"/>
              </a:schemeClr>
            </a:solidFill>
            <a:latin typeface="Chaparral Pro Light" panose="02060403030505090203" pitchFamily="18" charset="-94"/>
            <a:ea typeface="Cambria" panose="02040503050406030204" pitchFamily="18" charset="0"/>
          </a:endParaRPr>
        </a:p>
      </dgm:t>
    </dgm:pt>
    <dgm:pt modelId="{1AB5A99C-62DD-4D3C-A408-A8778D40BBFA}">
      <dgm:prSet custT="1"/>
      <dgm:spPr/>
      <dgm:t>
        <a:bodyPr/>
        <a:lstStyle/>
        <a:p>
          <a:pPr algn="l">
            <a:lnSpc>
              <a:spcPct val="100000"/>
            </a:lnSpc>
          </a:pPr>
          <a:r>
            <a:rPr lang="tr-TR" sz="2200" b="0">
              <a:solidFill>
                <a:schemeClr val="tx1">
                  <a:lumMod val="95000"/>
                  <a:lumOff val="5000"/>
                </a:schemeClr>
              </a:solidFill>
              <a:latin typeface="Chaparral Pro Light" panose="02060403030505090203" pitchFamily="18" charset="-94"/>
            </a:rPr>
            <a:t>Isı akışı sıcaklığı düşük olan maddeden sıcaklığı yüksek olan maddeye doğrudur.</a:t>
          </a:r>
          <a:endParaRPr lang="tr-TR" sz="2200" b="0" dirty="0">
            <a:solidFill>
              <a:schemeClr val="tx1">
                <a:lumMod val="95000"/>
                <a:lumOff val="5000"/>
              </a:schemeClr>
            </a:solidFill>
            <a:latin typeface="Chaparral Pro Light" panose="02060403030505090203" pitchFamily="18" charset="-94"/>
          </a:endParaRPr>
        </a:p>
      </dgm:t>
    </dgm:pt>
    <dgm:pt modelId="{14A98FD2-737B-489C-921A-2624016632F5}" type="parTrans" cxnId="{C9ABA621-4177-400E-90D8-6BA69D9BEA40}">
      <dgm:prSet/>
      <dgm:spPr/>
      <dgm:t>
        <a:bodyPr/>
        <a:lstStyle/>
        <a:p>
          <a:endParaRPr lang="tr-TR" sz="220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CDAF2E6D-6C7E-48A1-B031-EEDF30E6E8E5}" type="sibTrans" cxnId="{C9ABA621-4177-400E-90D8-6BA69D9BEA40}">
      <dgm:prSet/>
      <dgm:spPr/>
      <dgm:t>
        <a:bodyPr/>
        <a:lstStyle/>
        <a:p>
          <a:endParaRPr lang="tr-TR" sz="220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88FAEEBD-4668-4716-8375-A6004A8E5B30}">
      <dgm:prSet custT="1"/>
      <dgm:spPr/>
      <dgm:t>
        <a:bodyPr/>
        <a:lstStyle/>
        <a:p>
          <a:pPr algn="l">
            <a:lnSpc>
              <a:spcPct val="100000"/>
            </a:lnSpc>
          </a:pPr>
          <a:r>
            <a:rPr lang="tr-TR" sz="2200" b="0">
              <a:solidFill>
                <a:schemeClr val="tx1">
                  <a:lumMod val="95000"/>
                  <a:lumOff val="5000"/>
                </a:schemeClr>
              </a:solidFill>
              <a:latin typeface="Chaparral Pro Light" panose="02060403030505090203" pitchFamily="18" charset="-94"/>
            </a:rPr>
            <a:t>Demir, bakır gibi maddeler ısı yalıtımında kullanılan malzemelerdendir.</a:t>
          </a:r>
          <a:endParaRPr lang="tr-TR" sz="2200" b="0" dirty="0">
            <a:solidFill>
              <a:schemeClr val="tx1">
                <a:lumMod val="95000"/>
                <a:lumOff val="5000"/>
              </a:schemeClr>
            </a:solidFill>
            <a:latin typeface="Chaparral Pro Light" panose="02060403030505090203" pitchFamily="18" charset="-94"/>
          </a:endParaRPr>
        </a:p>
      </dgm:t>
    </dgm:pt>
    <dgm:pt modelId="{D9138E5C-9022-4D00-8A0E-7DCBD81B5C05}" type="parTrans" cxnId="{7F22C002-E565-4289-8A2C-93D49154EE44}">
      <dgm:prSet/>
      <dgm:spPr/>
      <dgm:t>
        <a:bodyPr/>
        <a:lstStyle/>
        <a:p>
          <a:endParaRPr lang="tr-TR" sz="220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268BE857-5524-4B58-9A9C-0FC2AEA0BFEF}" type="sibTrans" cxnId="{7F22C002-E565-4289-8A2C-93D49154EE44}">
      <dgm:prSet/>
      <dgm:spPr/>
      <dgm:t>
        <a:bodyPr/>
        <a:lstStyle/>
        <a:p>
          <a:endParaRPr lang="tr-TR" sz="220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966B1C7C-A92B-4327-A724-47FC0F929B53}">
      <dgm:prSet custT="1"/>
      <dgm:spPr/>
      <dgm:t>
        <a:bodyPr/>
        <a:lstStyle/>
        <a:p>
          <a:pPr algn="l">
            <a:lnSpc>
              <a:spcPct val="100000"/>
            </a:lnSpc>
          </a:pPr>
          <a:r>
            <a:rPr lang="tr-TR" sz="2200" b="0">
              <a:solidFill>
                <a:schemeClr val="tx1">
                  <a:lumMod val="95000"/>
                  <a:lumOff val="5000"/>
                </a:schemeClr>
              </a:solidFill>
              <a:latin typeface="Chaparral Pro Light" panose="02060403030505090203" pitchFamily="18" charset="-94"/>
            </a:rPr>
            <a:t>Isı iletimi en hızlı katı olan maddelerde olur.</a:t>
          </a:r>
          <a:endParaRPr lang="tr-TR" sz="2200" b="0" dirty="0">
            <a:solidFill>
              <a:schemeClr val="tx1">
                <a:lumMod val="95000"/>
                <a:lumOff val="5000"/>
              </a:schemeClr>
            </a:solidFill>
            <a:latin typeface="Chaparral Pro Light" panose="02060403030505090203" pitchFamily="18" charset="-94"/>
          </a:endParaRPr>
        </a:p>
      </dgm:t>
    </dgm:pt>
    <dgm:pt modelId="{1FF80B0F-EEDC-424C-95BF-8E1CAF3C45A7}" type="parTrans" cxnId="{E1D70E85-8848-4CA6-8253-15405CC98592}">
      <dgm:prSet/>
      <dgm:spPr/>
      <dgm:t>
        <a:bodyPr/>
        <a:lstStyle/>
        <a:p>
          <a:endParaRPr lang="tr-TR" sz="220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EA2D99E0-5841-4752-9252-C691C66C35A8}" type="sibTrans" cxnId="{E1D70E85-8848-4CA6-8253-15405CC98592}">
      <dgm:prSet/>
      <dgm:spPr/>
      <dgm:t>
        <a:bodyPr/>
        <a:lstStyle/>
        <a:p>
          <a:endParaRPr lang="tr-TR" sz="220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380864A3-1DCB-439B-BBC9-09D72A8D26DD}">
      <dgm:prSet custT="1"/>
      <dgm:spPr/>
      <dgm:t>
        <a:bodyPr/>
        <a:lstStyle/>
        <a:p>
          <a:pPr algn="l">
            <a:lnSpc>
              <a:spcPct val="100000"/>
            </a:lnSpc>
          </a:pPr>
          <a:r>
            <a:rPr lang="tr-TR" sz="2200" b="0">
              <a:solidFill>
                <a:schemeClr val="tx1">
                  <a:lumMod val="95000"/>
                  <a:lumOff val="5000"/>
                </a:schemeClr>
              </a:solidFill>
              <a:latin typeface="Chaparral Pro Light" panose="02060403030505090203" pitchFamily="18" charset="-94"/>
            </a:rPr>
            <a:t>Plastik, cam, elyaf gibi maddeler ısı iletkeni maddelerdir.</a:t>
          </a:r>
          <a:endParaRPr lang="tr-TR" sz="2200" b="0" dirty="0">
            <a:solidFill>
              <a:schemeClr val="tx1">
                <a:lumMod val="95000"/>
                <a:lumOff val="5000"/>
              </a:schemeClr>
            </a:solidFill>
            <a:latin typeface="Chaparral Pro Light" panose="02060403030505090203" pitchFamily="18" charset="-94"/>
          </a:endParaRPr>
        </a:p>
      </dgm:t>
    </dgm:pt>
    <dgm:pt modelId="{9C0DAD38-124E-4224-9364-671CE8F4277D}" type="parTrans" cxnId="{C3CDF861-6ED9-4013-B2A4-51DC848BFDD5}">
      <dgm:prSet/>
      <dgm:spPr/>
      <dgm:t>
        <a:bodyPr/>
        <a:lstStyle/>
        <a:p>
          <a:endParaRPr lang="tr-TR" sz="220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014601BD-0C8E-45AA-B836-27DE737FCE65}" type="sibTrans" cxnId="{C3CDF861-6ED9-4013-B2A4-51DC848BFDD5}">
      <dgm:prSet/>
      <dgm:spPr/>
      <dgm:t>
        <a:bodyPr/>
        <a:lstStyle/>
        <a:p>
          <a:endParaRPr lang="tr-TR" sz="220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E672ADC8-CF9E-433B-8AB1-5316C13D458B}">
      <dgm:prSet custT="1"/>
      <dgm:spPr/>
      <dgm:t>
        <a:bodyPr/>
        <a:lstStyle/>
        <a:p>
          <a:pPr algn="l">
            <a:lnSpc>
              <a:spcPct val="100000"/>
            </a:lnSpc>
          </a:pPr>
          <a:r>
            <a:rPr lang="tr-TR" sz="2200" b="0" dirty="0">
              <a:solidFill>
                <a:schemeClr val="tx1">
                  <a:lumMod val="95000"/>
                  <a:lumOff val="5000"/>
                </a:schemeClr>
              </a:solidFill>
              <a:latin typeface="Chaparral Pro Light" panose="02060403030505090203" pitchFamily="18" charset="-94"/>
            </a:rPr>
            <a:t>Tüm maddeler ısıyı eşit oranda iletir.</a:t>
          </a:r>
        </a:p>
      </dgm:t>
    </dgm:pt>
    <dgm:pt modelId="{1F917D56-531E-4425-8456-2BCAD1BA5BCB}" type="parTrans" cxnId="{4D0F9729-D98E-4E0B-B62F-D7BDCAF010E3}">
      <dgm:prSet/>
      <dgm:spPr/>
      <dgm:t>
        <a:bodyPr/>
        <a:lstStyle/>
        <a:p>
          <a:endParaRPr lang="tr-TR" sz="220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0745DAB6-DA5C-4478-B5B3-49EEE5D111E0}" type="sibTrans" cxnId="{4D0F9729-D98E-4E0B-B62F-D7BDCAF010E3}">
      <dgm:prSet/>
      <dgm:spPr/>
      <dgm:t>
        <a:bodyPr/>
        <a:lstStyle/>
        <a:p>
          <a:endParaRPr lang="tr-TR" sz="220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5907416D-9B09-4BC0-9766-106E779A1292}" type="pres">
      <dgm:prSet presAssocID="{2490F2A5-7F79-4E44-A879-EC8C784B0021}" presName="Name0" presStyleCnt="0">
        <dgm:presLayoutVars>
          <dgm:dir/>
          <dgm:animLvl val="lvl"/>
          <dgm:resizeHandles val="exact"/>
        </dgm:presLayoutVars>
      </dgm:prSet>
      <dgm:spPr/>
    </dgm:pt>
    <dgm:pt modelId="{6FD632BB-F6B5-4FA6-9DEB-74BE113E6793}" type="pres">
      <dgm:prSet presAssocID="{B3C6ED01-AB26-4703-8404-08B256C4DC53}" presName="linNode" presStyleCnt="0"/>
      <dgm:spPr/>
    </dgm:pt>
    <dgm:pt modelId="{7735D4A2-84EF-45F7-9F6C-0AC4DC02EC38}" type="pres">
      <dgm:prSet presAssocID="{B3C6ED01-AB26-4703-8404-08B256C4DC53}" presName="parentText" presStyleLbl="node1" presStyleIdx="0" presStyleCnt="6" custScaleX="277778" custScaleY="11930" custLinFactNeighborX="-15611" custLinFactNeighborY="-2229">
        <dgm:presLayoutVars>
          <dgm:chMax val="1"/>
          <dgm:bulletEnabled val="1"/>
        </dgm:presLayoutVars>
      </dgm:prSet>
      <dgm:spPr/>
    </dgm:pt>
    <dgm:pt modelId="{4E81594F-1448-4AD8-BE9F-41DFA700C1EC}" type="pres">
      <dgm:prSet presAssocID="{D6B5F6F3-EF39-4D8D-85F3-7713E3C51507}" presName="sp" presStyleCnt="0"/>
      <dgm:spPr/>
    </dgm:pt>
    <dgm:pt modelId="{89C1A8F4-6A97-4C14-A397-4366D42D1910}" type="pres">
      <dgm:prSet presAssocID="{1AB5A99C-62DD-4D3C-A408-A8778D40BBFA}" presName="linNode" presStyleCnt="0"/>
      <dgm:spPr/>
    </dgm:pt>
    <dgm:pt modelId="{128E1C5B-697D-4204-8E21-1C39F6919336}" type="pres">
      <dgm:prSet presAssocID="{1AB5A99C-62DD-4D3C-A408-A8778D40BBFA}" presName="parentText" presStyleLbl="node1" presStyleIdx="1" presStyleCnt="6" custScaleX="277778" custScaleY="11930">
        <dgm:presLayoutVars>
          <dgm:chMax val="1"/>
          <dgm:bulletEnabled val="1"/>
        </dgm:presLayoutVars>
      </dgm:prSet>
      <dgm:spPr/>
    </dgm:pt>
    <dgm:pt modelId="{15810204-207B-4CE0-92E1-BEEC627F05AA}" type="pres">
      <dgm:prSet presAssocID="{CDAF2E6D-6C7E-48A1-B031-EEDF30E6E8E5}" presName="sp" presStyleCnt="0"/>
      <dgm:spPr/>
    </dgm:pt>
    <dgm:pt modelId="{3D587A27-CB20-4A13-9E86-66133B4626F5}" type="pres">
      <dgm:prSet presAssocID="{88FAEEBD-4668-4716-8375-A6004A8E5B30}" presName="linNode" presStyleCnt="0"/>
      <dgm:spPr/>
    </dgm:pt>
    <dgm:pt modelId="{070F697F-9278-4FC1-92FA-EB7B904EF7A5}" type="pres">
      <dgm:prSet presAssocID="{88FAEEBD-4668-4716-8375-A6004A8E5B30}" presName="parentText" presStyleLbl="node1" presStyleIdx="2" presStyleCnt="6" custScaleX="277778" custScaleY="11930">
        <dgm:presLayoutVars>
          <dgm:chMax val="1"/>
          <dgm:bulletEnabled val="1"/>
        </dgm:presLayoutVars>
      </dgm:prSet>
      <dgm:spPr/>
    </dgm:pt>
    <dgm:pt modelId="{5CDBD90B-934E-48A2-8BB9-67E313C3CE54}" type="pres">
      <dgm:prSet presAssocID="{268BE857-5524-4B58-9A9C-0FC2AEA0BFEF}" presName="sp" presStyleCnt="0"/>
      <dgm:spPr/>
    </dgm:pt>
    <dgm:pt modelId="{2C42C0F7-2EF3-4320-8586-ED5674C6AC20}" type="pres">
      <dgm:prSet presAssocID="{966B1C7C-A92B-4327-A724-47FC0F929B53}" presName="linNode" presStyleCnt="0"/>
      <dgm:spPr/>
    </dgm:pt>
    <dgm:pt modelId="{D75FCF50-60EA-4680-8251-BB15598F6160}" type="pres">
      <dgm:prSet presAssocID="{966B1C7C-A92B-4327-A724-47FC0F929B53}" presName="parentText" presStyleLbl="node1" presStyleIdx="3" presStyleCnt="6" custScaleX="277778" custScaleY="11930">
        <dgm:presLayoutVars>
          <dgm:chMax val="1"/>
          <dgm:bulletEnabled val="1"/>
        </dgm:presLayoutVars>
      </dgm:prSet>
      <dgm:spPr/>
    </dgm:pt>
    <dgm:pt modelId="{8FE1309B-47F1-4E5C-8223-7A8A722775F0}" type="pres">
      <dgm:prSet presAssocID="{EA2D99E0-5841-4752-9252-C691C66C35A8}" presName="sp" presStyleCnt="0"/>
      <dgm:spPr/>
    </dgm:pt>
    <dgm:pt modelId="{7E9E0A05-443D-4068-8281-64A46B7A3A0D}" type="pres">
      <dgm:prSet presAssocID="{380864A3-1DCB-439B-BBC9-09D72A8D26DD}" presName="linNode" presStyleCnt="0"/>
      <dgm:spPr/>
    </dgm:pt>
    <dgm:pt modelId="{59759769-7EE8-40BE-8F09-36099C679AFD}" type="pres">
      <dgm:prSet presAssocID="{380864A3-1DCB-439B-BBC9-09D72A8D26DD}" presName="parentText" presStyleLbl="node1" presStyleIdx="4" presStyleCnt="6" custScaleX="277778" custScaleY="11930">
        <dgm:presLayoutVars>
          <dgm:chMax val="1"/>
          <dgm:bulletEnabled val="1"/>
        </dgm:presLayoutVars>
      </dgm:prSet>
      <dgm:spPr/>
    </dgm:pt>
    <dgm:pt modelId="{2028DB41-F730-4245-A4A9-D9B035F9E2C6}" type="pres">
      <dgm:prSet presAssocID="{014601BD-0C8E-45AA-B836-27DE737FCE65}" presName="sp" presStyleCnt="0"/>
      <dgm:spPr/>
    </dgm:pt>
    <dgm:pt modelId="{161D4622-81B3-4E97-B69F-C2514D3ADD8B}" type="pres">
      <dgm:prSet presAssocID="{E672ADC8-CF9E-433B-8AB1-5316C13D458B}" presName="linNode" presStyleCnt="0"/>
      <dgm:spPr/>
    </dgm:pt>
    <dgm:pt modelId="{748ACCF2-D91A-46E7-BD4A-EF0D2546F75D}" type="pres">
      <dgm:prSet presAssocID="{E672ADC8-CF9E-433B-8AB1-5316C13D458B}" presName="parentText" presStyleLbl="node1" presStyleIdx="5" presStyleCnt="6" custScaleX="277778" custScaleY="11930">
        <dgm:presLayoutVars>
          <dgm:chMax val="1"/>
          <dgm:bulletEnabled val="1"/>
        </dgm:presLayoutVars>
      </dgm:prSet>
      <dgm:spPr/>
    </dgm:pt>
  </dgm:ptLst>
  <dgm:cxnLst>
    <dgm:cxn modelId="{7F22C002-E565-4289-8A2C-93D49154EE44}" srcId="{2490F2A5-7F79-4E44-A879-EC8C784B0021}" destId="{88FAEEBD-4668-4716-8375-A6004A8E5B30}" srcOrd="2" destOrd="0" parTransId="{D9138E5C-9022-4D00-8A0E-7DCBD81B5C05}" sibTransId="{268BE857-5524-4B58-9A9C-0FC2AEA0BFEF}"/>
    <dgm:cxn modelId="{C9ABA621-4177-400E-90D8-6BA69D9BEA40}" srcId="{2490F2A5-7F79-4E44-A879-EC8C784B0021}" destId="{1AB5A99C-62DD-4D3C-A408-A8778D40BBFA}" srcOrd="1" destOrd="0" parTransId="{14A98FD2-737B-489C-921A-2624016632F5}" sibTransId="{CDAF2E6D-6C7E-48A1-B031-EEDF30E6E8E5}"/>
    <dgm:cxn modelId="{4D0F9729-D98E-4E0B-B62F-D7BDCAF010E3}" srcId="{2490F2A5-7F79-4E44-A879-EC8C784B0021}" destId="{E672ADC8-CF9E-433B-8AB1-5316C13D458B}" srcOrd="5" destOrd="0" parTransId="{1F917D56-531E-4425-8456-2BCAD1BA5BCB}" sibTransId="{0745DAB6-DA5C-4478-B5B3-49EEE5D111E0}"/>
    <dgm:cxn modelId="{2974BE2E-170A-41FF-891B-CD3D11622B4D}" srcId="{2490F2A5-7F79-4E44-A879-EC8C784B0021}" destId="{B3C6ED01-AB26-4703-8404-08B256C4DC53}" srcOrd="0" destOrd="0" parTransId="{FD38A082-175B-4ABB-A641-934637E17B2E}" sibTransId="{D6B5F6F3-EF39-4D8D-85F3-7713E3C51507}"/>
    <dgm:cxn modelId="{FCA69C31-1AB8-4F94-814A-981A8F855093}" type="presOf" srcId="{88FAEEBD-4668-4716-8375-A6004A8E5B30}" destId="{070F697F-9278-4FC1-92FA-EB7B904EF7A5}" srcOrd="0" destOrd="0" presId="urn:microsoft.com/office/officeart/2005/8/layout/vList5"/>
    <dgm:cxn modelId="{C3CDF861-6ED9-4013-B2A4-51DC848BFDD5}" srcId="{2490F2A5-7F79-4E44-A879-EC8C784B0021}" destId="{380864A3-1DCB-439B-BBC9-09D72A8D26DD}" srcOrd="4" destOrd="0" parTransId="{9C0DAD38-124E-4224-9364-671CE8F4277D}" sibTransId="{014601BD-0C8E-45AA-B836-27DE737FCE65}"/>
    <dgm:cxn modelId="{384CC94F-C681-43A2-981E-9FC31EAAFA2C}" type="presOf" srcId="{E672ADC8-CF9E-433B-8AB1-5316C13D458B}" destId="{748ACCF2-D91A-46E7-BD4A-EF0D2546F75D}" srcOrd="0" destOrd="0" presId="urn:microsoft.com/office/officeart/2005/8/layout/vList5"/>
    <dgm:cxn modelId="{E1D70E85-8848-4CA6-8253-15405CC98592}" srcId="{2490F2A5-7F79-4E44-A879-EC8C784B0021}" destId="{966B1C7C-A92B-4327-A724-47FC0F929B53}" srcOrd="3" destOrd="0" parTransId="{1FF80B0F-EEDC-424C-95BF-8E1CAF3C45A7}" sibTransId="{EA2D99E0-5841-4752-9252-C691C66C35A8}"/>
    <dgm:cxn modelId="{CBEC82A6-7A44-4DF3-BBB6-2E8FA7E0513B}" type="presOf" srcId="{1AB5A99C-62DD-4D3C-A408-A8778D40BBFA}" destId="{128E1C5B-697D-4204-8E21-1C39F6919336}" srcOrd="0" destOrd="0" presId="urn:microsoft.com/office/officeart/2005/8/layout/vList5"/>
    <dgm:cxn modelId="{DB27B5CA-9384-414F-8B12-F2728CF58754}" type="presOf" srcId="{380864A3-1DCB-439B-BBC9-09D72A8D26DD}" destId="{59759769-7EE8-40BE-8F09-36099C679AFD}" srcOrd="0" destOrd="0" presId="urn:microsoft.com/office/officeart/2005/8/layout/vList5"/>
    <dgm:cxn modelId="{4734FACD-9A27-4437-97BE-117F2CCD1A7B}" type="presOf" srcId="{2490F2A5-7F79-4E44-A879-EC8C784B0021}" destId="{5907416D-9B09-4BC0-9766-106E779A1292}" srcOrd="0" destOrd="0" presId="urn:microsoft.com/office/officeart/2005/8/layout/vList5"/>
    <dgm:cxn modelId="{9FC3E3D9-7DF1-4F7A-B9CD-7347BFA1FEA7}" type="presOf" srcId="{966B1C7C-A92B-4327-A724-47FC0F929B53}" destId="{D75FCF50-60EA-4680-8251-BB15598F6160}" srcOrd="0" destOrd="0" presId="urn:microsoft.com/office/officeart/2005/8/layout/vList5"/>
    <dgm:cxn modelId="{D8BD11E7-EBE4-48C4-9113-871A746217EC}" type="presOf" srcId="{B3C6ED01-AB26-4703-8404-08B256C4DC53}" destId="{7735D4A2-84EF-45F7-9F6C-0AC4DC02EC38}" srcOrd="0" destOrd="0" presId="urn:microsoft.com/office/officeart/2005/8/layout/vList5"/>
    <dgm:cxn modelId="{5A9EA342-6861-46F2-9CDB-6BC9C70C6871}" type="presParOf" srcId="{5907416D-9B09-4BC0-9766-106E779A1292}" destId="{6FD632BB-F6B5-4FA6-9DEB-74BE113E6793}" srcOrd="0" destOrd="0" presId="urn:microsoft.com/office/officeart/2005/8/layout/vList5"/>
    <dgm:cxn modelId="{83C67703-8EA3-426C-BD38-B80826BD2672}" type="presParOf" srcId="{6FD632BB-F6B5-4FA6-9DEB-74BE113E6793}" destId="{7735D4A2-84EF-45F7-9F6C-0AC4DC02EC38}" srcOrd="0" destOrd="0" presId="urn:microsoft.com/office/officeart/2005/8/layout/vList5"/>
    <dgm:cxn modelId="{E0FF0C86-7A05-4155-8507-E3CC686AF950}" type="presParOf" srcId="{5907416D-9B09-4BC0-9766-106E779A1292}" destId="{4E81594F-1448-4AD8-BE9F-41DFA700C1EC}" srcOrd="1" destOrd="0" presId="urn:microsoft.com/office/officeart/2005/8/layout/vList5"/>
    <dgm:cxn modelId="{998D1339-C2E9-4EF7-BC01-4F73F54D8F1E}" type="presParOf" srcId="{5907416D-9B09-4BC0-9766-106E779A1292}" destId="{89C1A8F4-6A97-4C14-A397-4366D42D1910}" srcOrd="2" destOrd="0" presId="urn:microsoft.com/office/officeart/2005/8/layout/vList5"/>
    <dgm:cxn modelId="{DC756AFF-A9E8-4D93-81D6-71CF18C74244}" type="presParOf" srcId="{89C1A8F4-6A97-4C14-A397-4366D42D1910}" destId="{128E1C5B-697D-4204-8E21-1C39F6919336}" srcOrd="0" destOrd="0" presId="urn:microsoft.com/office/officeart/2005/8/layout/vList5"/>
    <dgm:cxn modelId="{515339AC-5E08-4030-A18F-67388CD58ED7}" type="presParOf" srcId="{5907416D-9B09-4BC0-9766-106E779A1292}" destId="{15810204-207B-4CE0-92E1-BEEC627F05AA}" srcOrd="3" destOrd="0" presId="urn:microsoft.com/office/officeart/2005/8/layout/vList5"/>
    <dgm:cxn modelId="{337447C6-298E-40C0-B74D-93BCB0D0458F}" type="presParOf" srcId="{5907416D-9B09-4BC0-9766-106E779A1292}" destId="{3D587A27-CB20-4A13-9E86-66133B4626F5}" srcOrd="4" destOrd="0" presId="urn:microsoft.com/office/officeart/2005/8/layout/vList5"/>
    <dgm:cxn modelId="{2FF14125-CABC-4752-BA25-458C7A6097E5}" type="presParOf" srcId="{3D587A27-CB20-4A13-9E86-66133B4626F5}" destId="{070F697F-9278-4FC1-92FA-EB7B904EF7A5}" srcOrd="0" destOrd="0" presId="urn:microsoft.com/office/officeart/2005/8/layout/vList5"/>
    <dgm:cxn modelId="{169B8A02-BAEA-4C56-AEB9-40CFFBEE70ED}" type="presParOf" srcId="{5907416D-9B09-4BC0-9766-106E779A1292}" destId="{5CDBD90B-934E-48A2-8BB9-67E313C3CE54}" srcOrd="5" destOrd="0" presId="urn:microsoft.com/office/officeart/2005/8/layout/vList5"/>
    <dgm:cxn modelId="{8BB6EE03-040E-429E-98A4-53CFA8DAEE0A}" type="presParOf" srcId="{5907416D-9B09-4BC0-9766-106E779A1292}" destId="{2C42C0F7-2EF3-4320-8586-ED5674C6AC20}" srcOrd="6" destOrd="0" presId="urn:microsoft.com/office/officeart/2005/8/layout/vList5"/>
    <dgm:cxn modelId="{3A7D118D-411E-466C-A01F-385B968D94E8}" type="presParOf" srcId="{2C42C0F7-2EF3-4320-8586-ED5674C6AC20}" destId="{D75FCF50-60EA-4680-8251-BB15598F6160}" srcOrd="0" destOrd="0" presId="urn:microsoft.com/office/officeart/2005/8/layout/vList5"/>
    <dgm:cxn modelId="{DF5910F2-2DBF-406B-BAC1-BE7F9376D5E2}" type="presParOf" srcId="{5907416D-9B09-4BC0-9766-106E779A1292}" destId="{8FE1309B-47F1-4E5C-8223-7A8A722775F0}" srcOrd="7" destOrd="0" presId="urn:microsoft.com/office/officeart/2005/8/layout/vList5"/>
    <dgm:cxn modelId="{55DE9428-716D-4493-AE81-FB4E88285D34}" type="presParOf" srcId="{5907416D-9B09-4BC0-9766-106E779A1292}" destId="{7E9E0A05-443D-4068-8281-64A46B7A3A0D}" srcOrd="8" destOrd="0" presId="urn:microsoft.com/office/officeart/2005/8/layout/vList5"/>
    <dgm:cxn modelId="{9657FF7B-400B-4385-B338-F3FB1B07DA9B}" type="presParOf" srcId="{7E9E0A05-443D-4068-8281-64A46B7A3A0D}" destId="{59759769-7EE8-40BE-8F09-36099C679AFD}" srcOrd="0" destOrd="0" presId="urn:microsoft.com/office/officeart/2005/8/layout/vList5"/>
    <dgm:cxn modelId="{0DBB8B59-CCF3-4E9B-AC62-33C5C152E7E3}" type="presParOf" srcId="{5907416D-9B09-4BC0-9766-106E779A1292}" destId="{2028DB41-F730-4245-A4A9-D9B035F9E2C6}" srcOrd="9" destOrd="0" presId="urn:microsoft.com/office/officeart/2005/8/layout/vList5"/>
    <dgm:cxn modelId="{85B5E377-2BF0-4D30-9F65-2A6426388F0F}" type="presParOf" srcId="{5907416D-9B09-4BC0-9766-106E779A1292}" destId="{161D4622-81B3-4E97-B69F-C2514D3ADD8B}" srcOrd="10" destOrd="0" presId="urn:microsoft.com/office/officeart/2005/8/layout/vList5"/>
    <dgm:cxn modelId="{C0668CDE-FE81-4185-9D67-8FDB46B2A684}" type="presParOf" srcId="{161D4622-81B3-4E97-B69F-C2514D3ADD8B}" destId="{748ACCF2-D91A-46E7-BD4A-EF0D2546F75D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2490F2A5-7F79-4E44-A879-EC8C784B0021}" type="doc">
      <dgm:prSet loTypeId="urn:microsoft.com/office/officeart/2005/8/layout/vList5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tr-TR"/>
        </a:p>
      </dgm:t>
    </dgm:pt>
    <dgm:pt modelId="{B3C6ED01-AB26-4703-8404-08B256C4DC53}">
      <dgm:prSet custT="1"/>
      <dgm:spPr/>
      <dgm:t>
        <a:bodyPr/>
        <a:lstStyle/>
        <a:p>
          <a:pPr algn="l">
            <a:lnSpc>
              <a:spcPct val="100000"/>
            </a:lnSpc>
          </a:pPr>
          <a:r>
            <a:rPr lang="tr-TR" sz="2400" b="0" dirty="0">
              <a:solidFill>
                <a:schemeClr val="tx1">
                  <a:lumMod val="95000"/>
                  <a:lumOff val="5000"/>
                </a:schemeClr>
              </a:solidFill>
              <a:latin typeface="Chaparral Pro Light" panose="02060403030505090203" pitchFamily="18" charset="-94"/>
            </a:rPr>
            <a:t>Isıyı iyi ileten maddelere ……..........................denir.</a:t>
          </a:r>
          <a:endParaRPr lang="tr-TR" sz="2400" b="1" dirty="0">
            <a:solidFill>
              <a:schemeClr val="tx1">
                <a:lumMod val="95000"/>
                <a:lumOff val="5000"/>
              </a:schemeClr>
            </a:solidFill>
            <a:latin typeface="Chaparral Pro Light" panose="02060403030505090203" pitchFamily="18" charset="-94"/>
            <a:ea typeface="Cambria" panose="02040503050406030204" pitchFamily="18" charset="0"/>
          </a:endParaRPr>
        </a:p>
      </dgm:t>
    </dgm:pt>
    <dgm:pt modelId="{FD38A082-175B-4ABB-A641-934637E17B2E}" type="parTrans" cxnId="{2974BE2E-170A-41FF-891B-CD3D11622B4D}">
      <dgm:prSet/>
      <dgm:spPr/>
      <dgm:t>
        <a:bodyPr/>
        <a:lstStyle/>
        <a:p>
          <a:pPr algn="l"/>
          <a:endParaRPr lang="tr-TR" sz="2400" b="0">
            <a:solidFill>
              <a:schemeClr val="tx1">
                <a:lumMod val="95000"/>
                <a:lumOff val="5000"/>
              </a:schemeClr>
            </a:solidFill>
            <a:latin typeface="Chaparral Pro Light" panose="02060403030505090203" pitchFamily="18" charset="-94"/>
            <a:ea typeface="Cambria" panose="02040503050406030204" pitchFamily="18" charset="0"/>
          </a:endParaRPr>
        </a:p>
      </dgm:t>
    </dgm:pt>
    <dgm:pt modelId="{D6B5F6F3-EF39-4D8D-85F3-7713E3C51507}" type="sibTrans" cxnId="{2974BE2E-170A-41FF-891B-CD3D11622B4D}">
      <dgm:prSet/>
      <dgm:spPr/>
      <dgm:t>
        <a:bodyPr/>
        <a:lstStyle/>
        <a:p>
          <a:pPr algn="l"/>
          <a:endParaRPr lang="tr-TR" sz="2400" b="0">
            <a:solidFill>
              <a:schemeClr val="tx1">
                <a:lumMod val="95000"/>
                <a:lumOff val="5000"/>
              </a:schemeClr>
            </a:solidFill>
            <a:latin typeface="Chaparral Pro Light" panose="02060403030505090203" pitchFamily="18" charset="-94"/>
            <a:ea typeface="Cambria" panose="02040503050406030204" pitchFamily="18" charset="0"/>
          </a:endParaRPr>
        </a:p>
      </dgm:t>
    </dgm:pt>
    <dgm:pt modelId="{0307A0EE-0709-446A-B483-49B723536AC8}">
      <dgm:prSet custT="1"/>
      <dgm:spPr/>
      <dgm:t>
        <a:bodyPr/>
        <a:lstStyle/>
        <a:p>
          <a:pPr algn="l">
            <a:lnSpc>
              <a:spcPct val="100000"/>
            </a:lnSpc>
          </a:pPr>
          <a:r>
            <a:rPr lang="tr-TR" sz="2400" b="0" dirty="0">
              <a:solidFill>
                <a:schemeClr val="tx1">
                  <a:lumMod val="95000"/>
                  <a:lumOff val="5000"/>
                </a:schemeClr>
              </a:solidFill>
              <a:latin typeface="Chaparral Pro Light" panose="02060403030505090203" pitchFamily="18" charset="-94"/>
            </a:rPr>
            <a:t>Isı alışverişi maddelerin sıcaklıkları ........................... kadar devam eder.</a:t>
          </a:r>
        </a:p>
      </dgm:t>
    </dgm:pt>
    <dgm:pt modelId="{E038E87B-2E64-46FD-8242-E51BE23F5BF1}" type="parTrans" cxnId="{C5AA5DE2-7172-4D16-A89D-B12FE0C1F88C}">
      <dgm:prSet/>
      <dgm:spPr/>
      <dgm:t>
        <a:bodyPr/>
        <a:lstStyle/>
        <a:p>
          <a:endParaRPr lang="tr-TR"/>
        </a:p>
      </dgm:t>
    </dgm:pt>
    <dgm:pt modelId="{C41730B6-2697-4391-8E45-37D267EAE468}" type="sibTrans" cxnId="{C5AA5DE2-7172-4D16-A89D-B12FE0C1F88C}">
      <dgm:prSet/>
      <dgm:spPr/>
      <dgm:t>
        <a:bodyPr/>
        <a:lstStyle/>
        <a:p>
          <a:endParaRPr lang="tr-TR"/>
        </a:p>
      </dgm:t>
    </dgm:pt>
    <dgm:pt modelId="{6649D721-3F21-4F9C-9BEB-2C5450A5014B}">
      <dgm:prSet custT="1"/>
      <dgm:spPr/>
      <dgm:t>
        <a:bodyPr/>
        <a:lstStyle/>
        <a:p>
          <a:pPr algn="l">
            <a:lnSpc>
              <a:spcPct val="100000"/>
            </a:lnSpc>
          </a:pPr>
          <a:r>
            <a:rPr lang="fi-FI" sz="2400" b="0" dirty="0">
              <a:solidFill>
                <a:schemeClr val="tx1">
                  <a:lumMod val="95000"/>
                  <a:lumOff val="5000"/>
                </a:schemeClr>
              </a:solidFill>
              <a:latin typeface="Chaparral Pro Light" panose="02060403030505090203" pitchFamily="18" charset="-94"/>
            </a:rPr>
            <a:t>Isı alan maddelerin taneciklerinin hareketi</a:t>
          </a:r>
          <a:r>
            <a:rPr lang="tr-TR" sz="2400" b="0" dirty="0">
              <a:solidFill>
                <a:schemeClr val="tx1">
                  <a:lumMod val="95000"/>
                  <a:lumOff val="5000"/>
                </a:schemeClr>
              </a:solidFill>
              <a:latin typeface="Chaparral Pro Light" panose="02060403030505090203" pitchFamily="18" charset="-94"/>
            </a:rPr>
            <a:t> ...........................</a:t>
          </a:r>
        </a:p>
      </dgm:t>
    </dgm:pt>
    <dgm:pt modelId="{E3C665B2-D953-4D78-B7F5-1C1F5874C465}" type="parTrans" cxnId="{83EE6BCA-6709-4F14-B62D-FF4C75963323}">
      <dgm:prSet/>
      <dgm:spPr/>
      <dgm:t>
        <a:bodyPr/>
        <a:lstStyle/>
        <a:p>
          <a:endParaRPr lang="tr-TR"/>
        </a:p>
      </dgm:t>
    </dgm:pt>
    <dgm:pt modelId="{9FBABBA9-9C6E-4963-ABEA-80731E428529}" type="sibTrans" cxnId="{83EE6BCA-6709-4F14-B62D-FF4C75963323}">
      <dgm:prSet/>
      <dgm:spPr/>
      <dgm:t>
        <a:bodyPr/>
        <a:lstStyle/>
        <a:p>
          <a:endParaRPr lang="tr-TR"/>
        </a:p>
      </dgm:t>
    </dgm:pt>
    <dgm:pt modelId="{6D305173-1CD9-4741-9A2A-80A3DCEAEABE}">
      <dgm:prSet custT="1"/>
      <dgm:spPr/>
      <dgm:t>
        <a:bodyPr/>
        <a:lstStyle/>
        <a:p>
          <a:pPr algn="l">
            <a:lnSpc>
              <a:spcPct val="100000"/>
            </a:lnSpc>
          </a:pPr>
          <a:r>
            <a:rPr lang="tr-TR" sz="2400" b="0" dirty="0">
              <a:solidFill>
                <a:schemeClr val="tx1">
                  <a:lumMod val="95000"/>
                  <a:lumOff val="5000"/>
                </a:schemeClr>
              </a:solidFill>
              <a:latin typeface="Chaparral Pro Light" panose="02060403030505090203" pitchFamily="18" charset="-94"/>
            </a:rPr>
            <a:t>Binaların dış cephelerinde ısı yalıtım malzemesi olarak ........................... kullanılır.</a:t>
          </a:r>
        </a:p>
      </dgm:t>
    </dgm:pt>
    <dgm:pt modelId="{F494D86F-825B-44AC-9E75-2732EF4B9F48}" type="parTrans" cxnId="{DECD266B-9231-4343-8034-F4B20B0A59AE}">
      <dgm:prSet/>
      <dgm:spPr/>
      <dgm:t>
        <a:bodyPr/>
        <a:lstStyle/>
        <a:p>
          <a:endParaRPr lang="tr-TR"/>
        </a:p>
      </dgm:t>
    </dgm:pt>
    <dgm:pt modelId="{EB9A221B-F4D1-4B66-9FE1-B27B6467F059}" type="sibTrans" cxnId="{DECD266B-9231-4343-8034-F4B20B0A59AE}">
      <dgm:prSet/>
      <dgm:spPr/>
      <dgm:t>
        <a:bodyPr/>
        <a:lstStyle/>
        <a:p>
          <a:endParaRPr lang="tr-TR"/>
        </a:p>
      </dgm:t>
    </dgm:pt>
    <dgm:pt modelId="{A5F28ECE-6AD5-4196-98DD-602ADBF4E324}">
      <dgm:prSet custT="1"/>
      <dgm:spPr/>
      <dgm:t>
        <a:bodyPr/>
        <a:lstStyle/>
        <a:p>
          <a:pPr algn="l">
            <a:lnSpc>
              <a:spcPct val="100000"/>
            </a:lnSpc>
          </a:pPr>
          <a:r>
            <a:rPr lang="tr-TR" sz="2400" b="0" dirty="0">
              <a:solidFill>
                <a:schemeClr val="tx1">
                  <a:lumMod val="95000"/>
                  <a:lumOff val="5000"/>
                </a:schemeClr>
              </a:solidFill>
              <a:latin typeface="Chaparral Pro Light" panose="02060403030505090203" pitchFamily="18" charset="-94"/>
            </a:rPr>
            <a:t>Isı akışını engelleyerek mevcut ısının korunmasına ........................... denir.</a:t>
          </a:r>
        </a:p>
      </dgm:t>
    </dgm:pt>
    <dgm:pt modelId="{8BC2AC9F-FE9B-4160-A86E-92B728AAB467}" type="parTrans" cxnId="{B044D0DE-FBC0-4EF0-BBFC-CF50007E79AF}">
      <dgm:prSet/>
      <dgm:spPr/>
      <dgm:t>
        <a:bodyPr/>
        <a:lstStyle/>
        <a:p>
          <a:endParaRPr lang="tr-TR"/>
        </a:p>
      </dgm:t>
    </dgm:pt>
    <dgm:pt modelId="{7616F31F-AB24-4BB6-8221-35A53AFAEB9C}" type="sibTrans" cxnId="{B044D0DE-FBC0-4EF0-BBFC-CF50007E79AF}">
      <dgm:prSet/>
      <dgm:spPr/>
      <dgm:t>
        <a:bodyPr/>
        <a:lstStyle/>
        <a:p>
          <a:endParaRPr lang="tr-TR"/>
        </a:p>
      </dgm:t>
    </dgm:pt>
    <dgm:pt modelId="{18E9FCFA-E2A3-4786-93FA-47B8FB10ED35}">
      <dgm:prSet custT="1"/>
      <dgm:spPr/>
      <dgm:t>
        <a:bodyPr/>
        <a:lstStyle/>
        <a:p>
          <a:pPr algn="l">
            <a:lnSpc>
              <a:spcPct val="100000"/>
            </a:lnSpc>
          </a:pPr>
          <a:r>
            <a:rPr lang="tr-TR" sz="2400" b="0" dirty="0">
              <a:solidFill>
                <a:schemeClr val="tx1">
                  <a:lumMod val="95000"/>
                  <a:lumOff val="5000"/>
                </a:schemeClr>
              </a:solidFill>
              <a:latin typeface="Chaparral Pro Light" panose="02060403030505090203" pitchFamily="18" charset="-94"/>
            </a:rPr>
            <a:t>Plastik,tahta, deri gibi maddeler ........................... maddelerdir.</a:t>
          </a:r>
        </a:p>
      </dgm:t>
    </dgm:pt>
    <dgm:pt modelId="{A25D5DB9-E321-439F-A0AD-57C3BF1C8FE5}" type="parTrans" cxnId="{A6887C87-0812-4DD8-A66E-33EA3D0D5F19}">
      <dgm:prSet/>
      <dgm:spPr/>
      <dgm:t>
        <a:bodyPr/>
        <a:lstStyle/>
        <a:p>
          <a:endParaRPr lang="tr-TR"/>
        </a:p>
      </dgm:t>
    </dgm:pt>
    <dgm:pt modelId="{F75B6EBA-F089-4EFC-B753-E1C7CC07D3FD}" type="sibTrans" cxnId="{A6887C87-0812-4DD8-A66E-33EA3D0D5F19}">
      <dgm:prSet/>
      <dgm:spPr/>
      <dgm:t>
        <a:bodyPr/>
        <a:lstStyle/>
        <a:p>
          <a:endParaRPr lang="tr-TR"/>
        </a:p>
      </dgm:t>
    </dgm:pt>
    <dgm:pt modelId="{2B873A7E-6FDB-4D80-B322-C88FB3CF1087}">
      <dgm:prSet custT="1"/>
      <dgm:spPr/>
      <dgm:t>
        <a:bodyPr/>
        <a:lstStyle/>
        <a:p>
          <a:pPr algn="l">
            <a:lnSpc>
              <a:spcPct val="100000"/>
            </a:lnSpc>
          </a:pPr>
          <a:r>
            <a:rPr lang="tr-TR" sz="2400" b="0" dirty="0">
              <a:solidFill>
                <a:schemeClr val="tx1">
                  <a:lumMod val="95000"/>
                  <a:lumOff val="5000"/>
                </a:schemeClr>
              </a:solidFill>
              <a:latin typeface="Chaparral Pro Light" panose="02060403030505090203" pitchFamily="18" charset="-94"/>
            </a:rPr>
            <a:t>Isı en yavaş .......................... maddelerde iletilir.</a:t>
          </a:r>
        </a:p>
      </dgm:t>
    </dgm:pt>
    <dgm:pt modelId="{DA8EC40E-0EB5-4182-B020-39DEBC9F9B6F}" type="parTrans" cxnId="{0DACA052-446C-4348-9361-64BA4AFC9236}">
      <dgm:prSet/>
      <dgm:spPr/>
      <dgm:t>
        <a:bodyPr/>
        <a:lstStyle/>
        <a:p>
          <a:endParaRPr lang="tr-TR"/>
        </a:p>
      </dgm:t>
    </dgm:pt>
    <dgm:pt modelId="{67B3AF24-E143-42E3-91F3-E0C535F043D6}" type="sibTrans" cxnId="{0DACA052-446C-4348-9361-64BA4AFC9236}">
      <dgm:prSet/>
      <dgm:spPr/>
      <dgm:t>
        <a:bodyPr/>
        <a:lstStyle/>
        <a:p>
          <a:endParaRPr lang="tr-TR"/>
        </a:p>
      </dgm:t>
    </dgm:pt>
    <dgm:pt modelId="{5907416D-9B09-4BC0-9766-106E779A1292}" type="pres">
      <dgm:prSet presAssocID="{2490F2A5-7F79-4E44-A879-EC8C784B0021}" presName="Name0" presStyleCnt="0">
        <dgm:presLayoutVars>
          <dgm:dir/>
          <dgm:animLvl val="lvl"/>
          <dgm:resizeHandles val="exact"/>
        </dgm:presLayoutVars>
      </dgm:prSet>
      <dgm:spPr/>
    </dgm:pt>
    <dgm:pt modelId="{6FD632BB-F6B5-4FA6-9DEB-74BE113E6793}" type="pres">
      <dgm:prSet presAssocID="{B3C6ED01-AB26-4703-8404-08B256C4DC53}" presName="linNode" presStyleCnt="0"/>
      <dgm:spPr/>
    </dgm:pt>
    <dgm:pt modelId="{7735D4A2-84EF-45F7-9F6C-0AC4DC02EC38}" type="pres">
      <dgm:prSet presAssocID="{B3C6ED01-AB26-4703-8404-08B256C4DC53}" presName="parentText" presStyleLbl="node1" presStyleIdx="0" presStyleCnt="7" custScaleX="273899" custScaleY="21737" custLinFactNeighborX="-5881" custLinFactNeighborY="0">
        <dgm:presLayoutVars>
          <dgm:chMax val="1"/>
          <dgm:bulletEnabled val="1"/>
        </dgm:presLayoutVars>
      </dgm:prSet>
      <dgm:spPr/>
    </dgm:pt>
    <dgm:pt modelId="{4E81594F-1448-4AD8-BE9F-41DFA700C1EC}" type="pres">
      <dgm:prSet presAssocID="{D6B5F6F3-EF39-4D8D-85F3-7713E3C51507}" presName="sp" presStyleCnt="0"/>
      <dgm:spPr/>
    </dgm:pt>
    <dgm:pt modelId="{84FEBDF1-BAAA-4E6B-8057-78B35EFFAAF6}" type="pres">
      <dgm:prSet presAssocID="{0307A0EE-0709-446A-B483-49B723536AC8}" presName="linNode" presStyleCnt="0"/>
      <dgm:spPr/>
    </dgm:pt>
    <dgm:pt modelId="{FEE61140-1ACF-4AAB-A92E-FF7B0AA221DD}" type="pres">
      <dgm:prSet presAssocID="{0307A0EE-0709-446A-B483-49B723536AC8}" presName="parentText" presStyleLbl="node1" presStyleIdx="1" presStyleCnt="7" custScaleX="273899" custScaleY="21737" custLinFactNeighborX="-2245">
        <dgm:presLayoutVars>
          <dgm:chMax val="1"/>
          <dgm:bulletEnabled val="1"/>
        </dgm:presLayoutVars>
      </dgm:prSet>
      <dgm:spPr/>
    </dgm:pt>
    <dgm:pt modelId="{F0CEABDE-3A45-4B0D-8230-7035FD70E13B}" type="pres">
      <dgm:prSet presAssocID="{C41730B6-2697-4391-8E45-37D267EAE468}" presName="sp" presStyleCnt="0"/>
      <dgm:spPr/>
    </dgm:pt>
    <dgm:pt modelId="{BBAF1DB6-72BC-4564-A8C5-C5BB970AC716}" type="pres">
      <dgm:prSet presAssocID="{6649D721-3F21-4F9C-9BEB-2C5450A5014B}" presName="linNode" presStyleCnt="0"/>
      <dgm:spPr/>
    </dgm:pt>
    <dgm:pt modelId="{7B428827-F419-4E75-9659-B755A5C5AF8E}" type="pres">
      <dgm:prSet presAssocID="{6649D721-3F21-4F9C-9BEB-2C5450A5014B}" presName="parentText" presStyleLbl="node1" presStyleIdx="2" presStyleCnt="7" custScaleX="273899" custScaleY="21737" custLinFactNeighborX="-2245">
        <dgm:presLayoutVars>
          <dgm:chMax val="1"/>
          <dgm:bulletEnabled val="1"/>
        </dgm:presLayoutVars>
      </dgm:prSet>
      <dgm:spPr/>
    </dgm:pt>
    <dgm:pt modelId="{571AA5CE-74D1-4A92-BDF2-63FC6BC31DD7}" type="pres">
      <dgm:prSet presAssocID="{9FBABBA9-9C6E-4963-ABEA-80731E428529}" presName="sp" presStyleCnt="0"/>
      <dgm:spPr/>
    </dgm:pt>
    <dgm:pt modelId="{8D685AF8-0BC4-4DA9-BF25-0D2A4F24501E}" type="pres">
      <dgm:prSet presAssocID="{6D305173-1CD9-4741-9A2A-80A3DCEAEABE}" presName="linNode" presStyleCnt="0"/>
      <dgm:spPr/>
    </dgm:pt>
    <dgm:pt modelId="{45FBB175-3B1E-4283-A315-F035618F60DB}" type="pres">
      <dgm:prSet presAssocID="{6D305173-1CD9-4741-9A2A-80A3DCEAEABE}" presName="parentText" presStyleLbl="node1" presStyleIdx="3" presStyleCnt="7" custScaleX="273899" custScaleY="21737" custLinFactNeighborX="-2245">
        <dgm:presLayoutVars>
          <dgm:chMax val="1"/>
          <dgm:bulletEnabled val="1"/>
        </dgm:presLayoutVars>
      </dgm:prSet>
      <dgm:spPr/>
    </dgm:pt>
    <dgm:pt modelId="{825F8E94-5B1D-4F0C-9692-D624441E5436}" type="pres">
      <dgm:prSet presAssocID="{EB9A221B-F4D1-4B66-9FE1-B27B6467F059}" presName="sp" presStyleCnt="0"/>
      <dgm:spPr/>
    </dgm:pt>
    <dgm:pt modelId="{CD278F31-BC86-400F-A04B-BB398B94FE87}" type="pres">
      <dgm:prSet presAssocID="{A5F28ECE-6AD5-4196-98DD-602ADBF4E324}" presName="linNode" presStyleCnt="0"/>
      <dgm:spPr/>
    </dgm:pt>
    <dgm:pt modelId="{697E329F-72D5-4821-BE49-9BE9BE09A9EE}" type="pres">
      <dgm:prSet presAssocID="{A5F28ECE-6AD5-4196-98DD-602ADBF4E324}" presName="parentText" presStyleLbl="node1" presStyleIdx="4" presStyleCnt="7" custScaleX="273899" custScaleY="21737" custLinFactNeighborX="-2245">
        <dgm:presLayoutVars>
          <dgm:chMax val="1"/>
          <dgm:bulletEnabled val="1"/>
        </dgm:presLayoutVars>
      </dgm:prSet>
      <dgm:spPr/>
    </dgm:pt>
    <dgm:pt modelId="{8149008E-25DF-42EC-8235-633302F71B24}" type="pres">
      <dgm:prSet presAssocID="{7616F31F-AB24-4BB6-8221-35A53AFAEB9C}" presName="sp" presStyleCnt="0"/>
      <dgm:spPr/>
    </dgm:pt>
    <dgm:pt modelId="{B43705D1-3012-44F3-B325-A8A67DB3A1C3}" type="pres">
      <dgm:prSet presAssocID="{18E9FCFA-E2A3-4786-93FA-47B8FB10ED35}" presName="linNode" presStyleCnt="0"/>
      <dgm:spPr/>
    </dgm:pt>
    <dgm:pt modelId="{3E46E524-60C5-441A-A102-7C154BF437A8}" type="pres">
      <dgm:prSet presAssocID="{18E9FCFA-E2A3-4786-93FA-47B8FB10ED35}" presName="parentText" presStyleLbl="node1" presStyleIdx="5" presStyleCnt="7" custScaleX="273899" custScaleY="21737" custLinFactNeighborX="-2245">
        <dgm:presLayoutVars>
          <dgm:chMax val="1"/>
          <dgm:bulletEnabled val="1"/>
        </dgm:presLayoutVars>
      </dgm:prSet>
      <dgm:spPr/>
    </dgm:pt>
    <dgm:pt modelId="{3D8ADDDD-19BA-4A02-BD64-60A39C168D39}" type="pres">
      <dgm:prSet presAssocID="{F75B6EBA-F089-4EFC-B753-E1C7CC07D3FD}" presName="sp" presStyleCnt="0"/>
      <dgm:spPr/>
    </dgm:pt>
    <dgm:pt modelId="{D916D00B-D5B1-45F7-B6F3-3116386D35E6}" type="pres">
      <dgm:prSet presAssocID="{2B873A7E-6FDB-4D80-B322-C88FB3CF1087}" presName="linNode" presStyleCnt="0"/>
      <dgm:spPr/>
    </dgm:pt>
    <dgm:pt modelId="{C49D007C-0B2D-428F-843F-6B440E8ED482}" type="pres">
      <dgm:prSet presAssocID="{2B873A7E-6FDB-4D80-B322-C88FB3CF1087}" presName="parentText" presStyleLbl="node1" presStyleIdx="6" presStyleCnt="7" custScaleX="273899" custScaleY="21737" custLinFactNeighborX="-2245">
        <dgm:presLayoutVars>
          <dgm:chMax val="1"/>
          <dgm:bulletEnabled val="1"/>
        </dgm:presLayoutVars>
      </dgm:prSet>
      <dgm:spPr/>
    </dgm:pt>
  </dgm:ptLst>
  <dgm:cxnLst>
    <dgm:cxn modelId="{7FE8410F-0B30-4461-BF77-56077F8E784F}" type="presOf" srcId="{0307A0EE-0709-446A-B483-49B723536AC8}" destId="{FEE61140-1ACF-4AAB-A92E-FF7B0AA221DD}" srcOrd="0" destOrd="0" presId="urn:microsoft.com/office/officeart/2005/8/layout/vList5"/>
    <dgm:cxn modelId="{8EB72C2B-1385-4957-8309-B33B4A9986DE}" type="presOf" srcId="{18E9FCFA-E2A3-4786-93FA-47B8FB10ED35}" destId="{3E46E524-60C5-441A-A102-7C154BF437A8}" srcOrd="0" destOrd="0" presId="urn:microsoft.com/office/officeart/2005/8/layout/vList5"/>
    <dgm:cxn modelId="{2974BE2E-170A-41FF-891B-CD3D11622B4D}" srcId="{2490F2A5-7F79-4E44-A879-EC8C784B0021}" destId="{B3C6ED01-AB26-4703-8404-08B256C4DC53}" srcOrd="0" destOrd="0" parTransId="{FD38A082-175B-4ABB-A641-934637E17B2E}" sibTransId="{D6B5F6F3-EF39-4D8D-85F3-7713E3C51507}"/>
    <dgm:cxn modelId="{01B5D041-C080-41BB-9633-B9593863A39F}" type="presOf" srcId="{6649D721-3F21-4F9C-9BEB-2C5450A5014B}" destId="{7B428827-F419-4E75-9659-B755A5C5AF8E}" srcOrd="0" destOrd="0" presId="urn:microsoft.com/office/officeart/2005/8/layout/vList5"/>
    <dgm:cxn modelId="{DECD266B-9231-4343-8034-F4B20B0A59AE}" srcId="{2490F2A5-7F79-4E44-A879-EC8C784B0021}" destId="{6D305173-1CD9-4741-9A2A-80A3DCEAEABE}" srcOrd="3" destOrd="0" parTransId="{F494D86F-825B-44AC-9E75-2732EF4B9F48}" sibTransId="{EB9A221B-F4D1-4B66-9FE1-B27B6467F059}"/>
    <dgm:cxn modelId="{0DACA052-446C-4348-9361-64BA4AFC9236}" srcId="{2490F2A5-7F79-4E44-A879-EC8C784B0021}" destId="{2B873A7E-6FDB-4D80-B322-C88FB3CF1087}" srcOrd="6" destOrd="0" parTransId="{DA8EC40E-0EB5-4182-B020-39DEBC9F9B6F}" sibTransId="{67B3AF24-E143-42E3-91F3-E0C535F043D6}"/>
    <dgm:cxn modelId="{A6887C87-0812-4DD8-A66E-33EA3D0D5F19}" srcId="{2490F2A5-7F79-4E44-A879-EC8C784B0021}" destId="{18E9FCFA-E2A3-4786-93FA-47B8FB10ED35}" srcOrd="5" destOrd="0" parTransId="{A25D5DB9-E321-439F-A0AD-57C3BF1C8FE5}" sibTransId="{F75B6EBA-F089-4EFC-B753-E1C7CC07D3FD}"/>
    <dgm:cxn modelId="{A35AEA8D-0948-4DC7-AA42-B643BC964F1F}" type="presOf" srcId="{6D305173-1CD9-4741-9A2A-80A3DCEAEABE}" destId="{45FBB175-3B1E-4283-A315-F035618F60DB}" srcOrd="0" destOrd="0" presId="urn:microsoft.com/office/officeart/2005/8/layout/vList5"/>
    <dgm:cxn modelId="{8D405091-E8EB-44A6-A81B-F87BC064639C}" type="presOf" srcId="{A5F28ECE-6AD5-4196-98DD-602ADBF4E324}" destId="{697E329F-72D5-4821-BE49-9BE9BE09A9EE}" srcOrd="0" destOrd="0" presId="urn:microsoft.com/office/officeart/2005/8/layout/vList5"/>
    <dgm:cxn modelId="{870660AF-8578-4C2A-ADF3-D69E3CF69979}" type="presOf" srcId="{2B873A7E-6FDB-4D80-B322-C88FB3CF1087}" destId="{C49D007C-0B2D-428F-843F-6B440E8ED482}" srcOrd="0" destOrd="0" presId="urn:microsoft.com/office/officeart/2005/8/layout/vList5"/>
    <dgm:cxn modelId="{83EE6BCA-6709-4F14-B62D-FF4C75963323}" srcId="{2490F2A5-7F79-4E44-A879-EC8C784B0021}" destId="{6649D721-3F21-4F9C-9BEB-2C5450A5014B}" srcOrd="2" destOrd="0" parTransId="{E3C665B2-D953-4D78-B7F5-1C1F5874C465}" sibTransId="{9FBABBA9-9C6E-4963-ABEA-80731E428529}"/>
    <dgm:cxn modelId="{4734FACD-9A27-4437-97BE-117F2CCD1A7B}" type="presOf" srcId="{2490F2A5-7F79-4E44-A879-EC8C784B0021}" destId="{5907416D-9B09-4BC0-9766-106E779A1292}" srcOrd="0" destOrd="0" presId="urn:microsoft.com/office/officeart/2005/8/layout/vList5"/>
    <dgm:cxn modelId="{B044D0DE-FBC0-4EF0-BBFC-CF50007E79AF}" srcId="{2490F2A5-7F79-4E44-A879-EC8C784B0021}" destId="{A5F28ECE-6AD5-4196-98DD-602ADBF4E324}" srcOrd="4" destOrd="0" parTransId="{8BC2AC9F-FE9B-4160-A86E-92B728AAB467}" sibTransId="{7616F31F-AB24-4BB6-8221-35A53AFAEB9C}"/>
    <dgm:cxn modelId="{C5AA5DE2-7172-4D16-A89D-B12FE0C1F88C}" srcId="{2490F2A5-7F79-4E44-A879-EC8C784B0021}" destId="{0307A0EE-0709-446A-B483-49B723536AC8}" srcOrd="1" destOrd="0" parTransId="{E038E87B-2E64-46FD-8242-E51BE23F5BF1}" sibTransId="{C41730B6-2697-4391-8E45-37D267EAE468}"/>
    <dgm:cxn modelId="{D8BD11E7-EBE4-48C4-9113-871A746217EC}" type="presOf" srcId="{B3C6ED01-AB26-4703-8404-08B256C4DC53}" destId="{7735D4A2-84EF-45F7-9F6C-0AC4DC02EC38}" srcOrd="0" destOrd="0" presId="urn:microsoft.com/office/officeart/2005/8/layout/vList5"/>
    <dgm:cxn modelId="{5A9EA342-6861-46F2-9CDB-6BC9C70C6871}" type="presParOf" srcId="{5907416D-9B09-4BC0-9766-106E779A1292}" destId="{6FD632BB-F6B5-4FA6-9DEB-74BE113E6793}" srcOrd="0" destOrd="0" presId="urn:microsoft.com/office/officeart/2005/8/layout/vList5"/>
    <dgm:cxn modelId="{83C67703-8EA3-426C-BD38-B80826BD2672}" type="presParOf" srcId="{6FD632BB-F6B5-4FA6-9DEB-74BE113E6793}" destId="{7735D4A2-84EF-45F7-9F6C-0AC4DC02EC38}" srcOrd="0" destOrd="0" presId="urn:microsoft.com/office/officeart/2005/8/layout/vList5"/>
    <dgm:cxn modelId="{E0FF0C86-7A05-4155-8507-E3CC686AF950}" type="presParOf" srcId="{5907416D-9B09-4BC0-9766-106E779A1292}" destId="{4E81594F-1448-4AD8-BE9F-41DFA700C1EC}" srcOrd="1" destOrd="0" presId="urn:microsoft.com/office/officeart/2005/8/layout/vList5"/>
    <dgm:cxn modelId="{E5C642D0-A924-438A-9CD1-1E06EB6A101E}" type="presParOf" srcId="{5907416D-9B09-4BC0-9766-106E779A1292}" destId="{84FEBDF1-BAAA-4E6B-8057-78B35EFFAAF6}" srcOrd="2" destOrd="0" presId="urn:microsoft.com/office/officeart/2005/8/layout/vList5"/>
    <dgm:cxn modelId="{E14621D7-4D98-406F-B363-84618C8B8CAE}" type="presParOf" srcId="{84FEBDF1-BAAA-4E6B-8057-78B35EFFAAF6}" destId="{FEE61140-1ACF-4AAB-A92E-FF7B0AA221DD}" srcOrd="0" destOrd="0" presId="urn:microsoft.com/office/officeart/2005/8/layout/vList5"/>
    <dgm:cxn modelId="{4F5984B7-F206-418C-8A8B-B43EEF07A598}" type="presParOf" srcId="{5907416D-9B09-4BC0-9766-106E779A1292}" destId="{F0CEABDE-3A45-4B0D-8230-7035FD70E13B}" srcOrd="3" destOrd="0" presId="urn:microsoft.com/office/officeart/2005/8/layout/vList5"/>
    <dgm:cxn modelId="{B506B7B9-4017-438D-A232-C675388EE002}" type="presParOf" srcId="{5907416D-9B09-4BC0-9766-106E779A1292}" destId="{BBAF1DB6-72BC-4564-A8C5-C5BB970AC716}" srcOrd="4" destOrd="0" presId="urn:microsoft.com/office/officeart/2005/8/layout/vList5"/>
    <dgm:cxn modelId="{608F510A-F578-4C31-934E-47E80CF68C46}" type="presParOf" srcId="{BBAF1DB6-72BC-4564-A8C5-C5BB970AC716}" destId="{7B428827-F419-4E75-9659-B755A5C5AF8E}" srcOrd="0" destOrd="0" presId="urn:microsoft.com/office/officeart/2005/8/layout/vList5"/>
    <dgm:cxn modelId="{BA8892D2-FBE8-4483-B112-BF7987F7B5DC}" type="presParOf" srcId="{5907416D-9B09-4BC0-9766-106E779A1292}" destId="{571AA5CE-74D1-4A92-BDF2-63FC6BC31DD7}" srcOrd="5" destOrd="0" presId="urn:microsoft.com/office/officeart/2005/8/layout/vList5"/>
    <dgm:cxn modelId="{B5B7F638-E419-4262-9922-2F9284D7D8BB}" type="presParOf" srcId="{5907416D-9B09-4BC0-9766-106E779A1292}" destId="{8D685AF8-0BC4-4DA9-BF25-0D2A4F24501E}" srcOrd="6" destOrd="0" presId="urn:microsoft.com/office/officeart/2005/8/layout/vList5"/>
    <dgm:cxn modelId="{27A755E8-506D-4131-A208-1D8B16B60E06}" type="presParOf" srcId="{8D685AF8-0BC4-4DA9-BF25-0D2A4F24501E}" destId="{45FBB175-3B1E-4283-A315-F035618F60DB}" srcOrd="0" destOrd="0" presId="urn:microsoft.com/office/officeart/2005/8/layout/vList5"/>
    <dgm:cxn modelId="{4E6622B7-7207-4A41-819A-9842F627A686}" type="presParOf" srcId="{5907416D-9B09-4BC0-9766-106E779A1292}" destId="{825F8E94-5B1D-4F0C-9692-D624441E5436}" srcOrd="7" destOrd="0" presId="urn:microsoft.com/office/officeart/2005/8/layout/vList5"/>
    <dgm:cxn modelId="{FAC47F73-B83A-4398-BE47-7B0BBAE17975}" type="presParOf" srcId="{5907416D-9B09-4BC0-9766-106E779A1292}" destId="{CD278F31-BC86-400F-A04B-BB398B94FE87}" srcOrd="8" destOrd="0" presId="urn:microsoft.com/office/officeart/2005/8/layout/vList5"/>
    <dgm:cxn modelId="{858258B1-B76E-4E4F-B86E-5315BF893FCF}" type="presParOf" srcId="{CD278F31-BC86-400F-A04B-BB398B94FE87}" destId="{697E329F-72D5-4821-BE49-9BE9BE09A9EE}" srcOrd="0" destOrd="0" presId="urn:microsoft.com/office/officeart/2005/8/layout/vList5"/>
    <dgm:cxn modelId="{109DD617-87F2-4A54-ABE5-6B915F4B7F5C}" type="presParOf" srcId="{5907416D-9B09-4BC0-9766-106E779A1292}" destId="{8149008E-25DF-42EC-8235-633302F71B24}" srcOrd="9" destOrd="0" presId="urn:microsoft.com/office/officeart/2005/8/layout/vList5"/>
    <dgm:cxn modelId="{79E53080-2EBC-4AA4-B634-CD05F6B2371F}" type="presParOf" srcId="{5907416D-9B09-4BC0-9766-106E779A1292}" destId="{B43705D1-3012-44F3-B325-A8A67DB3A1C3}" srcOrd="10" destOrd="0" presId="urn:microsoft.com/office/officeart/2005/8/layout/vList5"/>
    <dgm:cxn modelId="{AFD37A63-079E-42FA-AA23-92BFAC1D472D}" type="presParOf" srcId="{B43705D1-3012-44F3-B325-A8A67DB3A1C3}" destId="{3E46E524-60C5-441A-A102-7C154BF437A8}" srcOrd="0" destOrd="0" presId="urn:microsoft.com/office/officeart/2005/8/layout/vList5"/>
    <dgm:cxn modelId="{B6B0C624-C615-46C4-9F12-283ED07BDBBD}" type="presParOf" srcId="{5907416D-9B09-4BC0-9766-106E779A1292}" destId="{3D8ADDDD-19BA-4A02-BD64-60A39C168D39}" srcOrd="11" destOrd="0" presId="urn:microsoft.com/office/officeart/2005/8/layout/vList5"/>
    <dgm:cxn modelId="{775308A5-8C10-452D-8B6F-B48986DF3C6D}" type="presParOf" srcId="{5907416D-9B09-4BC0-9766-106E779A1292}" destId="{D916D00B-D5B1-45F7-B6F3-3116386D35E6}" srcOrd="12" destOrd="0" presId="urn:microsoft.com/office/officeart/2005/8/layout/vList5"/>
    <dgm:cxn modelId="{29A0AB14-DF13-4417-A112-52C3B7C4B9DD}" type="presParOf" srcId="{D916D00B-D5B1-45F7-B6F3-3116386D35E6}" destId="{C49D007C-0B2D-428F-843F-6B440E8ED482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47101206-45AE-4D76-9E84-7D3867C88332}" type="doc">
      <dgm:prSet loTypeId="urn:microsoft.com/office/officeart/2005/8/layout/lProcess3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tr-TR"/>
        </a:p>
      </dgm:t>
    </dgm:pt>
    <dgm:pt modelId="{5E1CE88C-446C-48FB-A917-9A092C4D0C1B}">
      <dgm:prSet/>
      <dgm:spPr/>
      <dgm:t>
        <a:bodyPr/>
        <a:lstStyle/>
        <a:p>
          <a:r>
            <a:rPr lang="tr-TR" dirty="0"/>
            <a:t>TAHTA</a:t>
          </a:r>
        </a:p>
      </dgm:t>
    </dgm:pt>
    <dgm:pt modelId="{CA293FFB-46C2-4183-8B1E-0D472A873A95}" type="parTrans" cxnId="{B5583A13-8C97-455A-85CC-545757A55B4B}">
      <dgm:prSet/>
      <dgm:spPr/>
      <dgm:t>
        <a:bodyPr/>
        <a:lstStyle/>
        <a:p>
          <a:endParaRPr lang="tr-TR"/>
        </a:p>
      </dgm:t>
    </dgm:pt>
    <dgm:pt modelId="{1D7496E0-031C-4598-8775-1DC0686A87B0}" type="sibTrans" cxnId="{B5583A13-8C97-455A-85CC-545757A55B4B}">
      <dgm:prSet/>
      <dgm:spPr/>
      <dgm:t>
        <a:bodyPr/>
        <a:lstStyle/>
        <a:p>
          <a:endParaRPr lang="tr-TR"/>
        </a:p>
      </dgm:t>
    </dgm:pt>
    <dgm:pt modelId="{FFA55072-7B2F-460A-8314-484D5F0B3EDF}">
      <dgm:prSet/>
      <dgm:spPr/>
      <dgm:t>
        <a:bodyPr/>
        <a:lstStyle/>
        <a:p>
          <a:r>
            <a:rPr lang="tr-TR" dirty="0"/>
            <a:t>ELYAF</a:t>
          </a:r>
        </a:p>
      </dgm:t>
    </dgm:pt>
    <dgm:pt modelId="{27A68470-5257-428B-AB88-8797AD0EC919}" type="parTrans" cxnId="{6C0B8CFA-1F7C-49C0-A037-FDD8E13F7DCA}">
      <dgm:prSet/>
      <dgm:spPr/>
      <dgm:t>
        <a:bodyPr/>
        <a:lstStyle/>
        <a:p>
          <a:endParaRPr lang="tr-TR"/>
        </a:p>
      </dgm:t>
    </dgm:pt>
    <dgm:pt modelId="{5597A773-1463-42D0-8EB9-DF448B08DC79}" type="sibTrans" cxnId="{6C0B8CFA-1F7C-49C0-A037-FDD8E13F7DCA}">
      <dgm:prSet/>
      <dgm:spPr/>
      <dgm:t>
        <a:bodyPr/>
        <a:lstStyle/>
        <a:p>
          <a:endParaRPr lang="tr-TR"/>
        </a:p>
      </dgm:t>
    </dgm:pt>
    <dgm:pt modelId="{D7BB2EB4-6AD3-48BC-AF4A-EB41EF1BB7DD}">
      <dgm:prSet/>
      <dgm:spPr/>
      <dgm:t>
        <a:bodyPr/>
        <a:lstStyle/>
        <a:p>
          <a:r>
            <a:rPr lang="tr-TR" dirty="0"/>
            <a:t>DERİ</a:t>
          </a:r>
        </a:p>
      </dgm:t>
    </dgm:pt>
    <dgm:pt modelId="{EBFFDF88-213D-485B-A134-4DE2F4B52BC6}" type="parTrans" cxnId="{D2C07C5A-7A21-42EE-97B9-C82F0E79D333}">
      <dgm:prSet/>
      <dgm:spPr/>
      <dgm:t>
        <a:bodyPr/>
        <a:lstStyle/>
        <a:p>
          <a:endParaRPr lang="tr-TR"/>
        </a:p>
      </dgm:t>
    </dgm:pt>
    <dgm:pt modelId="{BBFFF544-2908-4BE6-A3B0-DEE10FE6D7A2}" type="sibTrans" cxnId="{D2C07C5A-7A21-42EE-97B9-C82F0E79D333}">
      <dgm:prSet/>
      <dgm:spPr/>
      <dgm:t>
        <a:bodyPr/>
        <a:lstStyle/>
        <a:p>
          <a:endParaRPr lang="tr-TR"/>
        </a:p>
      </dgm:t>
    </dgm:pt>
    <dgm:pt modelId="{6BDDB5BF-2959-4B50-8A87-E1C2CADEA48F}">
      <dgm:prSet/>
      <dgm:spPr/>
      <dgm:t>
        <a:bodyPr/>
        <a:lstStyle/>
        <a:p>
          <a:r>
            <a:rPr lang="tr-TR" dirty="0"/>
            <a:t>CAM</a:t>
          </a:r>
        </a:p>
      </dgm:t>
    </dgm:pt>
    <dgm:pt modelId="{0678D803-7428-45B5-8C24-B01B7F879790}" type="parTrans" cxnId="{E7E3AB1F-17AA-4079-9A89-AF6EF780CE0E}">
      <dgm:prSet/>
      <dgm:spPr/>
      <dgm:t>
        <a:bodyPr/>
        <a:lstStyle/>
        <a:p>
          <a:endParaRPr lang="tr-TR"/>
        </a:p>
      </dgm:t>
    </dgm:pt>
    <dgm:pt modelId="{697598E5-D249-45A8-95FE-BFE4417EC79D}" type="sibTrans" cxnId="{E7E3AB1F-17AA-4079-9A89-AF6EF780CE0E}">
      <dgm:prSet/>
      <dgm:spPr/>
      <dgm:t>
        <a:bodyPr/>
        <a:lstStyle/>
        <a:p>
          <a:endParaRPr lang="tr-TR"/>
        </a:p>
      </dgm:t>
    </dgm:pt>
    <dgm:pt modelId="{3B2CAAC1-684C-4E58-B1F4-BE0B1E5B52AE}">
      <dgm:prSet/>
      <dgm:spPr/>
      <dgm:t>
        <a:bodyPr/>
        <a:lstStyle/>
        <a:p>
          <a:endParaRPr lang="tr-TR" dirty="0"/>
        </a:p>
      </dgm:t>
    </dgm:pt>
    <dgm:pt modelId="{C35F54A6-81D4-4E17-9757-A02181872E66}" type="parTrans" cxnId="{BF512995-4967-4F1D-B9A6-4222F0603A17}">
      <dgm:prSet/>
      <dgm:spPr/>
      <dgm:t>
        <a:bodyPr/>
        <a:lstStyle/>
        <a:p>
          <a:endParaRPr lang="tr-TR"/>
        </a:p>
      </dgm:t>
    </dgm:pt>
    <dgm:pt modelId="{29B7C8DF-FAFF-4EF3-BC04-BE5FD4B77D2E}" type="sibTrans" cxnId="{BF512995-4967-4F1D-B9A6-4222F0603A17}">
      <dgm:prSet/>
      <dgm:spPr/>
      <dgm:t>
        <a:bodyPr/>
        <a:lstStyle/>
        <a:p>
          <a:endParaRPr lang="tr-TR"/>
        </a:p>
      </dgm:t>
    </dgm:pt>
    <dgm:pt modelId="{4DCE04C9-5766-4B0F-809D-AADA762CC7D9}">
      <dgm:prSet/>
      <dgm:spPr/>
      <dgm:t>
        <a:bodyPr/>
        <a:lstStyle/>
        <a:p>
          <a:endParaRPr lang="tr-TR" dirty="0"/>
        </a:p>
      </dgm:t>
    </dgm:pt>
    <dgm:pt modelId="{2F56E10F-87C3-4D31-9334-E43E74D9184F}" type="parTrans" cxnId="{E315F35C-9F6D-4C8A-B87C-001DD53D5115}">
      <dgm:prSet/>
      <dgm:spPr/>
      <dgm:t>
        <a:bodyPr/>
        <a:lstStyle/>
        <a:p>
          <a:endParaRPr lang="tr-TR"/>
        </a:p>
      </dgm:t>
    </dgm:pt>
    <dgm:pt modelId="{E579637D-BD9B-427A-85C1-38CE6892D6B4}" type="sibTrans" cxnId="{E315F35C-9F6D-4C8A-B87C-001DD53D5115}">
      <dgm:prSet/>
      <dgm:spPr/>
      <dgm:t>
        <a:bodyPr/>
        <a:lstStyle/>
        <a:p>
          <a:endParaRPr lang="tr-TR"/>
        </a:p>
      </dgm:t>
    </dgm:pt>
    <dgm:pt modelId="{AC2115C0-78C7-4180-9745-9B2602048D56}">
      <dgm:prSet/>
      <dgm:spPr/>
      <dgm:t>
        <a:bodyPr/>
        <a:lstStyle/>
        <a:p>
          <a:endParaRPr lang="tr-TR" dirty="0"/>
        </a:p>
      </dgm:t>
    </dgm:pt>
    <dgm:pt modelId="{E59F256B-01C2-4AFC-A848-4309C933124C}" type="parTrans" cxnId="{3A3FA795-921E-4979-8630-1759AEB2CA93}">
      <dgm:prSet/>
      <dgm:spPr/>
      <dgm:t>
        <a:bodyPr/>
        <a:lstStyle/>
        <a:p>
          <a:endParaRPr lang="tr-TR"/>
        </a:p>
      </dgm:t>
    </dgm:pt>
    <dgm:pt modelId="{D9BFC0C3-DC0E-4075-9B09-E3DA788B8354}" type="sibTrans" cxnId="{3A3FA795-921E-4979-8630-1759AEB2CA93}">
      <dgm:prSet/>
      <dgm:spPr/>
      <dgm:t>
        <a:bodyPr/>
        <a:lstStyle/>
        <a:p>
          <a:endParaRPr lang="tr-TR"/>
        </a:p>
      </dgm:t>
    </dgm:pt>
    <dgm:pt modelId="{2EEA4439-6ED7-4EBA-A9A8-016AABE9D6EA}">
      <dgm:prSet/>
      <dgm:spPr/>
      <dgm:t>
        <a:bodyPr/>
        <a:lstStyle/>
        <a:p>
          <a:endParaRPr lang="tr-TR" dirty="0"/>
        </a:p>
      </dgm:t>
    </dgm:pt>
    <dgm:pt modelId="{DACEE80C-61F2-466C-8EAC-440AE3A01656}" type="parTrans" cxnId="{B437FAA0-1F6D-4D5E-958C-BB97814339C6}">
      <dgm:prSet/>
      <dgm:spPr/>
      <dgm:t>
        <a:bodyPr/>
        <a:lstStyle/>
        <a:p>
          <a:endParaRPr lang="tr-TR"/>
        </a:p>
      </dgm:t>
    </dgm:pt>
    <dgm:pt modelId="{08625919-A5CB-43C1-9A15-1127CEAAB826}" type="sibTrans" cxnId="{B437FAA0-1F6D-4D5E-958C-BB97814339C6}">
      <dgm:prSet/>
      <dgm:spPr/>
      <dgm:t>
        <a:bodyPr/>
        <a:lstStyle/>
        <a:p>
          <a:endParaRPr lang="tr-TR"/>
        </a:p>
      </dgm:t>
    </dgm:pt>
    <dgm:pt modelId="{4F8916E3-FB85-43C7-9BE0-C454613567BD}">
      <dgm:prSet/>
      <dgm:spPr/>
      <dgm:t>
        <a:bodyPr/>
        <a:lstStyle/>
        <a:p>
          <a:endParaRPr lang="tr-TR" dirty="0"/>
        </a:p>
      </dgm:t>
    </dgm:pt>
    <dgm:pt modelId="{C19E5D6F-BB9D-4ED5-99EA-784E473A271E}" type="parTrans" cxnId="{EE026C80-B4BE-4CD7-9D5C-D0F027D94ECA}">
      <dgm:prSet/>
      <dgm:spPr/>
      <dgm:t>
        <a:bodyPr/>
        <a:lstStyle/>
        <a:p>
          <a:endParaRPr lang="tr-TR"/>
        </a:p>
      </dgm:t>
    </dgm:pt>
    <dgm:pt modelId="{9F34A342-0839-4281-AAAB-C4D920A9BCBC}" type="sibTrans" cxnId="{EE026C80-B4BE-4CD7-9D5C-D0F027D94ECA}">
      <dgm:prSet/>
      <dgm:spPr/>
      <dgm:t>
        <a:bodyPr/>
        <a:lstStyle/>
        <a:p>
          <a:endParaRPr lang="tr-TR"/>
        </a:p>
      </dgm:t>
    </dgm:pt>
    <dgm:pt modelId="{26770A37-F562-44F2-A512-EFDA27C53511}">
      <dgm:prSet/>
      <dgm:spPr/>
      <dgm:t>
        <a:bodyPr/>
        <a:lstStyle/>
        <a:p>
          <a:r>
            <a:rPr lang="tr-TR" dirty="0"/>
            <a:t>ALTIN</a:t>
          </a:r>
        </a:p>
      </dgm:t>
    </dgm:pt>
    <dgm:pt modelId="{0885C649-E8A5-437C-B56A-10E38818F272}" type="parTrans" cxnId="{65C5A5FF-2D71-43F9-93AF-B0C19A18319E}">
      <dgm:prSet/>
      <dgm:spPr/>
      <dgm:t>
        <a:bodyPr/>
        <a:lstStyle/>
        <a:p>
          <a:endParaRPr lang="tr-TR"/>
        </a:p>
      </dgm:t>
    </dgm:pt>
    <dgm:pt modelId="{C932050B-70BE-460F-8910-14D6C78F12DD}" type="sibTrans" cxnId="{65C5A5FF-2D71-43F9-93AF-B0C19A18319E}">
      <dgm:prSet/>
      <dgm:spPr/>
      <dgm:t>
        <a:bodyPr/>
        <a:lstStyle/>
        <a:p>
          <a:endParaRPr lang="tr-TR"/>
        </a:p>
      </dgm:t>
    </dgm:pt>
    <dgm:pt modelId="{B36E44C7-0312-4BE0-9755-8BCC38C2FDB6}">
      <dgm:prSet/>
      <dgm:spPr/>
      <dgm:t>
        <a:bodyPr/>
        <a:lstStyle/>
        <a:p>
          <a:endParaRPr lang="tr-TR" dirty="0"/>
        </a:p>
      </dgm:t>
    </dgm:pt>
    <dgm:pt modelId="{091B01FE-0841-4AD6-BE9D-5DFAA8FAF270}" type="parTrans" cxnId="{A6A811BA-EE4E-4AEC-8F43-DC2E33AB08E7}">
      <dgm:prSet/>
      <dgm:spPr/>
      <dgm:t>
        <a:bodyPr/>
        <a:lstStyle/>
        <a:p>
          <a:endParaRPr lang="tr-TR"/>
        </a:p>
      </dgm:t>
    </dgm:pt>
    <dgm:pt modelId="{05F9385C-5547-46B6-9E90-DC544C694ADE}" type="sibTrans" cxnId="{A6A811BA-EE4E-4AEC-8F43-DC2E33AB08E7}">
      <dgm:prSet/>
      <dgm:spPr/>
      <dgm:t>
        <a:bodyPr/>
        <a:lstStyle/>
        <a:p>
          <a:endParaRPr lang="tr-TR"/>
        </a:p>
      </dgm:t>
    </dgm:pt>
    <dgm:pt modelId="{D2C8EFC6-A547-49F5-A37D-B1FF2AFDE11D}">
      <dgm:prSet/>
      <dgm:spPr/>
      <dgm:t>
        <a:bodyPr/>
        <a:lstStyle/>
        <a:p>
          <a:r>
            <a:rPr lang="tr-TR" dirty="0"/>
            <a:t>SERAMİK</a:t>
          </a:r>
        </a:p>
      </dgm:t>
    </dgm:pt>
    <dgm:pt modelId="{FF382D87-CDF5-45AC-966C-7E0AEDD11A09}" type="parTrans" cxnId="{7B5C9A77-D94F-4310-81AB-C4519EF8B1D4}">
      <dgm:prSet/>
      <dgm:spPr/>
      <dgm:t>
        <a:bodyPr/>
        <a:lstStyle/>
        <a:p>
          <a:endParaRPr lang="tr-TR"/>
        </a:p>
      </dgm:t>
    </dgm:pt>
    <dgm:pt modelId="{618589FD-F3FA-46AC-8EBC-236731766785}" type="sibTrans" cxnId="{7B5C9A77-D94F-4310-81AB-C4519EF8B1D4}">
      <dgm:prSet/>
      <dgm:spPr/>
      <dgm:t>
        <a:bodyPr/>
        <a:lstStyle/>
        <a:p>
          <a:endParaRPr lang="tr-TR"/>
        </a:p>
      </dgm:t>
    </dgm:pt>
    <dgm:pt modelId="{951EDAC4-182C-4057-889A-FAC8690A56CB}">
      <dgm:prSet/>
      <dgm:spPr/>
      <dgm:t>
        <a:bodyPr/>
        <a:lstStyle/>
        <a:p>
          <a:endParaRPr lang="tr-TR" dirty="0"/>
        </a:p>
      </dgm:t>
    </dgm:pt>
    <dgm:pt modelId="{11816C44-9DB5-4B30-A706-3E49F382F158}" type="parTrans" cxnId="{AEAB0B96-2E81-4909-A3D0-F7924712B3AB}">
      <dgm:prSet/>
      <dgm:spPr/>
      <dgm:t>
        <a:bodyPr/>
        <a:lstStyle/>
        <a:p>
          <a:endParaRPr lang="tr-TR"/>
        </a:p>
      </dgm:t>
    </dgm:pt>
    <dgm:pt modelId="{48F46842-36CE-4D77-B420-E1D5CCBC1167}" type="sibTrans" cxnId="{AEAB0B96-2E81-4909-A3D0-F7924712B3AB}">
      <dgm:prSet/>
      <dgm:spPr/>
      <dgm:t>
        <a:bodyPr/>
        <a:lstStyle/>
        <a:p>
          <a:endParaRPr lang="tr-TR"/>
        </a:p>
      </dgm:t>
    </dgm:pt>
    <dgm:pt modelId="{96AB7E98-A6A4-478E-8C6F-1B7BAD9022BC}">
      <dgm:prSet/>
      <dgm:spPr/>
      <dgm:t>
        <a:bodyPr/>
        <a:lstStyle/>
        <a:p>
          <a:r>
            <a:rPr lang="tr-TR" dirty="0"/>
            <a:t>YÜN</a:t>
          </a:r>
        </a:p>
      </dgm:t>
    </dgm:pt>
    <dgm:pt modelId="{756A1B8C-5FEC-4E6E-9604-988F7408DC26}" type="parTrans" cxnId="{35E9688D-2F86-4DE4-AC3F-E5628818CF08}">
      <dgm:prSet/>
      <dgm:spPr/>
      <dgm:t>
        <a:bodyPr/>
        <a:lstStyle/>
        <a:p>
          <a:endParaRPr lang="tr-TR"/>
        </a:p>
      </dgm:t>
    </dgm:pt>
    <dgm:pt modelId="{D35DA47B-854E-44BA-AC2A-EF3B81AD962E}" type="sibTrans" cxnId="{35E9688D-2F86-4DE4-AC3F-E5628818CF08}">
      <dgm:prSet/>
      <dgm:spPr/>
      <dgm:t>
        <a:bodyPr/>
        <a:lstStyle/>
        <a:p>
          <a:endParaRPr lang="tr-TR"/>
        </a:p>
      </dgm:t>
    </dgm:pt>
    <dgm:pt modelId="{7D7361A3-9ADF-4C84-87B0-BED857CEE8F9}">
      <dgm:prSet/>
      <dgm:spPr/>
      <dgm:t>
        <a:bodyPr/>
        <a:lstStyle/>
        <a:p>
          <a:endParaRPr lang="tr-TR" dirty="0"/>
        </a:p>
      </dgm:t>
    </dgm:pt>
    <dgm:pt modelId="{1EDDA949-AA39-4797-B9BD-3086BBB68996}" type="sibTrans" cxnId="{517461C6-435D-4D5A-8C0F-69BDB375A512}">
      <dgm:prSet/>
      <dgm:spPr/>
      <dgm:t>
        <a:bodyPr/>
        <a:lstStyle/>
        <a:p>
          <a:endParaRPr lang="tr-TR"/>
        </a:p>
      </dgm:t>
    </dgm:pt>
    <dgm:pt modelId="{94875EE5-8355-4BBD-913A-88E2C62237EC}" type="parTrans" cxnId="{517461C6-435D-4D5A-8C0F-69BDB375A512}">
      <dgm:prSet/>
      <dgm:spPr/>
      <dgm:t>
        <a:bodyPr/>
        <a:lstStyle/>
        <a:p>
          <a:endParaRPr lang="tr-TR"/>
        </a:p>
      </dgm:t>
    </dgm:pt>
    <dgm:pt modelId="{EEB62F0C-2F5D-4EFF-9A0D-0AC370F10A0B}">
      <dgm:prSet/>
      <dgm:spPr/>
      <dgm:t>
        <a:bodyPr/>
        <a:lstStyle/>
        <a:p>
          <a:r>
            <a:rPr lang="tr-TR" dirty="0"/>
            <a:t>DEMİR</a:t>
          </a:r>
        </a:p>
      </dgm:t>
    </dgm:pt>
    <dgm:pt modelId="{47596318-441B-4D9E-9B2D-C8B620523302}" type="sibTrans" cxnId="{5C9E58B9-2B2C-4D23-B436-44D2E1EA16DC}">
      <dgm:prSet/>
      <dgm:spPr/>
      <dgm:t>
        <a:bodyPr/>
        <a:lstStyle/>
        <a:p>
          <a:endParaRPr lang="tr-TR"/>
        </a:p>
      </dgm:t>
    </dgm:pt>
    <dgm:pt modelId="{5BA545DD-BDBC-45D4-A0C9-FD325219386D}" type="parTrans" cxnId="{5C9E58B9-2B2C-4D23-B436-44D2E1EA16DC}">
      <dgm:prSet/>
      <dgm:spPr/>
      <dgm:t>
        <a:bodyPr/>
        <a:lstStyle/>
        <a:p>
          <a:endParaRPr lang="tr-TR"/>
        </a:p>
      </dgm:t>
    </dgm:pt>
    <dgm:pt modelId="{5B63AFDD-C33F-41A4-9526-1F8E0DA79AB4}" type="pres">
      <dgm:prSet presAssocID="{47101206-45AE-4D76-9E84-7D3867C88332}" presName="Name0" presStyleCnt="0">
        <dgm:presLayoutVars>
          <dgm:chPref val="3"/>
          <dgm:dir/>
          <dgm:animLvl val="lvl"/>
          <dgm:resizeHandles/>
        </dgm:presLayoutVars>
      </dgm:prSet>
      <dgm:spPr/>
    </dgm:pt>
    <dgm:pt modelId="{5EA4202F-5F5E-4C70-AFC9-094CC59A7192}" type="pres">
      <dgm:prSet presAssocID="{5E1CE88C-446C-48FB-A917-9A092C4D0C1B}" presName="horFlow" presStyleCnt="0"/>
      <dgm:spPr/>
    </dgm:pt>
    <dgm:pt modelId="{0784E4CD-83D6-4B41-8EB1-641C19504AB9}" type="pres">
      <dgm:prSet presAssocID="{5E1CE88C-446C-48FB-A917-9A092C4D0C1B}" presName="bigChev" presStyleLbl="node1" presStyleIdx="0" presStyleCnt="8"/>
      <dgm:spPr/>
    </dgm:pt>
    <dgm:pt modelId="{17A86DD8-1F56-4C1B-8348-B1CE219AB447}" type="pres">
      <dgm:prSet presAssocID="{C35F54A6-81D4-4E17-9757-A02181872E66}" presName="parTrans" presStyleCnt="0"/>
      <dgm:spPr/>
    </dgm:pt>
    <dgm:pt modelId="{FD07B670-D15D-4EF3-98BB-2AFDAF59A25B}" type="pres">
      <dgm:prSet presAssocID="{3B2CAAC1-684C-4E58-B1F4-BE0B1E5B52AE}" presName="node" presStyleLbl="alignAccFollowNode1" presStyleIdx="0" presStyleCnt="8" custScaleX="192960">
        <dgm:presLayoutVars>
          <dgm:bulletEnabled val="1"/>
        </dgm:presLayoutVars>
      </dgm:prSet>
      <dgm:spPr/>
    </dgm:pt>
    <dgm:pt modelId="{0A6440F2-D582-47D3-B860-7988727A3A9C}" type="pres">
      <dgm:prSet presAssocID="{5E1CE88C-446C-48FB-A917-9A092C4D0C1B}" presName="vSp" presStyleCnt="0"/>
      <dgm:spPr/>
    </dgm:pt>
    <dgm:pt modelId="{77687E8B-E211-41CE-B065-ED4A5E641752}" type="pres">
      <dgm:prSet presAssocID="{FFA55072-7B2F-460A-8314-484D5F0B3EDF}" presName="horFlow" presStyleCnt="0"/>
      <dgm:spPr/>
    </dgm:pt>
    <dgm:pt modelId="{16912A31-78CA-4715-B0BA-907C2261726A}" type="pres">
      <dgm:prSet presAssocID="{FFA55072-7B2F-460A-8314-484D5F0B3EDF}" presName="bigChev" presStyleLbl="node1" presStyleIdx="1" presStyleCnt="8"/>
      <dgm:spPr/>
    </dgm:pt>
    <dgm:pt modelId="{0A7B01FC-7165-4A8D-A752-84307A555E90}" type="pres">
      <dgm:prSet presAssocID="{2F56E10F-87C3-4D31-9334-E43E74D9184F}" presName="parTrans" presStyleCnt="0"/>
      <dgm:spPr/>
    </dgm:pt>
    <dgm:pt modelId="{4E91FF8A-7E4B-41FC-9FAC-1B1235E2DD8F}" type="pres">
      <dgm:prSet presAssocID="{4DCE04C9-5766-4B0F-809D-AADA762CC7D9}" presName="node" presStyleLbl="alignAccFollowNode1" presStyleIdx="1" presStyleCnt="8" custScaleX="192960">
        <dgm:presLayoutVars>
          <dgm:bulletEnabled val="1"/>
        </dgm:presLayoutVars>
      </dgm:prSet>
      <dgm:spPr/>
    </dgm:pt>
    <dgm:pt modelId="{E49FE30F-4882-4070-9929-6C861766902A}" type="pres">
      <dgm:prSet presAssocID="{FFA55072-7B2F-460A-8314-484D5F0B3EDF}" presName="vSp" presStyleCnt="0"/>
      <dgm:spPr/>
    </dgm:pt>
    <dgm:pt modelId="{34A4800F-D877-43AA-8645-B5F28E7CF152}" type="pres">
      <dgm:prSet presAssocID="{D7BB2EB4-6AD3-48BC-AF4A-EB41EF1BB7DD}" presName="horFlow" presStyleCnt="0"/>
      <dgm:spPr/>
    </dgm:pt>
    <dgm:pt modelId="{D48DB3F6-32BA-4A90-9A60-8E323929572F}" type="pres">
      <dgm:prSet presAssocID="{D7BB2EB4-6AD3-48BC-AF4A-EB41EF1BB7DD}" presName="bigChev" presStyleLbl="node1" presStyleIdx="2" presStyleCnt="8"/>
      <dgm:spPr/>
    </dgm:pt>
    <dgm:pt modelId="{D0FD72BE-D116-40A4-A0D0-A182C74F15DC}" type="pres">
      <dgm:prSet presAssocID="{E59F256B-01C2-4AFC-A848-4309C933124C}" presName="parTrans" presStyleCnt="0"/>
      <dgm:spPr/>
    </dgm:pt>
    <dgm:pt modelId="{FAAD5CC8-6A20-4FD4-B9AC-FDEA0DDA9199}" type="pres">
      <dgm:prSet presAssocID="{AC2115C0-78C7-4180-9745-9B2602048D56}" presName="node" presStyleLbl="alignAccFollowNode1" presStyleIdx="2" presStyleCnt="8" custScaleX="192960">
        <dgm:presLayoutVars>
          <dgm:bulletEnabled val="1"/>
        </dgm:presLayoutVars>
      </dgm:prSet>
      <dgm:spPr/>
    </dgm:pt>
    <dgm:pt modelId="{0C92FABA-8480-47BC-A1B6-1F2634CBE324}" type="pres">
      <dgm:prSet presAssocID="{D7BB2EB4-6AD3-48BC-AF4A-EB41EF1BB7DD}" presName="vSp" presStyleCnt="0"/>
      <dgm:spPr/>
    </dgm:pt>
    <dgm:pt modelId="{68A6BE29-DFF7-4DA1-8597-317FBE8C3309}" type="pres">
      <dgm:prSet presAssocID="{6BDDB5BF-2959-4B50-8A87-E1C2CADEA48F}" presName="horFlow" presStyleCnt="0"/>
      <dgm:spPr/>
    </dgm:pt>
    <dgm:pt modelId="{A954B5FC-FD88-438E-B67B-D17CDEE14AE3}" type="pres">
      <dgm:prSet presAssocID="{6BDDB5BF-2959-4B50-8A87-E1C2CADEA48F}" presName="bigChev" presStyleLbl="node1" presStyleIdx="3" presStyleCnt="8"/>
      <dgm:spPr/>
    </dgm:pt>
    <dgm:pt modelId="{6C707893-85AE-4338-9C41-0D768FD01DDA}" type="pres">
      <dgm:prSet presAssocID="{94875EE5-8355-4BBD-913A-88E2C62237EC}" presName="parTrans" presStyleCnt="0"/>
      <dgm:spPr/>
    </dgm:pt>
    <dgm:pt modelId="{B5394AD7-A2A4-425C-8078-634E5590A20E}" type="pres">
      <dgm:prSet presAssocID="{7D7361A3-9ADF-4C84-87B0-BED857CEE8F9}" presName="node" presStyleLbl="alignAccFollowNode1" presStyleIdx="3" presStyleCnt="8" custScaleX="192960">
        <dgm:presLayoutVars>
          <dgm:bulletEnabled val="1"/>
        </dgm:presLayoutVars>
      </dgm:prSet>
      <dgm:spPr/>
    </dgm:pt>
    <dgm:pt modelId="{32290DC1-97D2-4249-88B0-DB2C0F56E8CF}" type="pres">
      <dgm:prSet presAssocID="{6BDDB5BF-2959-4B50-8A87-E1C2CADEA48F}" presName="vSp" presStyleCnt="0"/>
      <dgm:spPr/>
    </dgm:pt>
    <dgm:pt modelId="{9DA9A825-FB11-48A3-92F5-E315D935E478}" type="pres">
      <dgm:prSet presAssocID="{EEB62F0C-2F5D-4EFF-9A0D-0AC370F10A0B}" presName="horFlow" presStyleCnt="0"/>
      <dgm:spPr/>
    </dgm:pt>
    <dgm:pt modelId="{2818DFA9-2883-475C-B766-7568F1BE940E}" type="pres">
      <dgm:prSet presAssocID="{EEB62F0C-2F5D-4EFF-9A0D-0AC370F10A0B}" presName="bigChev" presStyleLbl="node1" presStyleIdx="4" presStyleCnt="8"/>
      <dgm:spPr/>
    </dgm:pt>
    <dgm:pt modelId="{2AA989E5-C53F-48F8-8A4C-912C421BDA18}" type="pres">
      <dgm:prSet presAssocID="{DACEE80C-61F2-466C-8EAC-440AE3A01656}" presName="parTrans" presStyleCnt="0"/>
      <dgm:spPr/>
    </dgm:pt>
    <dgm:pt modelId="{4FBCA954-ACF3-4385-A705-6ADA54C88B8C}" type="pres">
      <dgm:prSet presAssocID="{2EEA4439-6ED7-4EBA-A9A8-016AABE9D6EA}" presName="node" presStyleLbl="alignAccFollowNode1" presStyleIdx="4" presStyleCnt="8" custScaleX="192960">
        <dgm:presLayoutVars>
          <dgm:bulletEnabled val="1"/>
        </dgm:presLayoutVars>
      </dgm:prSet>
      <dgm:spPr/>
    </dgm:pt>
    <dgm:pt modelId="{03656F34-1A31-4641-B4A2-CD902217198F}" type="pres">
      <dgm:prSet presAssocID="{EEB62F0C-2F5D-4EFF-9A0D-0AC370F10A0B}" presName="vSp" presStyleCnt="0"/>
      <dgm:spPr/>
    </dgm:pt>
    <dgm:pt modelId="{55E90DF4-869D-47FC-B190-1E4948E8CF66}" type="pres">
      <dgm:prSet presAssocID="{26770A37-F562-44F2-A512-EFDA27C53511}" presName="horFlow" presStyleCnt="0"/>
      <dgm:spPr/>
    </dgm:pt>
    <dgm:pt modelId="{7EAFB71A-54C2-44B0-BC35-0601A6C74B79}" type="pres">
      <dgm:prSet presAssocID="{26770A37-F562-44F2-A512-EFDA27C53511}" presName="bigChev" presStyleLbl="node1" presStyleIdx="5" presStyleCnt="8"/>
      <dgm:spPr/>
    </dgm:pt>
    <dgm:pt modelId="{627778B2-D0B4-4997-BC27-8FD7FE4E3088}" type="pres">
      <dgm:prSet presAssocID="{091B01FE-0841-4AD6-BE9D-5DFAA8FAF270}" presName="parTrans" presStyleCnt="0"/>
      <dgm:spPr/>
    </dgm:pt>
    <dgm:pt modelId="{1075594D-6082-425B-BEC5-230B0ED926E5}" type="pres">
      <dgm:prSet presAssocID="{B36E44C7-0312-4BE0-9755-8BCC38C2FDB6}" presName="node" presStyleLbl="alignAccFollowNode1" presStyleIdx="5" presStyleCnt="8" custScaleX="192960">
        <dgm:presLayoutVars>
          <dgm:bulletEnabled val="1"/>
        </dgm:presLayoutVars>
      </dgm:prSet>
      <dgm:spPr/>
    </dgm:pt>
    <dgm:pt modelId="{1424F5D0-CCAA-4E98-BBF6-F667792F3B0F}" type="pres">
      <dgm:prSet presAssocID="{26770A37-F562-44F2-A512-EFDA27C53511}" presName="vSp" presStyleCnt="0"/>
      <dgm:spPr/>
    </dgm:pt>
    <dgm:pt modelId="{4B293B9B-BB3B-4632-8CA2-C809C1CECBA4}" type="pres">
      <dgm:prSet presAssocID="{D2C8EFC6-A547-49F5-A37D-B1FF2AFDE11D}" presName="horFlow" presStyleCnt="0"/>
      <dgm:spPr/>
    </dgm:pt>
    <dgm:pt modelId="{892A34C7-ACE3-4C06-BA66-9F22D0A407EC}" type="pres">
      <dgm:prSet presAssocID="{D2C8EFC6-A547-49F5-A37D-B1FF2AFDE11D}" presName="bigChev" presStyleLbl="node1" presStyleIdx="6" presStyleCnt="8"/>
      <dgm:spPr/>
    </dgm:pt>
    <dgm:pt modelId="{89A01A7E-119A-4BA1-957D-CD28F12B6F1E}" type="pres">
      <dgm:prSet presAssocID="{11816C44-9DB5-4B30-A706-3E49F382F158}" presName="parTrans" presStyleCnt="0"/>
      <dgm:spPr/>
    </dgm:pt>
    <dgm:pt modelId="{C31C544D-EF2D-4D36-B6CF-25E9E95A3F5B}" type="pres">
      <dgm:prSet presAssocID="{951EDAC4-182C-4057-889A-FAC8690A56CB}" presName="node" presStyleLbl="alignAccFollowNode1" presStyleIdx="6" presStyleCnt="8" custScaleX="192960">
        <dgm:presLayoutVars>
          <dgm:bulletEnabled val="1"/>
        </dgm:presLayoutVars>
      </dgm:prSet>
      <dgm:spPr/>
    </dgm:pt>
    <dgm:pt modelId="{C8AA2C11-F13C-4387-AB62-D8512468E2D6}" type="pres">
      <dgm:prSet presAssocID="{D2C8EFC6-A547-49F5-A37D-B1FF2AFDE11D}" presName="vSp" presStyleCnt="0"/>
      <dgm:spPr/>
    </dgm:pt>
    <dgm:pt modelId="{6E8D26CB-54F2-4D46-BEBB-8D089B6C19AE}" type="pres">
      <dgm:prSet presAssocID="{96AB7E98-A6A4-478E-8C6F-1B7BAD9022BC}" presName="horFlow" presStyleCnt="0"/>
      <dgm:spPr/>
    </dgm:pt>
    <dgm:pt modelId="{318A6EF6-8079-49F7-BF1B-1D1D1457C49F}" type="pres">
      <dgm:prSet presAssocID="{96AB7E98-A6A4-478E-8C6F-1B7BAD9022BC}" presName="bigChev" presStyleLbl="node1" presStyleIdx="7" presStyleCnt="8"/>
      <dgm:spPr/>
    </dgm:pt>
    <dgm:pt modelId="{BF0771EE-C3C0-4BB1-BF79-B1016AAF0E8E}" type="pres">
      <dgm:prSet presAssocID="{C19E5D6F-BB9D-4ED5-99EA-784E473A271E}" presName="parTrans" presStyleCnt="0"/>
      <dgm:spPr/>
    </dgm:pt>
    <dgm:pt modelId="{1D9EFB8E-6988-4E2D-88FF-33EA36739786}" type="pres">
      <dgm:prSet presAssocID="{4F8916E3-FB85-43C7-9BE0-C454613567BD}" presName="node" presStyleLbl="alignAccFollowNode1" presStyleIdx="7" presStyleCnt="8" custScaleX="192960">
        <dgm:presLayoutVars>
          <dgm:bulletEnabled val="1"/>
        </dgm:presLayoutVars>
      </dgm:prSet>
      <dgm:spPr/>
    </dgm:pt>
  </dgm:ptLst>
  <dgm:cxnLst>
    <dgm:cxn modelId="{E5557503-34C6-4E8A-A3BC-C7980928EBF1}" type="presOf" srcId="{3B2CAAC1-684C-4E58-B1F4-BE0B1E5B52AE}" destId="{FD07B670-D15D-4EF3-98BB-2AFDAF59A25B}" srcOrd="0" destOrd="0" presId="urn:microsoft.com/office/officeart/2005/8/layout/lProcess3"/>
    <dgm:cxn modelId="{350F5305-8D1E-4B4B-9896-D16092D484E4}" type="presOf" srcId="{AC2115C0-78C7-4180-9745-9B2602048D56}" destId="{FAAD5CC8-6A20-4FD4-B9AC-FDEA0DDA9199}" srcOrd="0" destOrd="0" presId="urn:microsoft.com/office/officeart/2005/8/layout/lProcess3"/>
    <dgm:cxn modelId="{8A3FEB07-7F30-4EAA-8E74-314F6679D970}" type="presOf" srcId="{FFA55072-7B2F-460A-8314-484D5F0B3EDF}" destId="{16912A31-78CA-4715-B0BA-907C2261726A}" srcOrd="0" destOrd="0" presId="urn:microsoft.com/office/officeart/2005/8/layout/lProcess3"/>
    <dgm:cxn modelId="{4E97940F-7524-4BCE-8780-380BD66C3E4D}" type="presOf" srcId="{4F8916E3-FB85-43C7-9BE0-C454613567BD}" destId="{1D9EFB8E-6988-4E2D-88FF-33EA36739786}" srcOrd="0" destOrd="0" presId="urn:microsoft.com/office/officeart/2005/8/layout/lProcess3"/>
    <dgm:cxn modelId="{B5583A13-8C97-455A-85CC-545757A55B4B}" srcId="{47101206-45AE-4D76-9E84-7D3867C88332}" destId="{5E1CE88C-446C-48FB-A917-9A092C4D0C1B}" srcOrd="0" destOrd="0" parTransId="{CA293FFB-46C2-4183-8B1E-0D472A873A95}" sibTransId="{1D7496E0-031C-4598-8775-1DC0686A87B0}"/>
    <dgm:cxn modelId="{E7E3AB1F-17AA-4079-9A89-AF6EF780CE0E}" srcId="{47101206-45AE-4D76-9E84-7D3867C88332}" destId="{6BDDB5BF-2959-4B50-8A87-E1C2CADEA48F}" srcOrd="3" destOrd="0" parTransId="{0678D803-7428-45B5-8C24-B01B7F879790}" sibTransId="{697598E5-D249-45A8-95FE-BFE4417EC79D}"/>
    <dgm:cxn modelId="{41702929-8E39-4661-8359-EB4D5320F866}" type="presOf" srcId="{2EEA4439-6ED7-4EBA-A9A8-016AABE9D6EA}" destId="{4FBCA954-ACF3-4385-A705-6ADA54C88B8C}" srcOrd="0" destOrd="0" presId="urn:microsoft.com/office/officeart/2005/8/layout/lProcess3"/>
    <dgm:cxn modelId="{D9ED0935-218A-4A4C-8FC0-9E26723F61C0}" type="presOf" srcId="{6BDDB5BF-2959-4B50-8A87-E1C2CADEA48F}" destId="{A954B5FC-FD88-438E-B67B-D17CDEE14AE3}" srcOrd="0" destOrd="0" presId="urn:microsoft.com/office/officeart/2005/8/layout/lProcess3"/>
    <dgm:cxn modelId="{5FF18C3D-AA77-48FE-BD2B-42A872D71C46}" type="presOf" srcId="{26770A37-F562-44F2-A512-EFDA27C53511}" destId="{7EAFB71A-54C2-44B0-BC35-0601A6C74B79}" srcOrd="0" destOrd="0" presId="urn:microsoft.com/office/officeart/2005/8/layout/lProcess3"/>
    <dgm:cxn modelId="{E315F35C-9F6D-4C8A-B87C-001DD53D5115}" srcId="{FFA55072-7B2F-460A-8314-484D5F0B3EDF}" destId="{4DCE04C9-5766-4B0F-809D-AADA762CC7D9}" srcOrd="0" destOrd="0" parTransId="{2F56E10F-87C3-4D31-9334-E43E74D9184F}" sibTransId="{E579637D-BD9B-427A-85C1-38CE6892D6B4}"/>
    <dgm:cxn modelId="{D2748546-B6E6-48CA-8AC4-F1FCFCBFBD89}" type="presOf" srcId="{4DCE04C9-5766-4B0F-809D-AADA762CC7D9}" destId="{4E91FF8A-7E4B-41FC-9FAC-1B1235E2DD8F}" srcOrd="0" destOrd="0" presId="urn:microsoft.com/office/officeart/2005/8/layout/lProcess3"/>
    <dgm:cxn modelId="{3243DC46-FC2D-4E12-918D-1B3639F098A7}" type="presOf" srcId="{951EDAC4-182C-4057-889A-FAC8690A56CB}" destId="{C31C544D-EF2D-4D36-B6CF-25E9E95A3F5B}" srcOrd="0" destOrd="0" presId="urn:microsoft.com/office/officeart/2005/8/layout/lProcess3"/>
    <dgm:cxn modelId="{3A7E1E67-110A-4C21-9023-7EBE4E0F543A}" type="presOf" srcId="{7D7361A3-9ADF-4C84-87B0-BED857CEE8F9}" destId="{B5394AD7-A2A4-425C-8078-634E5590A20E}" srcOrd="0" destOrd="0" presId="urn:microsoft.com/office/officeart/2005/8/layout/lProcess3"/>
    <dgm:cxn modelId="{10C1536E-C8C3-40A2-9453-BA65854FFE7C}" type="presOf" srcId="{B36E44C7-0312-4BE0-9755-8BCC38C2FDB6}" destId="{1075594D-6082-425B-BEC5-230B0ED926E5}" srcOrd="0" destOrd="0" presId="urn:microsoft.com/office/officeart/2005/8/layout/lProcess3"/>
    <dgm:cxn modelId="{F6344576-82D3-4687-AF93-D245C7360849}" type="presOf" srcId="{EEB62F0C-2F5D-4EFF-9A0D-0AC370F10A0B}" destId="{2818DFA9-2883-475C-B766-7568F1BE940E}" srcOrd="0" destOrd="0" presId="urn:microsoft.com/office/officeart/2005/8/layout/lProcess3"/>
    <dgm:cxn modelId="{7B5C9A77-D94F-4310-81AB-C4519EF8B1D4}" srcId="{47101206-45AE-4D76-9E84-7D3867C88332}" destId="{D2C8EFC6-A547-49F5-A37D-B1FF2AFDE11D}" srcOrd="6" destOrd="0" parTransId="{FF382D87-CDF5-45AC-966C-7E0AEDD11A09}" sibTransId="{618589FD-F3FA-46AC-8EBC-236731766785}"/>
    <dgm:cxn modelId="{D2C07C5A-7A21-42EE-97B9-C82F0E79D333}" srcId="{47101206-45AE-4D76-9E84-7D3867C88332}" destId="{D7BB2EB4-6AD3-48BC-AF4A-EB41EF1BB7DD}" srcOrd="2" destOrd="0" parTransId="{EBFFDF88-213D-485B-A134-4DE2F4B52BC6}" sibTransId="{BBFFF544-2908-4BE6-A3B0-DEE10FE6D7A2}"/>
    <dgm:cxn modelId="{EE026C80-B4BE-4CD7-9D5C-D0F027D94ECA}" srcId="{96AB7E98-A6A4-478E-8C6F-1B7BAD9022BC}" destId="{4F8916E3-FB85-43C7-9BE0-C454613567BD}" srcOrd="0" destOrd="0" parTransId="{C19E5D6F-BB9D-4ED5-99EA-784E473A271E}" sibTransId="{9F34A342-0839-4281-AAAB-C4D920A9BCBC}"/>
    <dgm:cxn modelId="{0396B382-4CE2-48FE-9563-094C78FD9DFA}" type="presOf" srcId="{5E1CE88C-446C-48FB-A917-9A092C4D0C1B}" destId="{0784E4CD-83D6-4B41-8EB1-641C19504AB9}" srcOrd="0" destOrd="0" presId="urn:microsoft.com/office/officeart/2005/8/layout/lProcess3"/>
    <dgm:cxn modelId="{35E9688D-2F86-4DE4-AC3F-E5628818CF08}" srcId="{47101206-45AE-4D76-9E84-7D3867C88332}" destId="{96AB7E98-A6A4-478E-8C6F-1B7BAD9022BC}" srcOrd="7" destOrd="0" parTransId="{756A1B8C-5FEC-4E6E-9604-988F7408DC26}" sibTransId="{D35DA47B-854E-44BA-AC2A-EF3B81AD962E}"/>
    <dgm:cxn modelId="{BF512995-4967-4F1D-B9A6-4222F0603A17}" srcId="{5E1CE88C-446C-48FB-A917-9A092C4D0C1B}" destId="{3B2CAAC1-684C-4E58-B1F4-BE0B1E5B52AE}" srcOrd="0" destOrd="0" parTransId="{C35F54A6-81D4-4E17-9757-A02181872E66}" sibTransId="{29B7C8DF-FAFF-4EF3-BC04-BE5FD4B77D2E}"/>
    <dgm:cxn modelId="{3A3FA795-921E-4979-8630-1759AEB2CA93}" srcId="{D7BB2EB4-6AD3-48BC-AF4A-EB41EF1BB7DD}" destId="{AC2115C0-78C7-4180-9745-9B2602048D56}" srcOrd="0" destOrd="0" parTransId="{E59F256B-01C2-4AFC-A848-4309C933124C}" sibTransId="{D9BFC0C3-DC0E-4075-9B09-E3DA788B8354}"/>
    <dgm:cxn modelId="{AEAB0B96-2E81-4909-A3D0-F7924712B3AB}" srcId="{D2C8EFC6-A547-49F5-A37D-B1FF2AFDE11D}" destId="{951EDAC4-182C-4057-889A-FAC8690A56CB}" srcOrd="0" destOrd="0" parTransId="{11816C44-9DB5-4B30-A706-3E49F382F158}" sibTransId="{48F46842-36CE-4D77-B420-E1D5CCBC1167}"/>
    <dgm:cxn modelId="{B437FAA0-1F6D-4D5E-958C-BB97814339C6}" srcId="{EEB62F0C-2F5D-4EFF-9A0D-0AC370F10A0B}" destId="{2EEA4439-6ED7-4EBA-A9A8-016AABE9D6EA}" srcOrd="0" destOrd="0" parTransId="{DACEE80C-61F2-466C-8EAC-440AE3A01656}" sibTransId="{08625919-A5CB-43C1-9A15-1127CEAAB826}"/>
    <dgm:cxn modelId="{11E463B4-6837-43F4-AE0F-A9E3C3CE83C9}" type="presOf" srcId="{47101206-45AE-4D76-9E84-7D3867C88332}" destId="{5B63AFDD-C33F-41A4-9526-1F8E0DA79AB4}" srcOrd="0" destOrd="0" presId="urn:microsoft.com/office/officeart/2005/8/layout/lProcess3"/>
    <dgm:cxn modelId="{5C9E58B9-2B2C-4D23-B436-44D2E1EA16DC}" srcId="{47101206-45AE-4D76-9E84-7D3867C88332}" destId="{EEB62F0C-2F5D-4EFF-9A0D-0AC370F10A0B}" srcOrd="4" destOrd="0" parTransId="{5BA545DD-BDBC-45D4-A0C9-FD325219386D}" sibTransId="{47596318-441B-4D9E-9B2D-C8B620523302}"/>
    <dgm:cxn modelId="{A6A811BA-EE4E-4AEC-8F43-DC2E33AB08E7}" srcId="{26770A37-F562-44F2-A512-EFDA27C53511}" destId="{B36E44C7-0312-4BE0-9755-8BCC38C2FDB6}" srcOrd="0" destOrd="0" parTransId="{091B01FE-0841-4AD6-BE9D-5DFAA8FAF270}" sibTransId="{05F9385C-5547-46B6-9E90-DC544C694ADE}"/>
    <dgm:cxn modelId="{9B73C0BB-5463-4C43-8DC9-8414E1EA09C2}" type="presOf" srcId="{D2C8EFC6-A547-49F5-A37D-B1FF2AFDE11D}" destId="{892A34C7-ACE3-4C06-BA66-9F22D0A407EC}" srcOrd="0" destOrd="0" presId="urn:microsoft.com/office/officeart/2005/8/layout/lProcess3"/>
    <dgm:cxn modelId="{517461C6-435D-4D5A-8C0F-69BDB375A512}" srcId="{6BDDB5BF-2959-4B50-8A87-E1C2CADEA48F}" destId="{7D7361A3-9ADF-4C84-87B0-BED857CEE8F9}" srcOrd="0" destOrd="0" parTransId="{94875EE5-8355-4BBD-913A-88E2C62237EC}" sibTransId="{1EDDA949-AA39-4797-B9BD-3086BBB68996}"/>
    <dgm:cxn modelId="{2C8CD3D6-D182-49D2-AAAE-777B201BCA1B}" type="presOf" srcId="{96AB7E98-A6A4-478E-8C6F-1B7BAD9022BC}" destId="{318A6EF6-8079-49F7-BF1B-1D1D1457C49F}" srcOrd="0" destOrd="0" presId="urn:microsoft.com/office/officeart/2005/8/layout/lProcess3"/>
    <dgm:cxn modelId="{0FF5E6E0-F1C8-4E5E-B541-CCDF3E897F5C}" type="presOf" srcId="{D7BB2EB4-6AD3-48BC-AF4A-EB41EF1BB7DD}" destId="{D48DB3F6-32BA-4A90-9A60-8E323929572F}" srcOrd="0" destOrd="0" presId="urn:microsoft.com/office/officeart/2005/8/layout/lProcess3"/>
    <dgm:cxn modelId="{6C0B8CFA-1F7C-49C0-A037-FDD8E13F7DCA}" srcId="{47101206-45AE-4D76-9E84-7D3867C88332}" destId="{FFA55072-7B2F-460A-8314-484D5F0B3EDF}" srcOrd="1" destOrd="0" parTransId="{27A68470-5257-428B-AB88-8797AD0EC919}" sibTransId="{5597A773-1463-42D0-8EB9-DF448B08DC79}"/>
    <dgm:cxn modelId="{65C5A5FF-2D71-43F9-93AF-B0C19A18319E}" srcId="{47101206-45AE-4D76-9E84-7D3867C88332}" destId="{26770A37-F562-44F2-A512-EFDA27C53511}" srcOrd="5" destOrd="0" parTransId="{0885C649-E8A5-437C-B56A-10E38818F272}" sibTransId="{C932050B-70BE-460F-8910-14D6C78F12DD}"/>
    <dgm:cxn modelId="{AD6B2F21-699A-4D6F-8AE8-B465642E5EAC}" type="presParOf" srcId="{5B63AFDD-C33F-41A4-9526-1F8E0DA79AB4}" destId="{5EA4202F-5F5E-4C70-AFC9-094CC59A7192}" srcOrd="0" destOrd="0" presId="urn:microsoft.com/office/officeart/2005/8/layout/lProcess3"/>
    <dgm:cxn modelId="{9D0472D5-F315-4A1D-827A-9AC866607AC3}" type="presParOf" srcId="{5EA4202F-5F5E-4C70-AFC9-094CC59A7192}" destId="{0784E4CD-83D6-4B41-8EB1-641C19504AB9}" srcOrd="0" destOrd="0" presId="urn:microsoft.com/office/officeart/2005/8/layout/lProcess3"/>
    <dgm:cxn modelId="{4A995A04-0D88-45BD-8B69-BE03BA62520D}" type="presParOf" srcId="{5EA4202F-5F5E-4C70-AFC9-094CC59A7192}" destId="{17A86DD8-1F56-4C1B-8348-B1CE219AB447}" srcOrd="1" destOrd="0" presId="urn:microsoft.com/office/officeart/2005/8/layout/lProcess3"/>
    <dgm:cxn modelId="{19A1CE7A-2470-46C3-BCCE-A99E27613C66}" type="presParOf" srcId="{5EA4202F-5F5E-4C70-AFC9-094CC59A7192}" destId="{FD07B670-D15D-4EF3-98BB-2AFDAF59A25B}" srcOrd="2" destOrd="0" presId="urn:microsoft.com/office/officeart/2005/8/layout/lProcess3"/>
    <dgm:cxn modelId="{A03C3F71-4D43-44BB-83EA-10C6D9A5919E}" type="presParOf" srcId="{5B63AFDD-C33F-41A4-9526-1F8E0DA79AB4}" destId="{0A6440F2-D582-47D3-B860-7988727A3A9C}" srcOrd="1" destOrd="0" presId="urn:microsoft.com/office/officeart/2005/8/layout/lProcess3"/>
    <dgm:cxn modelId="{9C5E6CD7-76ED-4B07-9D18-3E3A58747A94}" type="presParOf" srcId="{5B63AFDD-C33F-41A4-9526-1F8E0DA79AB4}" destId="{77687E8B-E211-41CE-B065-ED4A5E641752}" srcOrd="2" destOrd="0" presId="urn:microsoft.com/office/officeart/2005/8/layout/lProcess3"/>
    <dgm:cxn modelId="{84143012-8026-4674-9D0A-9134EC0CF9E2}" type="presParOf" srcId="{77687E8B-E211-41CE-B065-ED4A5E641752}" destId="{16912A31-78CA-4715-B0BA-907C2261726A}" srcOrd="0" destOrd="0" presId="urn:microsoft.com/office/officeart/2005/8/layout/lProcess3"/>
    <dgm:cxn modelId="{9912EFF6-1374-4690-A16D-9B795681FB6E}" type="presParOf" srcId="{77687E8B-E211-41CE-B065-ED4A5E641752}" destId="{0A7B01FC-7165-4A8D-A752-84307A555E90}" srcOrd="1" destOrd="0" presId="urn:microsoft.com/office/officeart/2005/8/layout/lProcess3"/>
    <dgm:cxn modelId="{B848C7C8-54D9-4CF0-BCAF-FCAF404FD074}" type="presParOf" srcId="{77687E8B-E211-41CE-B065-ED4A5E641752}" destId="{4E91FF8A-7E4B-41FC-9FAC-1B1235E2DD8F}" srcOrd="2" destOrd="0" presId="urn:microsoft.com/office/officeart/2005/8/layout/lProcess3"/>
    <dgm:cxn modelId="{930364DA-DED1-4930-B4B5-277401D6A404}" type="presParOf" srcId="{5B63AFDD-C33F-41A4-9526-1F8E0DA79AB4}" destId="{E49FE30F-4882-4070-9929-6C861766902A}" srcOrd="3" destOrd="0" presId="urn:microsoft.com/office/officeart/2005/8/layout/lProcess3"/>
    <dgm:cxn modelId="{69422A4C-5CB0-4975-8087-8F6B647BA924}" type="presParOf" srcId="{5B63AFDD-C33F-41A4-9526-1F8E0DA79AB4}" destId="{34A4800F-D877-43AA-8645-B5F28E7CF152}" srcOrd="4" destOrd="0" presId="urn:microsoft.com/office/officeart/2005/8/layout/lProcess3"/>
    <dgm:cxn modelId="{848423D0-6406-4402-9E48-2F27853DAAD1}" type="presParOf" srcId="{34A4800F-D877-43AA-8645-B5F28E7CF152}" destId="{D48DB3F6-32BA-4A90-9A60-8E323929572F}" srcOrd="0" destOrd="0" presId="urn:microsoft.com/office/officeart/2005/8/layout/lProcess3"/>
    <dgm:cxn modelId="{DDA23D6F-D159-4B89-942F-F19C7E944328}" type="presParOf" srcId="{34A4800F-D877-43AA-8645-B5F28E7CF152}" destId="{D0FD72BE-D116-40A4-A0D0-A182C74F15DC}" srcOrd="1" destOrd="0" presId="urn:microsoft.com/office/officeart/2005/8/layout/lProcess3"/>
    <dgm:cxn modelId="{137AFC2B-90C6-4376-B4FB-B605FFF570C3}" type="presParOf" srcId="{34A4800F-D877-43AA-8645-B5F28E7CF152}" destId="{FAAD5CC8-6A20-4FD4-B9AC-FDEA0DDA9199}" srcOrd="2" destOrd="0" presId="urn:microsoft.com/office/officeart/2005/8/layout/lProcess3"/>
    <dgm:cxn modelId="{57CAB9BB-D6CE-4994-A152-F32C3E94C7F1}" type="presParOf" srcId="{5B63AFDD-C33F-41A4-9526-1F8E0DA79AB4}" destId="{0C92FABA-8480-47BC-A1B6-1F2634CBE324}" srcOrd="5" destOrd="0" presId="urn:microsoft.com/office/officeart/2005/8/layout/lProcess3"/>
    <dgm:cxn modelId="{82C66155-4F39-4D3C-930C-2314AFCE5D86}" type="presParOf" srcId="{5B63AFDD-C33F-41A4-9526-1F8E0DA79AB4}" destId="{68A6BE29-DFF7-4DA1-8597-317FBE8C3309}" srcOrd="6" destOrd="0" presId="urn:microsoft.com/office/officeart/2005/8/layout/lProcess3"/>
    <dgm:cxn modelId="{7989FAB1-792B-4243-A4FE-E201754EBE53}" type="presParOf" srcId="{68A6BE29-DFF7-4DA1-8597-317FBE8C3309}" destId="{A954B5FC-FD88-438E-B67B-D17CDEE14AE3}" srcOrd="0" destOrd="0" presId="urn:microsoft.com/office/officeart/2005/8/layout/lProcess3"/>
    <dgm:cxn modelId="{54431039-5DC3-4EB5-866E-CB7DB5FFDDE5}" type="presParOf" srcId="{68A6BE29-DFF7-4DA1-8597-317FBE8C3309}" destId="{6C707893-85AE-4338-9C41-0D768FD01DDA}" srcOrd="1" destOrd="0" presId="urn:microsoft.com/office/officeart/2005/8/layout/lProcess3"/>
    <dgm:cxn modelId="{5156FCC9-ABFA-47E1-BCFF-799E472AB995}" type="presParOf" srcId="{68A6BE29-DFF7-4DA1-8597-317FBE8C3309}" destId="{B5394AD7-A2A4-425C-8078-634E5590A20E}" srcOrd="2" destOrd="0" presId="urn:microsoft.com/office/officeart/2005/8/layout/lProcess3"/>
    <dgm:cxn modelId="{DBCC4320-BD5D-4A43-879A-C36062667917}" type="presParOf" srcId="{5B63AFDD-C33F-41A4-9526-1F8E0DA79AB4}" destId="{32290DC1-97D2-4249-88B0-DB2C0F56E8CF}" srcOrd="7" destOrd="0" presId="urn:microsoft.com/office/officeart/2005/8/layout/lProcess3"/>
    <dgm:cxn modelId="{36F345D3-FE2F-4011-A05D-5707D080E531}" type="presParOf" srcId="{5B63AFDD-C33F-41A4-9526-1F8E0DA79AB4}" destId="{9DA9A825-FB11-48A3-92F5-E315D935E478}" srcOrd="8" destOrd="0" presId="urn:microsoft.com/office/officeart/2005/8/layout/lProcess3"/>
    <dgm:cxn modelId="{C0071B40-901D-4930-B265-33F76F1559FD}" type="presParOf" srcId="{9DA9A825-FB11-48A3-92F5-E315D935E478}" destId="{2818DFA9-2883-475C-B766-7568F1BE940E}" srcOrd="0" destOrd="0" presId="urn:microsoft.com/office/officeart/2005/8/layout/lProcess3"/>
    <dgm:cxn modelId="{41F3DA12-FF6B-4D07-8382-FC2914115BCC}" type="presParOf" srcId="{9DA9A825-FB11-48A3-92F5-E315D935E478}" destId="{2AA989E5-C53F-48F8-8A4C-912C421BDA18}" srcOrd="1" destOrd="0" presId="urn:microsoft.com/office/officeart/2005/8/layout/lProcess3"/>
    <dgm:cxn modelId="{1B7AD155-A335-4FFB-A1D3-C34EAA51861B}" type="presParOf" srcId="{9DA9A825-FB11-48A3-92F5-E315D935E478}" destId="{4FBCA954-ACF3-4385-A705-6ADA54C88B8C}" srcOrd="2" destOrd="0" presId="urn:microsoft.com/office/officeart/2005/8/layout/lProcess3"/>
    <dgm:cxn modelId="{C85D3BC5-4575-4E25-A16F-E144BBF4B849}" type="presParOf" srcId="{5B63AFDD-C33F-41A4-9526-1F8E0DA79AB4}" destId="{03656F34-1A31-4641-B4A2-CD902217198F}" srcOrd="9" destOrd="0" presId="urn:microsoft.com/office/officeart/2005/8/layout/lProcess3"/>
    <dgm:cxn modelId="{07997755-198F-403C-80CC-71D672605E4B}" type="presParOf" srcId="{5B63AFDD-C33F-41A4-9526-1F8E0DA79AB4}" destId="{55E90DF4-869D-47FC-B190-1E4948E8CF66}" srcOrd="10" destOrd="0" presId="urn:microsoft.com/office/officeart/2005/8/layout/lProcess3"/>
    <dgm:cxn modelId="{B3EA89B4-4F2E-4B67-8769-A6B8DD38E155}" type="presParOf" srcId="{55E90DF4-869D-47FC-B190-1E4948E8CF66}" destId="{7EAFB71A-54C2-44B0-BC35-0601A6C74B79}" srcOrd="0" destOrd="0" presId="urn:microsoft.com/office/officeart/2005/8/layout/lProcess3"/>
    <dgm:cxn modelId="{84205432-FD3B-4E1D-BA7D-7C05855FD07B}" type="presParOf" srcId="{55E90DF4-869D-47FC-B190-1E4948E8CF66}" destId="{627778B2-D0B4-4997-BC27-8FD7FE4E3088}" srcOrd="1" destOrd="0" presId="urn:microsoft.com/office/officeart/2005/8/layout/lProcess3"/>
    <dgm:cxn modelId="{B80EC118-D544-4BE3-9F41-8E578A0B720E}" type="presParOf" srcId="{55E90DF4-869D-47FC-B190-1E4948E8CF66}" destId="{1075594D-6082-425B-BEC5-230B0ED926E5}" srcOrd="2" destOrd="0" presId="urn:microsoft.com/office/officeart/2005/8/layout/lProcess3"/>
    <dgm:cxn modelId="{18BA32FF-77EB-49EF-A406-1513ACD66012}" type="presParOf" srcId="{5B63AFDD-C33F-41A4-9526-1F8E0DA79AB4}" destId="{1424F5D0-CCAA-4E98-BBF6-F667792F3B0F}" srcOrd="11" destOrd="0" presId="urn:microsoft.com/office/officeart/2005/8/layout/lProcess3"/>
    <dgm:cxn modelId="{33C48E03-8AEF-4DC9-814A-116DB4318FB1}" type="presParOf" srcId="{5B63AFDD-C33F-41A4-9526-1F8E0DA79AB4}" destId="{4B293B9B-BB3B-4632-8CA2-C809C1CECBA4}" srcOrd="12" destOrd="0" presId="urn:microsoft.com/office/officeart/2005/8/layout/lProcess3"/>
    <dgm:cxn modelId="{BB463CAD-13EC-41D2-89C7-1774350F2ED4}" type="presParOf" srcId="{4B293B9B-BB3B-4632-8CA2-C809C1CECBA4}" destId="{892A34C7-ACE3-4C06-BA66-9F22D0A407EC}" srcOrd="0" destOrd="0" presId="urn:microsoft.com/office/officeart/2005/8/layout/lProcess3"/>
    <dgm:cxn modelId="{2E478806-E6A4-4E61-BFC6-A3AE75A2AB21}" type="presParOf" srcId="{4B293B9B-BB3B-4632-8CA2-C809C1CECBA4}" destId="{89A01A7E-119A-4BA1-957D-CD28F12B6F1E}" srcOrd="1" destOrd="0" presId="urn:microsoft.com/office/officeart/2005/8/layout/lProcess3"/>
    <dgm:cxn modelId="{5C185AD2-21DA-47E9-B002-CF224ED86CC2}" type="presParOf" srcId="{4B293B9B-BB3B-4632-8CA2-C809C1CECBA4}" destId="{C31C544D-EF2D-4D36-B6CF-25E9E95A3F5B}" srcOrd="2" destOrd="0" presId="urn:microsoft.com/office/officeart/2005/8/layout/lProcess3"/>
    <dgm:cxn modelId="{4E95880F-1015-4A33-9DD9-7F3CC83C8B3B}" type="presParOf" srcId="{5B63AFDD-C33F-41A4-9526-1F8E0DA79AB4}" destId="{C8AA2C11-F13C-4387-AB62-D8512468E2D6}" srcOrd="13" destOrd="0" presId="urn:microsoft.com/office/officeart/2005/8/layout/lProcess3"/>
    <dgm:cxn modelId="{CB3591A7-D431-4BD0-A23B-C895CDA7B285}" type="presParOf" srcId="{5B63AFDD-C33F-41A4-9526-1F8E0DA79AB4}" destId="{6E8D26CB-54F2-4D46-BEBB-8D089B6C19AE}" srcOrd="14" destOrd="0" presId="urn:microsoft.com/office/officeart/2005/8/layout/lProcess3"/>
    <dgm:cxn modelId="{435B3CD2-825A-457C-B250-2C48E54D1725}" type="presParOf" srcId="{6E8D26CB-54F2-4D46-BEBB-8D089B6C19AE}" destId="{318A6EF6-8079-49F7-BF1B-1D1D1457C49F}" srcOrd="0" destOrd="0" presId="urn:microsoft.com/office/officeart/2005/8/layout/lProcess3"/>
    <dgm:cxn modelId="{E6B57867-4220-4E54-8D5F-256B07DDF30D}" type="presParOf" srcId="{6E8D26CB-54F2-4D46-BEBB-8D089B6C19AE}" destId="{BF0771EE-C3C0-4BB1-BF79-B1016AAF0E8E}" srcOrd="1" destOrd="0" presId="urn:microsoft.com/office/officeart/2005/8/layout/lProcess3"/>
    <dgm:cxn modelId="{45AFEB86-92C0-461D-A911-6822C20AF56B}" type="presParOf" srcId="{6E8D26CB-54F2-4D46-BEBB-8D089B6C19AE}" destId="{1D9EFB8E-6988-4E2D-88FF-33EA36739786}" srcOrd="2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291F686-6EEE-4E3C-B36E-8BDC41FFD406}" type="doc">
      <dgm:prSet loTypeId="urn:microsoft.com/office/officeart/2008/layout/CaptionedPictures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FA4A9CC7-E2DF-4F57-B49E-230E4FD59475}">
      <dgm:prSet phldrT="[Metin]" custT="1"/>
      <dgm:spPr/>
      <dgm:t>
        <a:bodyPr/>
        <a:lstStyle/>
        <a:p>
          <a:endParaRPr lang="tr-TR" sz="1400" dirty="0">
            <a:latin typeface="Chaparral Pro" panose="02060503040505020203" pitchFamily="18" charset="-94"/>
          </a:endParaRPr>
        </a:p>
      </dgm:t>
    </dgm:pt>
    <dgm:pt modelId="{7C3B7558-7ED3-4B54-B09C-4F3727727558}" type="parTrans" cxnId="{7D46A730-3FAE-43CD-8E22-544811037477}">
      <dgm:prSet/>
      <dgm:spPr/>
      <dgm:t>
        <a:bodyPr/>
        <a:lstStyle/>
        <a:p>
          <a:endParaRPr lang="tr-TR" sz="1400">
            <a:latin typeface="Chaparral Pro" panose="02060503040505020203" pitchFamily="18" charset="-94"/>
          </a:endParaRPr>
        </a:p>
      </dgm:t>
    </dgm:pt>
    <dgm:pt modelId="{FAD59E27-4656-446A-A703-7BC2C0102F76}" type="sibTrans" cxnId="{7D46A730-3FAE-43CD-8E22-544811037477}">
      <dgm:prSet/>
      <dgm:spPr/>
      <dgm:t>
        <a:bodyPr/>
        <a:lstStyle/>
        <a:p>
          <a:endParaRPr lang="tr-TR" sz="1400">
            <a:latin typeface="Chaparral Pro" panose="02060503040505020203" pitchFamily="18" charset="-94"/>
          </a:endParaRPr>
        </a:p>
      </dgm:t>
    </dgm:pt>
    <dgm:pt modelId="{E1B324BC-9393-4364-A2B9-05EE3FDFA00F}">
      <dgm:prSet phldrT="[Metin]" custT="1"/>
      <dgm:spPr/>
      <dgm:t>
        <a:bodyPr/>
        <a:lstStyle/>
        <a:p>
          <a:r>
            <a:rPr lang="tr-TR" sz="1400" b="0" i="0" dirty="0">
              <a:latin typeface="Chaparral Pro" panose="02060503040505020203" pitchFamily="18" charset="-94"/>
            </a:rPr>
            <a:t>ALTIN</a:t>
          </a:r>
          <a:endParaRPr lang="tr-TR" sz="1400" dirty="0">
            <a:latin typeface="Chaparral Pro" panose="02060503040505020203" pitchFamily="18" charset="-94"/>
          </a:endParaRPr>
        </a:p>
      </dgm:t>
    </dgm:pt>
    <dgm:pt modelId="{194035B1-AB5E-4F49-B38C-AA416C02567A}" type="parTrans" cxnId="{787C2C12-8177-41DE-85CE-A5A2A8FFB850}">
      <dgm:prSet/>
      <dgm:spPr/>
      <dgm:t>
        <a:bodyPr/>
        <a:lstStyle/>
        <a:p>
          <a:endParaRPr lang="tr-TR" sz="1400">
            <a:latin typeface="Chaparral Pro" panose="02060503040505020203" pitchFamily="18" charset="-94"/>
          </a:endParaRPr>
        </a:p>
      </dgm:t>
    </dgm:pt>
    <dgm:pt modelId="{BA455F8A-3D9A-4DFD-86B7-D19A6A3B19D5}" type="sibTrans" cxnId="{787C2C12-8177-41DE-85CE-A5A2A8FFB850}">
      <dgm:prSet/>
      <dgm:spPr/>
      <dgm:t>
        <a:bodyPr/>
        <a:lstStyle/>
        <a:p>
          <a:endParaRPr lang="tr-TR" sz="1400">
            <a:latin typeface="Chaparral Pro" panose="02060503040505020203" pitchFamily="18" charset="-94"/>
          </a:endParaRPr>
        </a:p>
      </dgm:t>
    </dgm:pt>
    <dgm:pt modelId="{A29A51BC-F1DD-4702-BCBD-7B1D8C8F8429}">
      <dgm:prSet phldrT="[Metin]" custT="1"/>
      <dgm:spPr/>
      <dgm:t>
        <a:bodyPr/>
        <a:lstStyle/>
        <a:p>
          <a:endParaRPr lang="tr-TR" sz="1400" dirty="0">
            <a:latin typeface="Chaparral Pro" panose="02060503040505020203" pitchFamily="18" charset="-94"/>
          </a:endParaRPr>
        </a:p>
      </dgm:t>
    </dgm:pt>
    <dgm:pt modelId="{F952FA06-A752-41A7-B99A-BD7D40233652}" type="parTrans" cxnId="{5A1A37E0-29E5-4D55-A39A-1634607CBEC5}">
      <dgm:prSet/>
      <dgm:spPr/>
      <dgm:t>
        <a:bodyPr/>
        <a:lstStyle/>
        <a:p>
          <a:endParaRPr lang="tr-TR" sz="1400">
            <a:latin typeface="Chaparral Pro" panose="02060503040505020203" pitchFamily="18" charset="-94"/>
          </a:endParaRPr>
        </a:p>
      </dgm:t>
    </dgm:pt>
    <dgm:pt modelId="{AAF83648-74A1-46F5-AB9D-7275B6E3FC34}" type="sibTrans" cxnId="{5A1A37E0-29E5-4D55-A39A-1634607CBEC5}">
      <dgm:prSet/>
      <dgm:spPr/>
      <dgm:t>
        <a:bodyPr/>
        <a:lstStyle/>
        <a:p>
          <a:endParaRPr lang="tr-TR" sz="1400">
            <a:latin typeface="Chaparral Pro" panose="02060503040505020203" pitchFamily="18" charset="-94"/>
          </a:endParaRPr>
        </a:p>
      </dgm:t>
    </dgm:pt>
    <dgm:pt modelId="{14850A7E-5208-408D-8130-2AEA1AE77958}">
      <dgm:prSet phldrT="[Metin]" custT="1"/>
      <dgm:spPr/>
      <dgm:t>
        <a:bodyPr/>
        <a:lstStyle/>
        <a:p>
          <a:r>
            <a:rPr lang="tr-TR" sz="1400" b="0" i="0" dirty="0">
              <a:latin typeface="Chaparral Pro" panose="02060503040505020203" pitchFamily="18" charset="-94"/>
            </a:rPr>
            <a:t>BAKIR</a:t>
          </a:r>
          <a:endParaRPr lang="tr-TR" sz="1400" dirty="0">
            <a:latin typeface="Chaparral Pro" panose="02060503040505020203" pitchFamily="18" charset="-94"/>
          </a:endParaRPr>
        </a:p>
      </dgm:t>
    </dgm:pt>
    <dgm:pt modelId="{830A435F-FFEF-4D8E-A07C-EB869414D8EC}" type="parTrans" cxnId="{6622AFEB-001D-47A3-AC79-B91F7B65D9E2}">
      <dgm:prSet/>
      <dgm:spPr/>
      <dgm:t>
        <a:bodyPr/>
        <a:lstStyle/>
        <a:p>
          <a:endParaRPr lang="tr-TR" sz="1400">
            <a:latin typeface="Chaparral Pro" panose="02060503040505020203" pitchFamily="18" charset="-94"/>
          </a:endParaRPr>
        </a:p>
      </dgm:t>
    </dgm:pt>
    <dgm:pt modelId="{8574823C-53CD-4CFA-9B03-633BC29C8279}" type="sibTrans" cxnId="{6622AFEB-001D-47A3-AC79-B91F7B65D9E2}">
      <dgm:prSet/>
      <dgm:spPr/>
      <dgm:t>
        <a:bodyPr/>
        <a:lstStyle/>
        <a:p>
          <a:endParaRPr lang="tr-TR" sz="1400">
            <a:latin typeface="Chaparral Pro" panose="02060503040505020203" pitchFamily="18" charset="-94"/>
          </a:endParaRPr>
        </a:p>
      </dgm:t>
    </dgm:pt>
    <dgm:pt modelId="{173096CD-6174-4911-9A69-635E2293CDCE}">
      <dgm:prSet phldrT="[Metin]" custT="1"/>
      <dgm:spPr/>
      <dgm:t>
        <a:bodyPr/>
        <a:lstStyle/>
        <a:p>
          <a:endParaRPr lang="tr-TR" sz="1400" dirty="0">
            <a:latin typeface="Chaparral Pro" panose="02060503040505020203" pitchFamily="18" charset="-94"/>
          </a:endParaRPr>
        </a:p>
      </dgm:t>
    </dgm:pt>
    <dgm:pt modelId="{938779B8-952F-4C2C-9CAB-BB7C7F590D3A}" type="parTrans" cxnId="{196F7B51-1C7B-42CF-A6A2-7997FA33B16C}">
      <dgm:prSet/>
      <dgm:spPr/>
      <dgm:t>
        <a:bodyPr/>
        <a:lstStyle/>
        <a:p>
          <a:endParaRPr lang="tr-TR" sz="1400">
            <a:latin typeface="Chaparral Pro" panose="02060503040505020203" pitchFamily="18" charset="-94"/>
          </a:endParaRPr>
        </a:p>
      </dgm:t>
    </dgm:pt>
    <dgm:pt modelId="{8F07465B-483A-438A-927C-4820DA6C2100}" type="sibTrans" cxnId="{196F7B51-1C7B-42CF-A6A2-7997FA33B16C}">
      <dgm:prSet/>
      <dgm:spPr/>
      <dgm:t>
        <a:bodyPr/>
        <a:lstStyle/>
        <a:p>
          <a:endParaRPr lang="tr-TR" sz="1400">
            <a:latin typeface="Chaparral Pro" panose="02060503040505020203" pitchFamily="18" charset="-94"/>
          </a:endParaRPr>
        </a:p>
      </dgm:t>
    </dgm:pt>
    <dgm:pt modelId="{A139F52F-9E4A-46E9-B4F0-A81E499C7AF3}">
      <dgm:prSet phldrT="[Metin]" custT="1"/>
      <dgm:spPr/>
      <dgm:t>
        <a:bodyPr/>
        <a:lstStyle/>
        <a:p>
          <a:r>
            <a:rPr lang="tr-TR" sz="1400" b="0" i="0" dirty="0">
              <a:latin typeface="Chaparral Pro" panose="02060503040505020203" pitchFamily="18" charset="-94"/>
            </a:rPr>
            <a:t>ALÜMİNYUM</a:t>
          </a:r>
          <a:endParaRPr lang="tr-TR" sz="1400" dirty="0">
            <a:latin typeface="Chaparral Pro" panose="02060503040505020203" pitchFamily="18" charset="-94"/>
          </a:endParaRPr>
        </a:p>
      </dgm:t>
    </dgm:pt>
    <dgm:pt modelId="{55D83765-E73B-4ABA-A9FC-079871CA6B03}" type="parTrans" cxnId="{BCE1B862-B096-4C8E-A1DD-53A94DA7A8C8}">
      <dgm:prSet/>
      <dgm:spPr/>
      <dgm:t>
        <a:bodyPr/>
        <a:lstStyle/>
        <a:p>
          <a:endParaRPr lang="tr-TR" sz="1400">
            <a:latin typeface="Chaparral Pro" panose="02060503040505020203" pitchFamily="18" charset="-94"/>
          </a:endParaRPr>
        </a:p>
      </dgm:t>
    </dgm:pt>
    <dgm:pt modelId="{662EDBBC-72D8-433D-8B4D-8A7639F46B76}" type="sibTrans" cxnId="{BCE1B862-B096-4C8E-A1DD-53A94DA7A8C8}">
      <dgm:prSet/>
      <dgm:spPr/>
      <dgm:t>
        <a:bodyPr/>
        <a:lstStyle/>
        <a:p>
          <a:endParaRPr lang="tr-TR" sz="1400">
            <a:latin typeface="Chaparral Pro" panose="02060503040505020203" pitchFamily="18" charset="-94"/>
          </a:endParaRPr>
        </a:p>
      </dgm:t>
    </dgm:pt>
    <dgm:pt modelId="{27109A02-D83D-484C-909C-B09FD29E2C06}">
      <dgm:prSet phldrT="[Metin]" custT="1"/>
      <dgm:spPr/>
      <dgm:t>
        <a:bodyPr/>
        <a:lstStyle/>
        <a:p>
          <a:endParaRPr lang="tr-TR" sz="1400" dirty="0">
            <a:latin typeface="Chaparral Pro" panose="02060503040505020203" pitchFamily="18" charset="-94"/>
          </a:endParaRPr>
        </a:p>
      </dgm:t>
    </dgm:pt>
    <dgm:pt modelId="{8B7A9D2C-9DF4-4AAE-81CF-971A5980B002}" type="parTrans" cxnId="{077255E5-B808-431F-B5FD-02C00ECCE2A0}">
      <dgm:prSet/>
      <dgm:spPr/>
      <dgm:t>
        <a:bodyPr/>
        <a:lstStyle/>
        <a:p>
          <a:endParaRPr lang="tr-TR" sz="1400">
            <a:latin typeface="Chaparral Pro" panose="02060503040505020203" pitchFamily="18" charset="-94"/>
          </a:endParaRPr>
        </a:p>
      </dgm:t>
    </dgm:pt>
    <dgm:pt modelId="{F803A661-2BA4-4509-A783-33CF9C4BA9BC}" type="sibTrans" cxnId="{077255E5-B808-431F-B5FD-02C00ECCE2A0}">
      <dgm:prSet/>
      <dgm:spPr/>
      <dgm:t>
        <a:bodyPr/>
        <a:lstStyle/>
        <a:p>
          <a:endParaRPr lang="tr-TR" sz="1400">
            <a:latin typeface="Chaparral Pro" panose="02060503040505020203" pitchFamily="18" charset="-94"/>
          </a:endParaRPr>
        </a:p>
      </dgm:t>
    </dgm:pt>
    <dgm:pt modelId="{0B7F975B-CD2B-47F5-AC0A-6162D18E07A3}">
      <dgm:prSet phldrT="[Metin]" custT="1"/>
      <dgm:spPr/>
      <dgm:t>
        <a:bodyPr/>
        <a:lstStyle/>
        <a:p>
          <a:r>
            <a:rPr lang="tr-TR" sz="1400" b="0" i="0" dirty="0">
              <a:latin typeface="Chaparral Pro" panose="02060503040505020203" pitchFamily="18" charset="-94"/>
            </a:rPr>
            <a:t>ÇELİK</a:t>
          </a:r>
          <a:endParaRPr lang="tr-TR" sz="1400" dirty="0">
            <a:latin typeface="Chaparral Pro" panose="02060503040505020203" pitchFamily="18" charset="-94"/>
          </a:endParaRPr>
        </a:p>
      </dgm:t>
    </dgm:pt>
    <dgm:pt modelId="{A9507F59-4D81-4EAE-9242-C714FE573984}" type="parTrans" cxnId="{C6037275-B0A3-4777-9102-1AA54E4965DF}">
      <dgm:prSet/>
      <dgm:spPr/>
      <dgm:t>
        <a:bodyPr/>
        <a:lstStyle/>
        <a:p>
          <a:endParaRPr lang="tr-TR" sz="1400">
            <a:latin typeface="Chaparral Pro" panose="02060503040505020203" pitchFamily="18" charset="-94"/>
          </a:endParaRPr>
        </a:p>
      </dgm:t>
    </dgm:pt>
    <dgm:pt modelId="{6DD3392B-CB3C-44E9-92FE-0BB6E71E0C1C}" type="sibTrans" cxnId="{C6037275-B0A3-4777-9102-1AA54E4965DF}">
      <dgm:prSet/>
      <dgm:spPr/>
      <dgm:t>
        <a:bodyPr/>
        <a:lstStyle/>
        <a:p>
          <a:endParaRPr lang="tr-TR" sz="1400">
            <a:latin typeface="Chaparral Pro" panose="02060503040505020203" pitchFamily="18" charset="-94"/>
          </a:endParaRPr>
        </a:p>
      </dgm:t>
    </dgm:pt>
    <dgm:pt modelId="{83DA2962-FC5A-4301-9E6D-D07D41AFBA44}">
      <dgm:prSet phldrT="[Metin]" custT="1"/>
      <dgm:spPr/>
      <dgm:t>
        <a:bodyPr/>
        <a:lstStyle/>
        <a:p>
          <a:endParaRPr lang="tr-TR" sz="1400" dirty="0">
            <a:latin typeface="Chaparral Pro" panose="02060503040505020203" pitchFamily="18" charset="-94"/>
          </a:endParaRPr>
        </a:p>
      </dgm:t>
    </dgm:pt>
    <dgm:pt modelId="{6EC417F9-3A06-46F5-BDE4-717E2B78318F}" type="parTrans" cxnId="{B6452070-BE5A-4172-9D0C-46A40C01A4CA}">
      <dgm:prSet/>
      <dgm:spPr/>
      <dgm:t>
        <a:bodyPr/>
        <a:lstStyle/>
        <a:p>
          <a:endParaRPr lang="tr-TR" sz="1400">
            <a:latin typeface="Chaparral Pro" panose="02060503040505020203" pitchFamily="18" charset="-94"/>
          </a:endParaRPr>
        </a:p>
      </dgm:t>
    </dgm:pt>
    <dgm:pt modelId="{5C784DF1-0443-4338-83D8-E25FA4CDC8FD}" type="sibTrans" cxnId="{B6452070-BE5A-4172-9D0C-46A40C01A4CA}">
      <dgm:prSet/>
      <dgm:spPr/>
      <dgm:t>
        <a:bodyPr/>
        <a:lstStyle/>
        <a:p>
          <a:endParaRPr lang="tr-TR" sz="1400">
            <a:latin typeface="Chaparral Pro" panose="02060503040505020203" pitchFamily="18" charset="-94"/>
          </a:endParaRPr>
        </a:p>
      </dgm:t>
    </dgm:pt>
    <dgm:pt modelId="{BDBCA2C1-B77F-4FD9-97C3-E4BFF1AA3484}">
      <dgm:prSet phldrT="[Metin]" custT="1"/>
      <dgm:spPr/>
      <dgm:t>
        <a:bodyPr/>
        <a:lstStyle/>
        <a:p>
          <a:r>
            <a:rPr lang="tr-TR" sz="1400" b="0" i="0" dirty="0">
              <a:latin typeface="Chaparral Pro" panose="02060503040505020203" pitchFamily="18" charset="-94"/>
            </a:rPr>
            <a:t>DEMİR</a:t>
          </a:r>
          <a:endParaRPr lang="tr-TR" sz="1400" dirty="0">
            <a:latin typeface="Chaparral Pro" panose="02060503040505020203" pitchFamily="18" charset="-94"/>
          </a:endParaRPr>
        </a:p>
      </dgm:t>
    </dgm:pt>
    <dgm:pt modelId="{7606F4EB-594F-4D27-98C7-B5DA337B18D6}" type="parTrans" cxnId="{7C1BB3DD-7BB2-4091-B5E1-C371EFC7235C}">
      <dgm:prSet/>
      <dgm:spPr/>
      <dgm:t>
        <a:bodyPr/>
        <a:lstStyle/>
        <a:p>
          <a:endParaRPr lang="tr-TR" sz="1400">
            <a:latin typeface="Chaparral Pro" panose="02060503040505020203" pitchFamily="18" charset="-94"/>
          </a:endParaRPr>
        </a:p>
      </dgm:t>
    </dgm:pt>
    <dgm:pt modelId="{F40494E8-FADC-4001-98EC-F135EF25AB50}" type="sibTrans" cxnId="{7C1BB3DD-7BB2-4091-B5E1-C371EFC7235C}">
      <dgm:prSet/>
      <dgm:spPr/>
      <dgm:t>
        <a:bodyPr/>
        <a:lstStyle/>
        <a:p>
          <a:endParaRPr lang="tr-TR" sz="1400">
            <a:latin typeface="Chaparral Pro" panose="02060503040505020203" pitchFamily="18" charset="-94"/>
          </a:endParaRPr>
        </a:p>
      </dgm:t>
    </dgm:pt>
    <dgm:pt modelId="{D7153940-8FBD-4496-854D-86BED26C42ED}">
      <dgm:prSet phldrT="[Metin]" custT="1"/>
      <dgm:spPr/>
      <dgm:t>
        <a:bodyPr/>
        <a:lstStyle/>
        <a:p>
          <a:endParaRPr lang="tr-TR" sz="1400" dirty="0">
            <a:latin typeface="Chaparral Pro" panose="02060503040505020203" pitchFamily="18" charset="-94"/>
          </a:endParaRPr>
        </a:p>
      </dgm:t>
    </dgm:pt>
    <dgm:pt modelId="{A256934A-4608-4A09-87D5-83D86DC04216}" type="parTrans" cxnId="{3E8DB7B8-3971-483B-B9CA-F5370E0AF562}">
      <dgm:prSet/>
      <dgm:spPr/>
      <dgm:t>
        <a:bodyPr/>
        <a:lstStyle/>
        <a:p>
          <a:endParaRPr lang="tr-TR" sz="1400">
            <a:latin typeface="Chaparral Pro" panose="02060503040505020203" pitchFamily="18" charset="-94"/>
          </a:endParaRPr>
        </a:p>
      </dgm:t>
    </dgm:pt>
    <dgm:pt modelId="{B7C725DC-E761-456B-9770-FFEC5E39E938}" type="sibTrans" cxnId="{3E8DB7B8-3971-483B-B9CA-F5370E0AF562}">
      <dgm:prSet/>
      <dgm:spPr/>
      <dgm:t>
        <a:bodyPr/>
        <a:lstStyle/>
        <a:p>
          <a:endParaRPr lang="tr-TR" sz="1400">
            <a:latin typeface="Chaparral Pro" panose="02060503040505020203" pitchFamily="18" charset="-94"/>
          </a:endParaRPr>
        </a:p>
      </dgm:t>
    </dgm:pt>
    <dgm:pt modelId="{1A4F15AD-D952-4DF9-8194-65FE0DCEDB23}">
      <dgm:prSet phldrT="[Metin]" custT="1"/>
      <dgm:spPr/>
      <dgm:t>
        <a:bodyPr/>
        <a:lstStyle/>
        <a:p>
          <a:r>
            <a:rPr lang="tr-TR" sz="1400" b="0" i="0" dirty="0">
              <a:latin typeface="Chaparral Pro" panose="02060503040505020203" pitchFamily="18" charset="-94"/>
            </a:rPr>
            <a:t>GÜMÜŞ</a:t>
          </a:r>
          <a:endParaRPr lang="tr-TR" sz="1400" dirty="0">
            <a:latin typeface="Chaparral Pro" panose="02060503040505020203" pitchFamily="18" charset="-94"/>
          </a:endParaRPr>
        </a:p>
      </dgm:t>
    </dgm:pt>
    <dgm:pt modelId="{FDEE733C-440E-4D8C-9A28-C46C3653257B}" type="parTrans" cxnId="{E90D46E9-7508-45B0-9EC6-EC9CF0BEE865}">
      <dgm:prSet/>
      <dgm:spPr/>
      <dgm:t>
        <a:bodyPr/>
        <a:lstStyle/>
        <a:p>
          <a:endParaRPr lang="tr-TR" sz="1400">
            <a:latin typeface="Chaparral Pro" panose="02060503040505020203" pitchFamily="18" charset="-94"/>
          </a:endParaRPr>
        </a:p>
      </dgm:t>
    </dgm:pt>
    <dgm:pt modelId="{1054CDA8-77D3-4421-94A6-97B86B460D16}" type="sibTrans" cxnId="{E90D46E9-7508-45B0-9EC6-EC9CF0BEE865}">
      <dgm:prSet/>
      <dgm:spPr/>
      <dgm:t>
        <a:bodyPr/>
        <a:lstStyle/>
        <a:p>
          <a:endParaRPr lang="tr-TR" sz="1400">
            <a:latin typeface="Chaparral Pro" panose="02060503040505020203" pitchFamily="18" charset="-94"/>
          </a:endParaRPr>
        </a:p>
      </dgm:t>
    </dgm:pt>
    <dgm:pt modelId="{D458A182-FB9F-4067-A895-CA1FD7A80889}">
      <dgm:prSet phldrT="[Metin]" custT="1"/>
      <dgm:spPr/>
      <dgm:t>
        <a:bodyPr/>
        <a:lstStyle/>
        <a:p>
          <a:endParaRPr lang="tr-TR" sz="1400" dirty="0">
            <a:latin typeface="Chaparral Pro" panose="02060503040505020203" pitchFamily="18" charset="-94"/>
          </a:endParaRPr>
        </a:p>
      </dgm:t>
    </dgm:pt>
    <dgm:pt modelId="{ADFEB34A-A903-41B9-8420-ED6672B6F104}" type="parTrans" cxnId="{AC9932EC-37F8-4C10-9892-93D48AF013A6}">
      <dgm:prSet/>
      <dgm:spPr/>
      <dgm:t>
        <a:bodyPr/>
        <a:lstStyle/>
        <a:p>
          <a:endParaRPr lang="tr-TR" sz="2400"/>
        </a:p>
      </dgm:t>
    </dgm:pt>
    <dgm:pt modelId="{71A4CDE8-61EE-45C4-8CBB-853A92B9D102}" type="sibTrans" cxnId="{AC9932EC-37F8-4C10-9892-93D48AF013A6}">
      <dgm:prSet/>
      <dgm:spPr/>
      <dgm:t>
        <a:bodyPr/>
        <a:lstStyle/>
        <a:p>
          <a:endParaRPr lang="tr-TR" sz="2400"/>
        </a:p>
      </dgm:t>
    </dgm:pt>
    <dgm:pt modelId="{2E7A2808-7D1F-4BEF-9847-29FFF2BCE4EE}">
      <dgm:prSet phldrT="[Metin]" custT="1"/>
      <dgm:spPr/>
      <dgm:t>
        <a:bodyPr/>
        <a:lstStyle/>
        <a:p>
          <a:r>
            <a:rPr lang="tr-TR" sz="1400" b="0" i="0" dirty="0"/>
            <a:t>ÇİNKO</a:t>
          </a:r>
          <a:endParaRPr lang="tr-TR" sz="1400" dirty="0">
            <a:latin typeface="Chaparral Pro" panose="02060503040505020203" pitchFamily="18" charset="-94"/>
          </a:endParaRPr>
        </a:p>
      </dgm:t>
    </dgm:pt>
    <dgm:pt modelId="{9446435E-9648-4D67-B06B-783767B89A4C}" type="parTrans" cxnId="{80906350-8FE5-4047-9CB5-B62A32D825DE}">
      <dgm:prSet/>
      <dgm:spPr/>
      <dgm:t>
        <a:bodyPr/>
        <a:lstStyle/>
        <a:p>
          <a:endParaRPr lang="tr-TR" sz="2400"/>
        </a:p>
      </dgm:t>
    </dgm:pt>
    <dgm:pt modelId="{0D91619B-66E9-414C-AC07-6B6EF5D518B4}" type="sibTrans" cxnId="{80906350-8FE5-4047-9CB5-B62A32D825DE}">
      <dgm:prSet/>
      <dgm:spPr/>
      <dgm:t>
        <a:bodyPr/>
        <a:lstStyle/>
        <a:p>
          <a:endParaRPr lang="tr-TR" sz="2400"/>
        </a:p>
      </dgm:t>
    </dgm:pt>
    <dgm:pt modelId="{CE8923A9-0EE2-4ECD-B9D9-021ADB189159}">
      <dgm:prSet phldrT="[Metin]" custT="1"/>
      <dgm:spPr/>
      <dgm:t>
        <a:bodyPr/>
        <a:lstStyle/>
        <a:p>
          <a:endParaRPr lang="tr-TR" sz="1400" dirty="0">
            <a:latin typeface="Chaparral Pro" panose="02060503040505020203" pitchFamily="18" charset="-94"/>
          </a:endParaRPr>
        </a:p>
      </dgm:t>
    </dgm:pt>
    <dgm:pt modelId="{59261FA2-B919-4383-A957-7D87922AE0C5}" type="parTrans" cxnId="{429C495F-2A2A-4DE2-ADB7-7B5F828DA703}">
      <dgm:prSet/>
      <dgm:spPr/>
      <dgm:t>
        <a:bodyPr/>
        <a:lstStyle/>
        <a:p>
          <a:endParaRPr lang="tr-TR" sz="2400"/>
        </a:p>
      </dgm:t>
    </dgm:pt>
    <dgm:pt modelId="{6BF1E2B8-DDA5-47BE-AE13-89BC6380F282}" type="sibTrans" cxnId="{429C495F-2A2A-4DE2-ADB7-7B5F828DA703}">
      <dgm:prSet/>
      <dgm:spPr/>
      <dgm:t>
        <a:bodyPr/>
        <a:lstStyle/>
        <a:p>
          <a:endParaRPr lang="tr-TR" sz="2400"/>
        </a:p>
      </dgm:t>
    </dgm:pt>
    <dgm:pt modelId="{0EC94EF3-3763-4826-911B-4FF819761405}">
      <dgm:prSet phldrT="[Metin]" custT="1"/>
      <dgm:spPr/>
      <dgm:t>
        <a:bodyPr/>
        <a:lstStyle/>
        <a:p>
          <a:r>
            <a:rPr lang="tr-TR" sz="1400" b="0" i="0" dirty="0"/>
            <a:t>NİKEL</a:t>
          </a:r>
          <a:endParaRPr lang="tr-TR" sz="1400" dirty="0">
            <a:latin typeface="Chaparral Pro" panose="02060503040505020203" pitchFamily="18" charset="-94"/>
          </a:endParaRPr>
        </a:p>
      </dgm:t>
    </dgm:pt>
    <dgm:pt modelId="{E37200E1-665D-4EB9-AEFA-8A2328A93557}" type="parTrans" cxnId="{609994E6-5494-4DF6-84C0-0F8A81552BE0}">
      <dgm:prSet/>
      <dgm:spPr/>
      <dgm:t>
        <a:bodyPr/>
        <a:lstStyle/>
        <a:p>
          <a:endParaRPr lang="tr-TR" sz="2400"/>
        </a:p>
      </dgm:t>
    </dgm:pt>
    <dgm:pt modelId="{8A688C26-0777-4463-A943-30B1BF7468C8}" type="sibTrans" cxnId="{609994E6-5494-4DF6-84C0-0F8A81552BE0}">
      <dgm:prSet/>
      <dgm:spPr/>
      <dgm:t>
        <a:bodyPr/>
        <a:lstStyle/>
        <a:p>
          <a:endParaRPr lang="tr-TR" sz="2400"/>
        </a:p>
      </dgm:t>
    </dgm:pt>
    <dgm:pt modelId="{5416F5A8-53DF-45FB-A777-B9B064601508}" type="pres">
      <dgm:prSet presAssocID="{9291F686-6EEE-4E3C-B36E-8BDC41FFD406}" presName="Name0" presStyleCnt="0">
        <dgm:presLayoutVars>
          <dgm:chMax/>
          <dgm:chPref/>
          <dgm:dir/>
        </dgm:presLayoutVars>
      </dgm:prSet>
      <dgm:spPr/>
    </dgm:pt>
    <dgm:pt modelId="{E33DCF33-0DDB-48FB-A11F-243370DEA14B}" type="pres">
      <dgm:prSet presAssocID="{FA4A9CC7-E2DF-4F57-B49E-230E4FD59475}" presName="composite" presStyleCnt="0">
        <dgm:presLayoutVars>
          <dgm:chMax val="1"/>
          <dgm:chPref val="1"/>
        </dgm:presLayoutVars>
      </dgm:prSet>
      <dgm:spPr/>
    </dgm:pt>
    <dgm:pt modelId="{4864518C-0442-4F7C-826E-1E7B21A305EC}" type="pres">
      <dgm:prSet presAssocID="{FA4A9CC7-E2DF-4F57-B49E-230E4FD59475}" presName="Accent" presStyleLbl="trAlignAcc1" presStyleIdx="0" presStyleCnt="8">
        <dgm:presLayoutVars>
          <dgm:chMax val="0"/>
          <dgm:chPref val="0"/>
        </dgm:presLayoutVars>
      </dgm:prSet>
      <dgm:spPr/>
    </dgm:pt>
    <dgm:pt modelId="{E9477E03-94BF-4B9D-B8D0-040BE3035368}" type="pres">
      <dgm:prSet presAssocID="{FA4A9CC7-E2DF-4F57-B49E-230E4FD59475}" presName="Image" presStyleLbl="alignImgPlace1" presStyleIdx="0" presStyleCnt="8">
        <dgm:presLayoutVars>
          <dgm:chMax val="0"/>
          <dgm:chPref val="0"/>
        </dgm:presLayoutVars>
      </dgm:prSet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4000" r="-24000"/>
          </a:stretch>
        </a:blipFill>
      </dgm:spPr>
    </dgm:pt>
    <dgm:pt modelId="{236558C1-5ADD-4DF7-9AD5-AFA6DA460919}" type="pres">
      <dgm:prSet presAssocID="{FA4A9CC7-E2DF-4F57-B49E-230E4FD59475}" presName="ChildComposite" presStyleCnt="0"/>
      <dgm:spPr/>
    </dgm:pt>
    <dgm:pt modelId="{5F9BDC42-B1AC-4E0E-B687-A38476C607DE}" type="pres">
      <dgm:prSet presAssocID="{FA4A9CC7-E2DF-4F57-B49E-230E4FD59475}" presName="Child" presStyleLbl="node1" presStyleIdx="0" presStyleCnt="8">
        <dgm:presLayoutVars>
          <dgm:chMax val="0"/>
          <dgm:chPref val="0"/>
          <dgm:bulletEnabled val="1"/>
        </dgm:presLayoutVars>
      </dgm:prSet>
      <dgm:spPr/>
    </dgm:pt>
    <dgm:pt modelId="{303D37E6-1888-4FA7-916D-839CEBB4E730}" type="pres">
      <dgm:prSet presAssocID="{FA4A9CC7-E2DF-4F57-B49E-230E4FD59475}" presName="Parent" presStyleLbl="revTx" presStyleIdx="0" presStyleCnt="8">
        <dgm:presLayoutVars>
          <dgm:chMax val="1"/>
          <dgm:chPref val="0"/>
          <dgm:bulletEnabled val="1"/>
        </dgm:presLayoutVars>
      </dgm:prSet>
      <dgm:spPr/>
    </dgm:pt>
    <dgm:pt modelId="{65A32E95-F290-4E99-A3AC-4C49B6C3D5B6}" type="pres">
      <dgm:prSet presAssocID="{FAD59E27-4656-446A-A703-7BC2C0102F76}" presName="sibTrans" presStyleCnt="0"/>
      <dgm:spPr/>
    </dgm:pt>
    <dgm:pt modelId="{0527821D-240C-47F2-B8A3-41883A0B6C3F}" type="pres">
      <dgm:prSet presAssocID="{A29A51BC-F1DD-4702-BCBD-7B1D8C8F8429}" presName="composite" presStyleCnt="0">
        <dgm:presLayoutVars>
          <dgm:chMax val="1"/>
          <dgm:chPref val="1"/>
        </dgm:presLayoutVars>
      </dgm:prSet>
      <dgm:spPr/>
    </dgm:pt>
    <dgm:pt modelId="{4E1086F8-0653-4E50-A46C-25705A89D506}" type="pres">
      <dgm:prSet presAssocID="{A29A51BC-F1DD-4702-BCBD-7B1D8C8F8429}" presName="Accent" presStyleLbl="trAlignAcc1" presStyleIdx="1" presStyleCnt="8">
        <dgm:presLayoutVars>
          <dgm:chMax val="0"/>
          <dgm:chPref val="0"/>
        </dgm:presLayoutVars>
      </dgm:prSet>
      <dgm:spPr/>
    </dgm:pt>
    <dgm:pt modelId="{50BFB3B2-F0B4-4EC9-B938-3AE872E2131F}" type="pres">
      <dgm:prSet presAssocID="{A29A51BC-F1DD-4702-BCBD-7B1D8C8F8429}" presName="Image" presStyleLbl="alignImgPlace1" presStyleIdx="1" presStyleCnt="8">
        <dgm:presLayoutVars>
          <dgm:chMax val="0"/>
          <dgm:chPref val="0"/>
        </dgm:presLayoutVars>
      </dgm:prSet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</dgm:spPr>
    </dgm:pt>
    <dgm:pt modelId="{985495DA-0DCD-440D-9037-9D21933F662D}" type="pres">
      <dgm:prSet presAssocID="{A29A51BC-F1DD-4702-BCBD-7B1D8C8F8429}" presName="ChildComposite" presStyleCnt="0"/>
      <dgm:spPr/>
    </dgm:pt>
    <dgm:pt modelId="{12B1E17E-4851-4F71-96F7-2880A4EBE809}" type="pres">
      <dgm:prSet presAssocID="{A29A51BC-F1DD-4702-BCBD-7B1D8C8F8429}" presName="Child" presStyleLbl="node1" presStyleIdx="1" presStyleCnt="8">
        <dgm:presLayoutVars>
          <dgm:chMax val="0"/>
          <dgm:chPref val="0"/>
          <dgm:bulletEnabled val="1"/>
        </dgm:presLayoutVars>
      </dgm:prSet>
      <dgm:spPr/>
    </dgm:pt>
    <dgm:pt modelId="{934A410E-FCAC-447A-8967-BA8A1DAC95B7}" type="pres">
      <dgm:prSet presAssocID="{A29A51BC-F1DD-4702-BCBD-7B1D8C8F8429}" presName="Parent" presStyleLbl="revTx" presStyleIdx="1" presStyleCnt="8">
        <dgm:presLayoutVars>
          <dgm:chMax val="1"/>
          <dgm:chPref val="0"/>
          <dgm:bulletEnabled val="1"/>
        </dgm:presLayoutVars>
      </dgm:prSet>
      <dgm:spPr/>
    </dgm:pt>
    <dgm:pt modelId="{19BAA4A6-E809-4F4E-83CF-4F06A5E2D231}" type="pres">
      <dgm:prSet presAssocID="{AAF83648-74A1-46F5-AB9D-7275B6E3FC34}" presName="sibTrans" presStyleCnt="0"/>
      <dgm:spPr/>
    </dgm:pt>
    <dgm:pt modelId="{3055EB01-7E07-4445-97AE-22A1A0C8CD1F}" type="pres">
      <dgm:prSet presAssocID="{173096CD-6174-4911-9A69-635E2293CDCE}" presName="composite" presStyleCnt="0">
        <dgm:presLayoutVars>
          <dgm:chMax val="1"/>
          <dgm:chPref val="1"/>
        </dgm:presLayoutVars>
      </dgm:prSet>
      <dgm:spPr/>
    </dgm:pt>
    <dgm:pt modelId="{F036B45B-001D-44B0-A3D7-21430526C1CF}" type="pres">
      <dgm:prSet presAssocID="{173096CD-6174-4911-9A69-635E2293CDCE}" presName="Accent" presStyleLbl="trAlignAcc1" presStyleIdx="2" presStyleCnt="8">
        <dgm:presLayoutVars>
          <dgm:chMax val="0"/>
          <dgm:chPref val="0"/>
        </dgm:presLayoutVars>
      </dgm:prSet>
      <dgm:spPr/>
    </dgm:pt>
    <dgm:pt modelId="{FB70D102-9610-4797-A906-BF696570483D}" type="pres">
      <dgm:prSet presAssocID="{173096CD-6174-4911-9A69-635E2293CDCE}" presName="Image" presStyleLbl="alignImgPlace1" presStyleIdx="2" presStyleCnt="8">
        <dgm:presLayoutVars>
          <dgm:chMax val="0"/>
          <dgm:chPref val="0"/>
        </dgm:presLayoutVars>
      </dgm:prSet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000" b="-9000"/>
          </a:stretch>
        </a:blipFill>
      </dgm:spPr>
    </dgm:pt>
    <dgm:pt modelId="{65CD38EB-CB8A-4427-A4B7-B02350EF5F61}" type="pres">
      <dgm:prSet presAssocID="{173096CD-6174-4911-9A69-635E2293CDCE}" presName="ChildComposite" presStyleCnt="0"/>
      <dgm:spPr/>
    </dgm:pt>
    <dgm:pt modelId="{DC52F30D-A84D-49B8-B4BF-C0B4042AB060}" type="pres">
      <dgm:prSet presAssocID="{173096CD-6174-4911-9A69-635E2293CDCE}" presName="Child" presStyleLbl="node1" presStyleIdx="2" presStyleCnt="8">
        <dgm:presLayoutVars>
          <dgm:chMax val="0"/>
          <dgm:chPref val="0"/>
          <dgm:bulletEnabled val="1"/>
        </dgm:presLayoutVars>
      </dgm:prSet>
      <dgm:spPr/>
    </dgm:pt>
    <dgm:pt modelId="{F7B472B6-6C9F-407A-BA2F-97A5295E8333}" type="pres">
      <dgm:prSet presAssocID="{173096CD-6174-4911-9A69-635E2293CDCE}" presName="Parent" presStyleLbl="revTx" presStyleIdx="2" presStyleCnt="8">
        <dgm:presLayoutVars>
          <dgm:chMax val="1"/>
          <dgm:chPref val="0"/>
          <dgm:bulletEnabled val="1"/>
        </dgm:presLayoutVars>
      </dgm:prSet>
      <dgm:spPr/>
    </dgm:pt>
    <dgm:pt modelId="{0DDACF77-C525-4E18-8A11-56AA4BEAE5ED}" type="pres">
      <dgm:prSet presAssocID="{8F07465B-483A-438A-927C-4820DA6C2100}" presName="sibTrans" presStyleCnt="0"/>
      <dgm:spPr/>
    </dgm:pt>
    <dgm:pt modelId="{A56D9C9E-F0C6-4EEA-8B71-CBE392D4FF0C}" type="pres">
      <dgm:prSet presAssocID="{27109A02-D83D-484C-909C-B09FD29E2C06}" presName="composite" presStyleCnt="0">
        <dgm:presLayoutVars>
          <dgm:chMax val="1"/>
          <dgm:chPref val="1"/>
        </dgm:presLayoutVars>
      </dgm:prSet>
      <dgm:spPr/>
    </dgm:pt>
    <dgm:pt modelId="{85535B98-1BAD-4714-B414-9B0332C08CCF}" type="pres">
      <dgm:prSet presAssocID="{27109A02-D83D-484C-909C-B09FD29E2C06}" presName="Accent" presStyleLbl="trAlignAcc1" presStyleIdx="3" presStyleCnt="8">
        <dgm:presLayoutVars>
          <dgm:chMax val="0"/>
          <dgm:chPref val="0"/>
        </dgm:presLayoutVars>
      </dgm:prSet>
      <dgm:spPr/>
    </dgm:pt>
    <dgm:pt modelId="{4569B359-3D34-4924-905F-9E01FD083B13}" type="pres">
      <dgm:prSet presAssocID="{27109A02-D83D-484C-909C-B09FD29E2C06}" presName="Image" presStyleLbl="alignImgPlace1" presStyleIdx="3" presStyleCnt="8">
        <dgm:presLayoutVars>
          <dgm:chMax val="0"/>
          <dgm:chPref val="0"/>
        </dgm:presLayoutVars>
      </dgm:prSet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</dgm:spPr>
    </dgm:pt>
    <dgm:pt modelId="{9E42D0A3-1759-4690-8F3E-7758E6A9C8DB}" type="pres">
      <dgm:prSet presAssocID="{27109A02-D83D-484C-909C-B09FD29E2C06}" presName="ChildComposite" presStyleCnt="0"/>
      <dgm:spPr/>
    </dgm:pt>
    <dgm:pt modelId="{EEE3C499-18E1-4348-8219-7646BD2BC43D}" type="pres">
      <dgm:prSet presAssocID="{27109A02-D83D-484C-909C-B09FD29E2C06}" presName="Child" presStyleLbl="node1" presStyleIdx="3" presStyleCnt="8">
        <dgm:presLayoutVars>
          <dgm:chMax val="0"/>
          <dgm:chPref val="0"/>
          <dgm:bulletEnabled val="1"/>
        </dgm:presLayoutVars>
      </dgm:prSet>
      <dgm:spPr/>
    </dgm:pt>
    <dgm:pt modelId="{6AEA3A0B-90FD-4050-B1DE-F5808E3148E1}" type="pres">
      <dgm:prSet presAssocID="{27109A02-D83D-484C-909C-B09FD29E2C06}" presName="Parent" presStyleLbl="revTx" presStyleIdx="3" presStyleCnt="8">
        <dgm:presLayoutVars>
          <dgm:chMax val="1"/>
          <dgm:chPref val="0"/>
          <dgm:bulletEnabled val="1"/>
        </dgm:presLayoutVars>
      </dgm:prSet>
      <dgm:spPr/>
    </dgm:pt>
    <dgm:pt modelId="{6CD8BED4-56FD-41D2-8810-49B9CAAFC0AD}" type="pres">
      <dgm:prSet presAssocID="{F803A661-2BA4-4509-A783-33CF9C4BA9BC}" presName="sibTrans" presStyleCnt="0"/>
      <dgm:spPr/>
    </dgm:pt>
    <dgm:pt modelId="{D665D7C8-43E7-450A-9956-D32000CF81B5}" type="pres">
      <dgm:prSet presAssocID="{83DA2962-FC5A-4301-9E6D-D07D41AFBA44}" presName="composite" presStyleCnt="0">
        <dgm:presLayoutVars>
          <dgm:chMax val="1"/>
          <dgm:chPref val="1"/>
        </dgm:presLayoutVars>
      </dgm:prSet>
      <dgm:spPr/>
    </dgm:pt>
    <dgm:pt modelId="{E845FB2C-338E-4BEC-824E-08F02EF4F784}" type="pres">
      <dgm:prSet presAssocID="{83DA2962-FC5A-4301-9E6D-D07D41AFBA44}" presName="Accent" presStyleLbl="trAlignAcc1" presStyleIdx="4" presStyleCnt="8">
        <dgm:presLayoutVars>
          <dgm:chMax val="0"/>
          <dgm:chPref val="0"/>
        </dgm:presLayoutVars>
      </dgm:prSet>
      <dgm:spPr/>
    </dgm:pt>
    <dgm:pt modelId="{EC65EB48-E2D0-45EA-9BDF-E8B0E84B8530}" type="pres">
      <dgm:prSet presAssocID="{83DA2962-FC5A-4301-9E6D-D07D41AFBA44}" presName="Image" presStyleLbl="alignImgPlace1" presStyleIdx="4" presStyleCnt="8">
        <dgm:presLayoutVars>
          <dgm:chMax val="0"/>
          <dgm:chPref val="0"/>
        </dgm:presLayoutVars>
      </dgm:prSet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2000" r="-32000"/>
          </a:stretch>
        </a:blipFill>
      </dgm:spPr>
    </dgm:pt>
    <dgm:pt modelId="{769A264B-7366-4F87-AA04-F16C0641826B}" type="pres">
      <dgm:prSet presAssocID="{83DA2962-FC5A-4301-9E6D-D07D41AFBA44}" presName="ChildComposite" presStyleCnt="0"/>
      <dgm:spPr/>
    </dgm:pt>
    <dgm:pt modelId="{1219755D-95AA-42CE-9FD4-0A836BFFC7B9}" type="pres">
      <dgm:prSet presAssocID="{83DA2962-FC5A-4301-9E6D-D07D41AFBA44}" presName="Child" presStyleLbl="node1" presStyleIdx="4" presStyleCnt="8">
        <dgm:presLayoutVars>
          <dgm:chMax val="0"/>
          <dgm:chPref val="0"/>
          <dgm:bulletEnabled val="1"/>
        </dgm:presLayoutVars>
      </dgm:prSet>
      <dgm:spPr/>
    </dgm:pt>
    <dgm:pt modelId="{6B04274D-0299-49AA-9E4D-80998C5B92F2}" type="pres">
      <dgm:prSet presAssocID="{83DA2962-FC5A-4301-9E6D-D07D41AFBA44}" presName="Parent" presStyleLbl="revTx" presStyleIdx="4" presStyleCnt="8">
        <dgm:presLayoutVars>
          <dgm:chMax val="1"/>
          <dgm:chPref val="0"/>
          <dgm:bulletEnabled val="1"/>
        </dgm:presLayoutVars>
      </dgm:prSet>
      <dgm:spPr/>
    </dgm:pt>
    <dgm:pt modelId="{50F2723D-7009-44D2-B9CB-1EFB86751277}" type="pres">
      <dgm:prSet presAssocID="{5C784DF1-0443-4338-83D8-E25FA4CDC8FD}" presName="sibTrans" presStyleCnt="0"/>
      <dgm:spPr/>
    </dgm:pt>
    <dgm:pt modelId="{82100036-4EFB-412E-8897-3FABE7DF97A1}" type="pres">
      <dgm:prSet presAssocID="{D7153940-8FBD-4496-854D-86BED26C42ED}" presName="composite" presStyleCnt="0">
        <dgm:presLayoutVars>
          <dgm:chMax val="1"/>
          <dgm:chPref val="1"/>
        </dgm:presLayoutVars>
      </dgm:prSet>
      <dgm:spPr/>
    </dgm:pt>
    <dgm:pt modelId="{EC3DC9CF-19F7-4A1F-8FB3-DDC9F3DB34CB}" type="pres">
      <dgm:prSet presAssocID="{D7153940-8FBD-4496-854D-86BED26C42ED}" presName="Accent" presStyleLbl="trAlignAcc1" presStyleIdx="5" presStyleCnt="8">
        <dgm:presLayoutVars>
          <dgm:chMax val="0"/>
          <dgm:chPref val="0"/>
        </dgm:presLayoutVars>
      </dgm:prSet>
      <dgm:spPr/>
    </dgm:pt>
    <dgm:pt modelId="{B8524AFE-0F0D-4D32-B124-36E0D901F727}" type="pres">
      <dgm:prSet presAssocID="{D7153940-8FBD-4496-854D-86BED26C42ED}" presName="Image" presStyleLbl="alignImgPlace1" presStyleIdx="5" presStyleCnt="8">
        <dgm:presLayoutVars>
          <dgm:chMax val="0"/>
          <dgm:chPref val="0"/>
        </dgm:presLayoutVars>
      </dgm:prSet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</dgm:spPr>
    </dgm:pt>
    <dgm:pt modelId="{F6BC8D7C-C5C7-438B-BE07-7CC36C223F2B}" type="pres">
      <dgm:prSet presAssocID="{D7153940-8FBD-4496-854D-86BED26C42ED}" presName="ChildComposite" presStyleCnt="0"/>
      <dgm:spPr/>
    </dgm:pt>
    <dgm:pt modelId="{3FC94B20-7B6A-4E12-AB08-0E6707B44423}" type="pres">
      <dgm:prSet presAssocID="{D7153940-8FBD-4496-854D-86BED26C42ED}" presName="Child" presStyleLbl="node1" presStyleIdx="5" presStyleCnt="8">
        <dgm:presLayoutVars>
          <dgm:chMax val="0"/>
          <dgm:chPref val="0"/>
          <dgm:bulletEnabled val="1"/>
        </dgm:presLayoutVars>
      </dgm:prSet>
      <dgm:spPr/>
    </dgm:pt>
    <dgm:pt modelId="{CE442509-AB3F-49CD-A7F3-A8B79AF064EF}" type="pres">
      <dgm:prSet presAssocID="{D7153940-8FBD-4496-854D-86BED26C42ED}" presName="Parent" presStyleLbl="revTx" presStyleIdx="5" presStyleCnt="8">
        <dgm:presLayoutVars>
          <dgm:chMax val="1"/>
          <dgm:chPref val="0"/>
          <dgm:bulletEnabled val="1"/>
        </dgm:presLayoutVars>
      </dgm:prSet>
      <dgm:spPr/>
    </dgm:pt>
    <dgm:pt modelId="{8120E72C-C0D9-403B-9712-177393C3BAEF}" type="pres">
      <dgm:prSet presAssocID="{B7C725DC-E761-456B-9770-FFEC5E39E938}" presName="sibTrans" presStyleCnt="0"/>
      <dgm:spPr/>
    </dgm:pt>
    <dgm:pt modelId="{A4332541-8102-46CE-AED5-E78BC55FB8CA}" type="pres">
      <dgm:prSet presAssocID="{D458A182-FB9F-4067-A895-CA1FD7A80889}" presName="composite" presStyleCnt="0">
        <dgm:presLayoutVars>
          <dgm:chMax val="1"/>
          <dgm:chPref val="1"/>
        </dgm:presLayoutVars>
      </dgm:prSet>
      <dgm:spPr/>
    </dgm:pt>
    <dgm:pt modelId="{5789BE04-79A3-4BCA-9A04-AF928D18E3DD}" type="pres">
      <dgm:prSet presAssocID="{D458A182-FB9F-4067-A895-CA1FD7A80889}" presName="Accent" presStyleLbl="trAlignAcc1" presStyleIdx="6" presStyleCnt="8">
        <dgm:presLayoutVars>
          <dgm:chMax val="0"/>
          <dgm:chPref val="0"/>
        </dgm:presLayoutVars>
      </dgm:prSet>
      <dgm:spPr/>
    </dgm:pt>
    <dgm:pt modelId="{ADA31FCF-A69E-4BA2-925B-31D61526538F}" type="pres">
      <dgm:prSet presAssocID="{D458A182-FB9F-4067-A895-CA1FD7A80889}" presName="Image" presStyleLbl="alignImgPlace1" presStyleIdx="6" presStyleCnt="8">
        <dgm:presLayoutVars>
          <dgm:chMax val="0"/>
          <dgm:chPref val="0"/>
        </dgm:presLayoutVars>
      </dgm:prSet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</dgm:spPr>
    </dgm:pt>
    <dgm:pt modelId="{A2BF2383-9DE5-43A1-B712-B140AF01A29C}" type="pres">
      <dgm:prSet presAssocID="{D458A182-FB9F-4067-A895-CA1FD7A80889}" presName="ChildComposite" presStyleCnt="0"/>
      <dgm:spPr/>
    </dgm:pt>
    <dgm:pt modelId="{AE890EEC-444E-4B61-8A0A-041DEAEB2E7C}" type="pres">
      <dgm:prSet presAssocID="{D458A182-FB9F-4067-A895-CA1FD7A80889}" presName="Child" presStyleLbl="node1" presStyleIdx="6" presStyleCnt="8">
        <dgm:presLayoutVars>
          <dgm:chMax val="0"/>
          <dgm:chPref val="0"/>
          <dgm:bulletEnabled val="1"/>
        </dgm:presLayoutVars>
      </dgm:prSet>
      <dgm:spPr/>
    </dgm:pt>
    <dgm:pt modelId="{CCF3FC3F-7FEF-4BCC-B47A-1F73837FB0B2}" type="pres">
      <dgm:prSet presAssocID="{D458A182-FB9F-4067-A895-CA1FD7A80889}" presName="Parent" presStyleLbl="revTx" presStyleIdx="6" presStyleCnt="8">
        <dgm:presLayoutVars>
          <dgm:chMax val="1"/>
          <dgm:chPref val="0"/>
          <dgm:bulletEnabled val="1"/>
        </dgm:presLayoutVars>
      </dgm:prSet>
      <dgm:spPr/>
    </dgm:pt>
    <dgm:pt modelId="{13F05D5D-65FE-4A86-8D0C-C2DF35D8EB42}" type="pres">
      <dgm:prSet presAssocID="{71A4CDE8-61EE-45C4-8CBB-853A92B9D102}" presName="sibTrans" presStyleCnt="0"/>
      <dgm:spPr/>
    </dgm:pt>
    <dgm:pt modelId="{055C74FE-4A01-4865-AE2F-C96A4B127858}" type="pres">
      <dgm:prSet presAssocID="{CE8923A9-0EE2-4ECD-B9D9-021ADB189159}" presName="composite" presStyleCnt="0">
        <dgm:presLayoutVars>
          <dgm:chMax val="1"/>
          <dgm:chPref val="1"/>
        </dgm:presLayoutVars>
      </dgm:prSet>
      <dgm:spPr/>
    </dgm:pt>
    <dgm:pt modelId="{5B90AE56-8004-43DF-A022-60CA7B25347C}" type="pres">
      <dgm:prSet presAssocID="{CE8923A9-0EE2-4ECD-B9D9-021ADB189159}" presName="Accent" presStyleLbl="trAlignAcc1" presStyleIdx="7" presStyleCnt="8">
        <dgm:presLayoutVars>
          <dgm:chMax val="0"/>
          <dgm:chPref val="0"/>
        </dgm:presLayoutVars>
      </dgm:prSet>
      <dgm:spPr/>
    </dgm:pt>
    <dgm:pt modelId="{CABA3CC9-764D-4836-9596-B58346A5E372}" type="pres">
      <dgm:prSet presAssocID="{CE8923A9-0EE2-4ECD-B9D9-021ADB189159}" presName="Image" presStyleLbl="alignImgPlace1" presStyleIdx="7" presStyleCnt="8">
        <dgm:presLayoutVars>
          <dgm:chMax val="0"/>
          <dgm:chPref val="0"/>
        </dgm:presLayoutVars>
      </dgm:prSet>
      <dgm:spPr>
        <a:blipFill>
          <a:blip xmlns:r="http://schemas.openxmlformats.org/officeDocument/2006/relationships"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3000" r="-23000"/>
          </a:stretch>
        </a:blipFill>
      </dgm:spPr>
    </dgm:pt>
    <dgm:pt modelId="{58B5A6EF-B65F-488D-BA95-94C13CF76D35}" type="pres">
      <dgm:prSet presAssocID="{CE8923A9-0EE2-4ECD-B9D9-021ADB189159}" presName="ChildComposite" presStyleCnt="0"/>
      <dgm:spPr/>
    </dgm:pt>
    <dgm:pt modelId="{B58F604B-3595-4A0C-89DD-32E98F13AC1F}" type="pres">
      <dgm:prSet presAssocID="{CE8923A9-0EE2-4ECD-B9D9-021ADB189159}" presName="Child" presStyleLbl="node1" presStyleIdx="7" presStyleCnt="8">
        <dgm:presLayoutVars>
          <dgm:chMax val="0"/>
          <dgm:chPref val="0"/>
          <dgm:bulletEnabled val="1"/>
        </dgm:presLayoutVars>
      </dgm:prSet>
      <dgm:spPr/>
    </dgm:pt>
    <dgm:pt modelId="{6FCA968E-1D72-427C-ADF8-E1A714586241}" type="pres">
      <dgm:prSet presAssocID="{CE8923A9-0EE2-4ECD-B9D9-021ADB189159}" presName="Parent" presStyleLbl="revTx" presStyleIdx="7" presStyleCnt="8">
        <dgm:presLayoutVars>
          <dgm:chMax val="1"/>
          <dgm:chPref val="0"/>
          <dgm:bulletEnabled val="1"/>
        </dgm:presLayoutVars>
      </dgm:prSet>
      <dgm:spPr/>
    </dgm:pt>
  </dgm:ptLst>
  <dgm:cxnLst>
    <dgm:cxn modelId="{787C2C12-8177-41DE-85CE-A5A2A8FFB850}" srcId="{FA4A9CC7-E2DF-4F57-B49E-230E4FD59475}" destId="{E1B324BC-9393-4364-A2B9-05EE3FDFA00F}" srcOrd="0" destOrd="0" parTransId="{194035B1-AB5E-4F49-B38C-AA416C02567A}" sibTransId="{BA455F8A-3D9A-4DFD-86B7-D19A6A3B19D5}"/>
    <dgm:cxn modelId="{9A3D702D-DBB4-4DAB-9281-71B4D99DF7CE}" type="presOf" srcId="{0EC94EF3-3763-4826-911B-4FF819761405}" destId="{B58F604B-3595-4A0C-89DD-32E98F13AC1F}" srcOrd="0" destOrd="0" presId="urn:microsoft.com/office/officeart/2008/layout/CaptionedPictures"/>
    <dgm:cxn modelId="{7D46A730-3FAE-43CD-8E22-544811037477}" srcId="{9291F686-6EEE-4E3C-B36E-8BDC41FFD406}" destId="{FA4A9CC7-E2DF-4F57-B49E-230E4FD59475}" srcOrd="0" destOrd="0" parTransId="{7C3B7558-7ED3-4B54-B09C-4F3727727558}" sibTransId="{FAD59E27-4656-446A-A703-7BC2C0102F76}"/>
    <dgm:cxn modelId="{22851933-C5C7-4757-8E5F-83C1B1932418}" type="presOf" srcId="{173096CD-6174-4911-9A69-635E2293CDCE}" destId="{F7B472B6-6C9F-407A-BA2F-97A5295E8333}" srcOrd="0" destOrd="0" presId="urn:microsoft.com/office/officeart/2008/layout/CaptionedPictures"/>
    <dgm:cxn modelId="{4BF10A36-3398-4A4B-9A35-7995761E71FD}" type="presOf" srcId="{14850A7E-5208-408D-8130-2AEA1AE77958}" destId="{12B1E17E-4851-4F71-96F7-2880A4EBE809}" srcOrd="0" destOrd="0" presId="urn:microsoft.com/office/officeart/2008/layout/CaptionedPictures"/>
    <dgm:cxn modelId="{D2996A5D-BC35-4818-8B2C-A522782478F7}" type="presOf" srcId="{BDBCA2C1-B77F-4FD9-97C3-E4BFF1AA3484}" destId="{1219755D-95AA-42CE-9FD4-0A836BFFC7B9}" srcOrd="0" destOrd="0" presId="urn:microsoft.com/office/officeart/2008/layout/CaptionedPictures"/>
    <dgm:cxn modelId="{429C495F-2A2A-4DE2-ADB7-7B5F828DA703}" srcId="{9291F686-6EEE-4E3C-B36E-8BDC41FFD406}" destId="{CE8923A9-0EE2-4ECD-B9D9-021ADB189159}" srcOrd="7" destOrd="0" parTransId="{59261FA2-B919-4383-A957-7D87922AE0C5}" sibTransId="{6BF1E2B8-DDA5-47BE-AE13-89BC6380F282}"/>
    <dgm:cxn modelId="{C72B3741-D9FE-44AC-94AD-1F441CAEDC6D}" type="presOf" srcId="{D7153940-8FBD-4496-854D-86BED26C42ED}" destId="{CE442509-AB3F-49CD-A7F3-A8B79AF064EF}" srcOrd="0" destOrd="0" presId="urn:microsoft.com/office/officeart/2008/layout/CaptionedPictures"/>
    <dgm:cxn modelId="{BCE1B862-B096-4C8E-A1DD-53A94DA7A8C8}" srcId="{173096CD-6174-4911-9A69-635E2293CDCE}" destId="{A139F52F-9E4A-46E9-B4F0-A81E499C7AF3}" srcOrd="0" destOrd="0" parTransId="{55D83765-E73B-4ABA-A9FC-079871CA6B03}" sibTransId="{662EDBBC-72D8-433D-8B4D-8A7639F46B76}"/>
    <dgm:cxn modelId="{74AB0269-2D1C-40A1-9487-158971A350F4}" type="presOf" srcId="{27109A02-D83D-484C-909C-B09FD29E2C06}" destId="{6AEA3A0B-90FD-4050-B1DE-F5808E3148E1}" srcOrd="0" destOrd="0" presId="urn:microsoft.com/office/officeart/2008/layout/CaptionedPictures"/>
    <dgm:cxn modelId="{FD27D54B-380F-4B7F-BC3F-59A5E1253C6E}" type="presOf" srcId="{FA4A9CC7-E2DF-4F57-B49E-230E4FD59475}" destId="{303D37E6-1888-4FA7-916D-839CEBB4E730}" srcOrd="0" destOrd="0" presId="urn:microsoft.com/office/officeart/2008/layout/CaptionedPictures"/>
    <dgm:cxn modelId="{E30B1C6F-EE70-4F0B-BCCB-452E4BCE01D1}" type="presOf" srcId="{D458A182-FB9F-4067-A895-CA1FD7A80889}" destId="{CCF3FC3F-7FEF-4BCC-B47A-1F73837FB0B2}" srcOrd="0" destOrd="0" presId="urn:microsoft.com/office/officeart/2008/layout/CaptionedPictures"/>
    <dgm:cxn modelId="{B6452070-BE5A-4172-9D0C-46A40C01A4CA}" srcId="{9291F686-6EEE-4E3C-B36E-8BDC41FFD406}" destId="{83DA2962-FC5A-4301-9E6D-D07D41AFBA44}" srcOrd="4" destOrd="0" parTransId="{6EC417F9-3A06-46F5-BDE4-717E2B78318F}" sibTransId="{5C784DF1-0443-4338-83D8-E25FA4CDC8FD}"/>
    <dgm:cxn modelId="{80906350-8FE5-4047-9CB5-B62A32D825DE}" srcId="{D458A182-FB9F-4067-A895-CA1FD7A80889}" destId="{2E7A2808-7D1F-4BEF-9847-29FFF2BCE4EE}" srcOrd="0" destOrd="0" parTransId="{9446435E-9648-4D67-B06B-783767B89A4C}" sibTransId="{0D91619B-66E9-414C-AC07-6B6EF5D518B4}"/>
    <dgm:cxn modelId="{196F7B51-1C7B-42CF-A6A2-7997FA33B16C}" srcId="{9291F686-6EEE-4E3C-B36E-8BDC41FFD406}" destId="{173096CD-6174-4911-9A69-635E2293CDCE}" srcOrd="2" destOrd="0" parTransId="{938779B8-952F-4C2C-9CAB-BB7C7F590D3A}" sibTransId="{8F07465B-483A-438A-927C-4820DA6C2100}"/>
    <dgm:cxn modelId="{C6037275-B0A3-4777-9102-1AA54E4965DF}" srcId="{27109A02-D83D-484C-909C-B09FD29E2C06}" destId="{0B7F975B-CD2B-47F5-AC0A-6162D18E07A3}" srcOrd="0" destOrd="0" parTransId="{A9507F59-4D81-4EAE-9242-C714FE573984}" sibTransId="{6DD3392B-CB3C-44E9-92FE-0BB6E71E0C1C}"/>
    <dgm:cxn modelId="{90685979-D53C-4071-8890-C51991FBB4B7}" type="presOf" srcId="{E1B324BC-9393-4364-A2B9-05EE3FDFA00F}" destId="{5F9BDC42-B1AC-4E0E-B687-A38476C607DE}" srcOrd="0" destOrd="0" presId="urn:microsoft.com/office/officeart/2008/layout/CaptionedPictures"/>
    <dgm:cxn modelId="{9BA5777E-7DF1-4FD3-AEA5-9772FF9ADB5D}" type="presOf" srcId="{A139F52F-9E4A-46E9-B4F0-A81E499C7AF3}" destId="{DC52F30D-A84D-49B8-B4BF-C0B4042AB060}" srcOrd="0" destOrd="0" presId="urn:microsoft.com/office/officeart/2008/layout/CaptionedPictures"/>
    <dgm:cxn modelId="{6A0D4883-DFE0-4CFA-BAB5-BF45FA2A0E68}" type="presOf" srcId="{83DA2962-FC5A-4301-9E6D-D07D41AFBA44}" destId="{6B04274D-0299-49AA-9E4D-80998C5B92F2}" srcOrd="0" destOrd="0" presId="urn:microsoft.com/office/officeart/2008/layout/CaptionedPictures"/>
    <dgm:cxn modelId="{36E98E90-6FA3-43E3-ABB0-7290766FA06A}" type="presOf" srcId="{9291F686-6EEE-4E3C-B36E-8BDC41FFD406}" destId="{5416F5A8-53DF-45FB-A777-B9B064601508}" srcOrd="0" destOrd="0" presId="urn:microsoft.com/office/officeart/2008/layout/CaptionedPictures"/>
    <dgm:cxn modelId="{3D0B65A0-AC46-4CAA-9256-2133BF0A3015}" type="presOf" srcId="{A29A51BC-F1DD-4702-BCBD-7B1D8C8F8429}" destId="{934A410E-FCAC-447A-8967-BA8A1DAC95B7}" srcOrd="0" destOrd="0" presId="urn:microsoft.com/office/officeart/2008/layout/CaptionedPictures"/>
    <dgm:cxn modelId="{579F88A5-8337-432D-A2BE-06FFC12649C9}" type="presOf" srcId="{CE8923A9-0EE2-4ECD-B9D9-021ADB189159}" destId="{6FCA968E-1D72-427C-ADF8-E1A714586241}" srcOrd="0" destOrd="0" presId="urn:microsoft.com/office/officeart/2008/layout/CaptionedPictures"/>
    <dgm:cxn modelId="{4E7336A8-8682-4330-9F0F-68AC78D9D1C3}" type="presOf" srcId="{1A4F15AD-D952-4DF9-8194-65FE0DCEDB23}" destId="{3FC94B20-7B6A-4E12-AB08-0E6707B44423}" srcOrd="0" destOrd="0" presId="urn:microsoft.com/office/officeart/2008/layout/CaptionedPictures"/>
    <dgm:cxn modelId="{3E8DB7B8-3971-483B-B9CA-F5370E0AF562}" srcId="{9291F686-6EEE-4E3C-B36E-8BDC41FFD406}" destId="{D7153940-8FBD-4496-854D-86BED26C42ED}" srcOrd="5" destOrd="0" parTransId="{A256934A-4608-4A09-87D5-83D86DC04216}" sibTransId="{B7C725DC-E761-456B-9770-FFEC5E39E938}"/>
    <dgm:cxn modelId="{D1A934C8-099F-47AE-B708-4C688F44405D}" type="presOf" srcId="{0B7F975B-CD2B-47F5-AC0A-6162D18E07A3}" destId="{EEE3C499-18E1-4348-8219-7646BD2BC43D}" srcOrd="0" destOrd="0" presId="urn:microsoft.com/office/officeart/2008/layout/CaptionedPictures"/>
    <dgm:cxn modelId="{7C1BB3DD-7BB2-4091-B5E1-C371EFC7235C}" srcId="{83DA2962-FC5A-4301-9E6D-D07D41AFBA44}" destId="{BDBCA2C1-B77F-4FD9-97C3-E4BFF1AA3484}" srcOrd="0" destOrd="0" parTransId="{7606F4EB-594F-4D27-98C7-B5DA337B18D6}" sibTransId="{F40494E8-FADC-4001-98EC-F135EF25AB50}"/>
    <dgm:cxn modelId="{5A1A37E0-29E5-4D55-A39A-1634607CBEC5}" srcId="{9291F686-6EEE-4E3C-B36E-8BDC41FFD406}" destId="{A29A51BC-F1DD-4702-BCBD-7B1D8C8F8429}" srcOrd="1" destOrd="0" parTransId="{F952FA06-A752-41A7-B99A-BD7D40233652}" sibTransId="{AAF83648-74A1-46F5-AB9D-7275B6E3FC34}"/>
    <dgm:cxn modelId="{077255E5-B808-431F-B5FD-02C00ECCE2A0}" srcId="{9291F686-6EEE-4E3C-B36E-8BDC41FFD406}" destId="{27109A02-D83D-484C-909C-B09FD29E2C06}" srcOrd="3" destOrd="0" parTransId="{8B7A9D2C-9DF4-4AAE-81CF-971A5980B002}" sibTransId="{F803A661-2BA4-4509-A783-33CF9C4BA9BC}"/>
    <dgm:cxn modelId="{609994E6-5494-4DF6-84C0-0F8A81552BE0}" srcId="{CE8923A9-0EE2-4ECD-B9D9-021ADB189159}" destId="{0EC94EF3-3763-4826-911B-4FF819761405}" srcOrd="0" destOrd="0" parTransId="{E37200E1-665D-4EB9-AEFA-8A2328A93557}" sibTransId="{8A688C26-0777-4463-A943-30B1BF7468C8}"/>
    <dgm:cxn modelId="{E90D46E9-7508-45B0-9EC6-EC9CF0BEE865}" srcId="{D7153940-8FBD-4496-854D-86BED26C42ED}" destId="{1A4F15AD-D952-4DF9-8194-65FE0DCEDB23}" srcOrd="0" destOrd="0" parTransId="{FDEE733C-440E-4D8C-9A28-C46C3653257B}" sibTransId="{1054CDA8-77D3-4421-94A6-97B86B460D16}"/>
    <dgm:cxn modelId="{6622AFEB-001D-47A3-AC79-B91F7B65D9E2}" srcId="{A29A51BC-F1DD-4702-BCBD-7B1D8C8F8429}" destId="{14850A7E-5208-408D-8130-2AEA1AE77958}" srcOrd="0" destOrd="0" parTransId="{830A435F-FFEF-4D8E-A07C-EB869414D8EC}" sibTransId="{8574823C-53CD-4CFA-9B03-633BC29C8279}"/>
    <dgm:cxn modelId="{AC9932EC-37F8-4C10-9892-93D48AF013A6}" srcId="{9291F686-6EEE-4E3C-B36E-8BDC41FFD406}" destId="{D458A182-FB9F-4067-A895-CA1FD7A80889}" srcOrd="6" destOrd="0" parTransId="{ADFEB34A-A903-41B9-8420-ED6672B6F104}" sibTransId="{71A4CDE8-61EE-45C4-8CBB-853A92B9D102}"/>
    <dgm:cxn modelId="{E56BFDFC-116C-4C45-A1A9-1B8CC79A7583}" type="presOf" srcId="{2E7A2808-7D1F-4BEF-9847-29FFF2BCE4EE}" destId="{AE890EEC-444E-4B61-8A0A-041DEAEB2E7C}" srcOrd="0" destOrd="0" presId="urn:microsoft.com/office/officeart/2008/layout/CaptionedPictures"/>
    <dgm:cxn modelId="{C48CACB0-58DC-43D6-A75A-6818864B7095}" type="presParOf" srcId="{5416F5A8-53DF-45FB-A777-B9B064601508}" destId="{E33DCF33-0DDB-48FB-A11F-243370DEA14B}" srcOrd="0" destOrd="0" presId="urn:microsoft.com/office/officeart/2008/layout/CaptionedPictures"/>
    <dgm:cxn modelId="{9A2263E4-7C55-426C-847E-F770429C8C56}" type="presParOf" srcId="{E33DCF33-0DDB-48FB-A11F-243370DEA14B}" destId="{4864518C-0442-4F7C-826E-1E7B21A305EC}" srcOrd="0" destOrd="0" presId="urn:microsoft.com/office/officeart/2008/layout/CaptionedPictures"/>
    <dgm:cxn modelId="{42541B1C-018F-4ACE-9C8D-BEDC1EF1418A}" type="presParOf" srcId="{E33DCF33-0DDB-48FB-A11F-243370DEA14B}" destId="{E9477E03-94BF-4B9D-B8D0-040BE3035368}" srcOrd="1" destOrd="0" presId="urn:microsoft.com/office/officeart/2008/layout/CaptionedPictures"/>
    <dgm:cxn modelId="{73FB1235-50DF-44D0-9294-51ECAF295124}" type="presParOf" srcId="{E33DCF33-0DDB-48FB-A11F-243370DEA14B}" destId="{236558C1-5ADD-4DF7-9AD5-AFA6DA460919}" srcOrd="2" destOrd="0" presId="urn:microsoft.com/office/officeart/2008/layout/CaptionedPictures"/>
    <dgm:cxn modelId="{B41B3860-6795-40E2-B9FE-D16BC0CF4F90}" type="presParOf" srcId="{236558C1-5ADD-4DF7-9AD5-AFA6DA460919}" destId="{5F9BDC42-B1AC-4E0E-B687-A38476C607DE}" srcOrd="0" destOrd="0" presId="urn:microsoft.com/office/officeart/2008/layout/CaptionedPictures"/>
    <dgm:cxn modelId="{1F6BA32F-29E5-4FE0-B618-ACE828934029}" type="presParOf" srcId="{236558C1-5ADD-4DF7-9AD5-AFA6DA460919}" destId="{303D37E6-1888-4FA7-916D-839CEBB4E730}" srcOrd="1" destOrd="0" presId="urn:microsoft.com/office/officeart/2008/layout/CaptionedPictures"/>
    <dgm:cxn modelId="{39BAB394-94B8-44FF-9FDE-13BB8F8F188A}" type="presParOf" srcId="{5416F5A8-53DF-45FB-A777-B9B064601508}" destId="{65A32E95-F290-4E99-A3AC-4C49B6C3D5B6}" srcOrd="1" destOrd="0" presId="urn:microsoft.com/office/officeart/2008/layout/CaptionedPictures"/>
    <dgm:cxn modelId="{281C487E-ED6D-49C2-9C39-5BE789951503}" type="presParOf" srcId="{5416F5A8-53DF-45FB-A777-B9B064601508}" destId="{0527821D-240C-47F2-B8A3-41883A0B6C3F}" srcOrd="2" destOrd="0" presId="urn:microsoft.com/office/officeart/2008/layout/CaptionedPictures"/>
    <dgm:cxn modelId="{A9114018-A0D4-4F78-992F-A01B9794FBCF}" type="presParOf" srcId="{0527821D-240C-47F2-B8A3-41883A0B6C3F}" destId="{4E1086F8-0653-4E50-A46C-25705A89D506}" srcOrd="0" destOrd="0" presId="urn:microsoft.com/office/officeart/2008/layout/CaptionedPictures"/>
    <dgm:cxn modelId="{3B926778-0C25-446D-B32B-D1F9CC1DCDA8}" type="presParOf" srcId="{0527821D-240C-47F2-B8A3-41883A0B6C3F}" destId="{50BFB3B2-F0B4-4EC9-B938-3AE872E2131F}" srcOrd="1" destOrd="0" presId="urn:microsoft.com/office/officeart/2008/layout/CaptionedPictures"/>
    <dgm:cxn modelId="{7E3C069B-96A6-4D3C-A6F2-A3E1C1785C33}" type="presParOf" srcId="{0527821D-240C-47F2-B8A3-41883A0B6C3F}" destId="{985495DA-0DCD-440D-9037-9D21933F662D}" srcOrd="2" destOrd="0" presId="urn:microsoft.com/office/officeart/2008/layout/CaptionedPictures"/>
    <dgm:cxn modelId="{10588CE7-D1FD-43BC-B8ED-9C3EF1AE1476}" type="presParOf" srcId="{985495DA-0DCD-440D-9037-9D21933F662D}" destId="{12B1E17E-4851-4F71-96F7-2880A4EBE809}" srcOrd="0" destOrd="0" presId="urn:microsoft.com/office/officeart/2008/layout/CaptionedPictures"/>
    <dgm:cxn modelId="{0FEC5898-1109-4ADB-85DC-ED62310616C7}" type="presParOf" srcId="{985495DA-0DCD-440D-9037-9D21933F662D}" destId="{934A410E-FCAC-447A-8967-BA8A1DAC95B7}" srcOrd="1" destOrd="0" presId="urn:microsoft.com/office/officeart/2008/layout/CaptionedPictures"/>
    <dgm:cxn modelId="{D210D19E-C4F9-4C01-A465-B801EBCDAF04}" type="presParOf" srcId="{5416F5A8-53DF-45FB-A777-B9B064601508}" destId="{19BAA4A6-E809-4F4E-83CF-4F06A5E2D231}" srcOrd="3" destOrd="0" presId="urn:microsoft.com/office/officeart/2008/layout/CaptionedPictures"/>
    <dgm:cxn modelId="{8A171660-FF69-41E3-AEB8-49CE5AE45032}" type="presParOf" srcId="{5416F5A8-53DF-45FB-A777-B9B064601508}" destId="{3055EB01-7E07-4445-97AE-22A1A0C8CD1F}" srcOrd="4" destOrd="0" presId="urn:microsoft.com/office/officeart/2008/layout/CaptionedPictures"/>
    <dgm:cxn modelId="{5663E82F-507F-49DD-A0CE-4872A5C0D560}" type="presParOf" srcId="{3055EB01-7E07-4445-97AE-22A1A0C8CD1F}" destId="{F036B45B-001D-44B0-A3D7-21430526C1CF}" srcOrd="0" destOrd="0" presId="urn:microsoft.com/office/officeart/2008/layout/CaptionedPictures"/>
    <dgm:cxn modelId="{5BF771B8-057A-4C7A-A386-77D7076FCEB9}" type="presParOf" srcId="{3055EB01-7E07-4445-97AE-22A1A0C8CD1F}" destId="{FB70D102-9610-4797-A906-BF696570483D}" srcOrd="1" destOrd="0" presId="urn:microsoft.com/office/officeart/2008/layout/CaptionedPictures"/>
    <dgm:cxn modelId="{A3953881-8B61-4D51-B21B-800843B123C2}" type="presParOf" srcId="{3055EB01-7E07-4445-97AE-22A1A0C8CD1F}" destId="{65CD38EB-CB8A-4427-A4B7-B02350EF5F61}" srcOrd="2" destOrd="0" presId="urn:microsoft.com/office/officeart/2008/layout/CaptionedPictures"/>
    <dgm:cxn modelId="{DDBD5268-6FDC-452E-AACD-0FADAF3470BF}" type="presParOf" srcId="{65CD38EB-CB8A-4427-A4B7-B02350EF5F61}" destId="{DC52F30D-A84D-49B8-B4BF-C0B4042AB060}" srcOrd="0" destOrd="0" presId="urn:microsoft.com/office/officeart/2008/layout/CaptionedPictures"/>
    <dgm:cxn modelId="{613A072B-09EF-49F6-AD8F-2221708A0E27}" type="presParOf" srcId="{65CD38EB-CB8A-4427-A4B7-B02350EF5F61}" destId="{F7B472B6-6C9F-407A-BA2F-97A5295E8333}" srcOrd="1" destOrd="0" presId="urn:microsoft.com/office/officeart/2008/layout/CaptionedPictures"/>
    <dgm:cxn modelId="{4B366169-E29E-4519-BCA2-4BB25133A507}" type="presParOf" srcId="{5416F5A8-53DF-45FB-A777-B9B064601508}" destId="{0DDACF77-C525-4E18-8A11-56AA4BEAE5ED}" srcOrd="5" destOrd="0" presId="urn:microsoft.com/office/officeart/2008/layout/CaptionedPictures"/>
    <dgm:cxn modelId="{9F612ABD-9EA5-48ED-9D82-FAF2DDEB0847}" type="presParOf" srcId="{5416F5A8-53DF-45FB-A777-B9B064601508}" destId="{A56D9C9E-F0C6-4EEA-8B71-CBE392D4FF0C}" srcOrd="6" destOrd="0" presId="urn:microsoft.com/office/officeart/2008/layout/CaptionedPictures"/>
    <dgm:cxn modelId="{EADC16B7-BE5C-4C6F-9558-EB31C3ABED8E}" type="presParOf" srcId="{A56D9C9E-F0C6-4EEA-8B71-CBE392D4FF0C}" destId="{85535B98-1BAD-4714-B414-9B0332C08CCF}" srcOrd="0" destOrd="0" presId="urn:microsoft.com/office/officeart/2008/layout/CaptionedPictures"/>
    <dgm:cxn modelId="{E0D969C6-E188-4AC2-BEE5-D9BD3C574111}" type="presParOf" srcId="{A56D9C9E-F0C6-4EEA-8B71-CBE392D4FF0C}" destId="{4569B359-3D34-4924-905F-9E01FD083B13}" srcOrd="1" destOrd="0" presId="urn:microsoft.com/office/officeart/2008/layout/CaptionedPictures"/>
    <dgm:cxn modelId="{CA4B714B-EF86-4CE2-9AFB-321EE03E5DC9}" type="presParOf" srcId="{A56D9C9E-F0C6-4EEA-8B71-CBE392D4FF0C}" destId="{9E42D0A3-1759-4690-8F3E-7758E6A9C8DB}" srcOrd="2" destOrd="0" presId="urn:microsoft.com/office/officeart/2008/layout/CaptionedPictures"/>
    <dgm:cxn modelId="{2B6BE6EA-686A-4FCE-BBB0-C4AA58D19F3E}" type="presParOf" srcId="{9E42D0A3-1759-4690-8F3E-7758E6A9C8DB}" destId="{EEE3C499-18E1-4348-8219-7646BD2BC43D}" srcOrd="0" destOrd="0" presId="urn:microsoft.com/office/officeart/2008/layout/CaptionedPictures"/>
    <dgm:cxn modelId="{66FDC7B8-D454-42E4-84C3-3253FFC6BD7B}" type="presParOf" srcId="{9E42D0A3-1759-4690-8F3E-7758E6A9C8DB}" destId="{6AEA3A0B-90FD-4050-B1DE-F5808E3148E1}" srcOrd="1" destOrd="0" presId="urn:microsoft.com/office/officeart/2008/layout/CaptionedPictures"/>
    <dgm:cxn modelId="{95AC3A68-EA7B-4EA4-A34D-F4D0B70077F7}" type="presParOf" srcId="{5416F5A8-53DF-45FB-A777-B9B064601508}" destId="{6CD8BED4-56FD-41D2-8810-49B9CAAFC0AD}" srcOrd="7" destOrd="0" presId="urn:microsoft.com/office/officeart/2008/layout/CaptionedPictures"/>
    <dgm:cxn modelId="{DA4B6FDE-42B6-41EC-824A-DBEF2831AE56}" type="presParOf" srcId="{5416F5A8-53DF-45FB-A777-B9B064601508}" destId="{D665D7C8-43E7-450A-9956-D32000CF81B5}" srcOrd="8" destOrd="0" presId="urn:microsoft.com/office/officeart/2008/layout/CaptionedPictures"/>
    <dgm:cxn modelId="{E7EB5FCF-54AF-481A-8C0F-8DB772ED195D}" type="presParOf" srcId="{D665D7C8-43E7-450A-9956-D32000CF81B5}" destId="{E845FB2C-338E-4BEC-824E-08F02EF4F784}" srcOrd="0" destOrd="0" presId="urn:microsoft.com/office/officeart/2008/layout/CaptionedPictures"/>
    <dgm:cxn modelId="{570299DC-6283-4FC5-BAFF-90B35D7CCB32}" type="presParOf" srcId="{D665D7C8-43E7-450A-9956-D32000CF81B5}" destId="{EC65EB48-E2D0-45EA-9BDF-E8B0E84B8530}" srcOrd="1" destOrd="0" presId="urn:microsoft.com/office/officeart/2008/layout/CaptionedPictures"/>
    <dgm:cxn modelId="{8CB62311-5892-4BE7-A570-A7E223FE2172}" type="presParOf" srcId="{D665D7C8-43E7-450A-9956-D32000CF81B5}" destId="{769A264B-7366-4F87-AA04-F16C0641826B}" srcOrd="2" destOrd="0" presId="urn:microsoft.com/office/officeart/2008/layout/CaptionedPictures"/>
    <dgm:cxn modelId="{53855801-EE18-4B41-B0C1-A74EE81E1567}" type="presParOf" srcId="{769A264B-7366-4F87-AA04-F16C0641826B}" destId="{1219755D-95AA-42CE-9FD4-0A836BFFC7B9}" srcOrd="0" destOrd="0" presId="urn:microsoft.com/office/officeart/2008/layout/CaptionedPictures"/>
    <dgm:cxn modelId="{41AAD543-E611-47C3-A6B4-CB14A69FC41C}" type="presParOf" srcId="{769A264B-7366-4F87-AA04-F16C0641826B}" destId="{6B04274D-0299-49AA-9E4D-80998C5B92F2}" srcOrd="1" destOrd="0" presId="urn:microsoft.com/office/officeart/2008/layout/CaptionedPictures"/>
    <dgm:cxn modelId="{7A3584D3-47EA-48DE-A507-92E7A5165A5D}" type="presParOf" srcId="{5416F5A8-53DF-45FB-A777-B9B064601508}" destId="{50F2723D-7009-44D2-B9CB-1EFB86751277}" srcOrd="9" destOrd="0" presId="urn:microsoft.com/office/officeart/2008/layout/CaptionedPictures"/>
    <dgm:cxn modelId="{2E6F61C7-E774-433B-A392-7E5894635E22}" type="presParOf" srcId="{5416F5A8-53DF-45FB-A777-B9B064601508}" destId="{82100036-4EFB-412E-8897-3FABE7DF97A1}" srcOrd="10" destOrd="0" presId="urn:microsoft.com/office/officeart/2008/layout/CaptionedPictures"/>
    <dgm:cxn modelId="{2A2B64F9-7341-4275-98F7-BB0C6535C391}" type="presParOf" srcId="{82100036-4EFB-412E-8897-3FABE7DF97A1}" destId="{EC3DC9CF-19F7-4A1F-8FB3-DDC9F3DB34CB}" srcOrd="0" destOrd="0" presId="urn:microsoft.com/office/officeart/2008/layout/CaptionedPictures"/>
    <dgm:cxn modelId="{C700B191-70F8-48F1-9407-A6E6FCD03DBC}" type="presParOf" srcId="{82100036-4EFB-412E-8897-3FABE7DF97A1}" destId="{B8524AFE-0F0D-4D32-B124-36E0D901F727}" srcOrd="1" destOrd="0" presId="urn:microsoft.com/office/officeart/2008/layout/CaptionedPictures"/>
    <dgm:cxn modelId="{C2997837-E9E4-4B07-95C6-8D2F47604D9C}" type="presParOf" srcId="{82100036-4EFB-412E-8897-3FABE7DF97A1}" destId="{F6BC8D7C-C5C7-438B-BE07-7CC36C223F2B}" srcOrd="2" destOrd="0" presId="urn:microsoft.com/office/officeart/2008/layout/CaptionedPictures"/>
    <dgm:cxn modelId="{1592D9D6-E19F-41A8-B9AD-4C8AF41AA8F0}" type="presParOf" srcId="{F6BC8D7C-C5C7-438B-BE07-7CC36C223F2B}" destId="{3FC94B20-7B6A-4E12-AB08-0E6707B44423}" srcOrd="0" destOrd="0" presId="urn:microsoft.com/office/officeart/2008/layout/CaptionedPictures"/>
    <dgm:cxn modelId="{C6A64C25-CBB0-4765-903E-B910FCA31C1F}" type="presParOf" srcId="{F6BC8D7C-C5C7-438B-BE07-7CC36C223F2B}" destId="{CE442509-AB3F-49CD-A7F3-A8B79AF064EF}" srcOrd="1" destOrd="0" presId="urn:microsoft.com/office/officeart/2008/layout/CaptionedPictures"/>
    <dgm:cxn modelId="{F80F66A4-C5A9-498B-B8DB-46489F402A62}" type="presParOf" srcId="{5416F5A8-53DF-45FB-A777-B9B064601508}" destId="{8120E72C-C0D9-403B-9712-177393C3BAEF}" srcOrd="11" destOrd="0" presId="urn:microsoft.com/office/officeart/2008/layout/CaptionedPictures"/>
    <dgm:cxn modelId="{FD9A2809-083D-47B1-8CFE-E2A89D3C56FF}" type="presParOf" srcId="{5416F5A8-53DF-45FB-A777-B9B064601508}" destId="{A4332541-8102-46CE-AED5-E78BC55FB8CA}" srcOrd="12" destOrd="0" presId="urn:microsoft.com/office/officeart/2008/layout/CaptionedPictures"/>
    <dgm:cxn modelId="{1904C843-CAF6-431A-81E7-35965985CE27}" type="presParOf" srcId="{A4332541-8102-46CE-AED5-E78BC55FB8CA}" destId="{5789BE04-79A3-4BCA-9A04-AF928D18E3DD}" srcOrd="0" destOrd="0" presId="urn:microsoft.com/office/officeart/2008/layout/CaptionedPictures"/>
    <dgm:cxn modelId="{950F8CA5-B7EE-4979-8032-20C17F7E8106}" type="presParOf" srcId="{A4332541-8102-46CE-AED5-E78BC55FB8CA}" destId="{ADA31FCF-A69E-4BA2-925B-31D61526538F}" srcOrd="1" destOrd="0" presId="urn:microsoft.com/office/officeart/2008/layout/CaptionedPictures"/>
    <dgm:cxn modelId="{7B3EFD4F-40C2-4E59-B9CA-FE2BFE4D3B72}" type="presParOf" srcId="{A4332541-8102-46CE-AED5-E78BC55FB8CA}" destId="{A2BF2383-9DE5-43A1-B712-B140AF01A29C}" srcOrd="2" destOrd="0" presId="urn:microsoft.com/office/officeart/2008/layout/CaptionedPictures"/>
    <dgm:cxn modelId="{1A6BE02F-9ACE-4A57-B2C4-10C77F18FB39}" type="presParOf" srcId="{A2BF2383-9DE5-43A1-B712-B140AF01A29C}" destId="{AE890EEC-444E-4B61-8A0A-041DEAEB2E7C}" srcOrd="0" destOrd="0" presId="urn:microsoft.com/office/officeart/2008/layout/CaptionedPictures"/>
    <dgm:cxn modelId="{F57A267F-E15A-4C11-917E-4C957C719DE4}" type="presParOf" srcId="{A2BF2383-9DE5-43A1-B712-B140AF01A29C}" destId="{CCF3FC3F-7FEF-4BCC-B47A-1F73837FB0B2}" srcOrd="1" destOrd="0" presId="urn:microsoft.com/office/officeart/2008/layout/CaptionedPictures"/>
    <dgm:cxn modelId="{F12B6906-E683-4B70-A275-D5E8127574D5}" type="presParOf" srcId="{5416F5A8-53DF-45FB-A777-B9B064601508}" destId="{13F05D5D-65FE-4A86-8D0C-C2DF35D8EB42}" srcOrd="13" destOrd="0" presId="urn:microsoft.com/office/officeart/2008/layout/CaptionedPictures"/>
    <dgm:cxn modelId="{D69E08B7-95E2-4285-A1AE-F4EE6667A183}" type="presParOf" srcId="{5416F5A8-53DF-45FB-A777-B9B064601508}" destId="{055C74FE-4A01-4865-AE2F-C96A4B127858}" srcOrd="14" destOrd="0" presId="urn:microsoft.com/office/officeart/2008/layout/CaptionedPictures"/>
    <dgm:cxn modelId="{B0B07523-2D32-42B1-BF90-F5BF578FE3E8}" type="presParOf" srcId="{055C74FE-4A01-4865-AE2F-C96A4B127858}" destId="{5B90AE56-8004-43DF-A022-60CA7B25347C}" srcOrd="0" destOrd="0" presId="urn:microsoft.com/office/officeart/2008/layout/CaptionedPictures"/>
    <dgm:cxn modelId="{EB2960A6-A814-4C65-8540-769E91F2B102}" type="presParOf" srcId="{055C74FE-4A01-4865-AE2F-C96A4B127858}" destId="{CABA3CC9-764D-4836-9596-B58346A5E372}" srcOrd="1" destOrd="0" presId="urn:microsoft.com/office/officeart/2008/layout/CaptionedPictures"/>
    <dgm:cxn modelId="{ED31F8EF-EDB4-446F-8E34-3B7F320EEE7F}" type="presParOf" srcId="{055C74FE-4A01-4865-AE2F-C96A4B127858}" destId="{58B5A6EF-B65F-488D-BA95-94C13CF76D35}" srcOrd="2" destOrd="0" presId="urn:microsoft.com/office/officeart/2008/layout/CaptionedPictures"/>
    <dgm:cxn modelId="{0D083BB4-07AC-41F8-A955-EA3ECA5DCD87}" type="presParOf" srcId="{58B5A6EF-B65F-488D-BA95-94C13CF76D35}" destId="{B58F604B-3595-4A0C-89DD-32E98F13AC1F}" srcOrd="0" destOrd="0" presId="urn:microsoft.com/office/officeart/2008/layout/CaptionedPictures"/>
    <dgm:cxn modelId="{10D38ECC-3E55-460D-9B71-475B47062645}" type="presParOf" srcId="{58B5A6EF-B65F-488D-BA95-94C13CF76D35}" destId="{6FCA968E-1D72-427C-ADF8-E1A714586241}" srcOrd="1" destOrd="0" presId="urn:microsoft.com/office/officeart/2008/layout/CaptionedPicture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47101206-45AE-4D76-9E84-7D3867C88332}" type="doc">
      <dgm:prSet loTypeId="urn:microsoft.com/office/officeart/2005/8/layout/lProcess3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tr-TR"/>
        </a:p>
      </dgm:t>
    </dgm:pt>
    <dgm:pt modelId="{5E1CE88C-446C-48FB-A917-9A092C4D0C1B}">
      <dgm:prSet/>
      <dgm:spPr/>
      <dgm:t>
        <a:bodyPr/>
        <a:lstStyle/>
        <a:p>
          <a:r>
            <a:rPr lang="tr-TR" dirty="0"/>
            <a:t>KATRAN</a:t>
          </a:r>
        </a:p>
      </dgm:t>
    </dgm:pt>
    <dgm:pt modelId="{CA293FFB-46C2-4183-8B1E-0D472A873A95}" type="parTrans" cxnId="{B5583A13-8C97-455A-85CC-545757A55B4B}">
      <dgm:prSet/>
      <dgm:spPr/>
      <dgm:t>
        <a:bodyPr/>
        <a:lstStyle/>
        <a:p>
          <a:endParaRPr lang="tr-TR"/>
        </a:p>
      </dgm:t>
    </dgm:pt>
    <dgm:pt modelId="{1D7496E0-031C-4598-8775-1DC0686A87B0}" type="sibTrans" cxnId="{B5583A13-8C97-455A-85CC-545757A55B4B}">
      <dgm:prSet/>
      <dgm:spPr/>
      <dgm:t>
        <a:bodyPr/>
        <a:lstStyle/>
        <a:p>
          <a:endParaRPr lang="tr-TR"/>
        </a:p>
      </dgm:t>
    </dgm:pt>
    <dgm:pt modelId="{FFA55072-7B2F-460A-8314-484D5F0B3EDF}">
      <dgm:prSet/>
      <dgm:spPr/>
      <dgm:t>
        <a:bodyPr/>
        <a:lstStyle/>
        <a:p>
          <a:r>
            <a:rPr lang="tr-TR" dirty="0"/>
            <a:t>BAKIR</a:t>
          </a:r>
        </a:p>
      </dgm:t>
    </dgm:pt>
    <dgm:pt modelId="{27A68470-5257-428B-AB88-8797AD0EC919}" type="parTrans" cxnId="{6C0B8CFA-1F7C-49C0-A037-FDD8E13F7DCA}">
      <dgm:prSet/>
      <dgm:spPr/>
      <dgm:t>
        <a:bodyPr/>
        <a:lstStyle/>
        <a:p>
          <a:endParaRPr lang="tr-TR"/>
        </a:p>
      </dgm:t>
    </dgm:pt>
    <dgm:pt modelId="{5597A773-1463-42D0-8EB9-DF448B08DC79}" type="sibTrans" cxnId="{6C0B8CFA-1F7C-49C0-A037-FDD8E13F7DCA}">
      <dgm:prSet/>
      <dgm:spPr/>
      <dgm:t>
        <a:bodyPr/>
        <a:lstStyle/>
        <a:p>
          <a:endParaRPr lang="tr-TR"/>
        </a:p>
      </dgm:t>
    </dgm:pt>
    <dgm:pt modelId="{D7BB2EB4-6AD3-48BC-AF4A-EB41EF1BB7DD}">
      <dgm:prSet/>
      <dgm:spPr/>
      <dgm:t>
        <a:bodyPr/>
        <a:lstStyle/>
        <a:p>
          <a:r>
            <a:rPr lang="tr-TR" dirty="0"/>
            <a:t>PLASTİK</a:t>
          </a:r>
        </a:p>
      </dgm:t>
    </dgm:pt>
    <dgm:pt modelId="{EBFFDF88-213D-485B-A134-4DE2F4B52BC6}" type="parTrans" cxnId="{D2C07C5A-7A21-42EE-97B9-C82F0E79D333}">
      <dgm:prSet/>
      <dgm:spPr/>
      <dgm:t>
        <a:bodyPr/>
        <a:lstStyle/>
        <a:p>
          <a:endParaRPr lang="tr-TR"/>
        </a:p>
      </dgm:t>
    </dgm:pt>
    <dgm:pt modelId="{BBFFF544-2908-4BE6-A3B0-DEE10FE6D7A2}" type="sibTrans" cxnId="{D2C07C5A-7A21-42EE-97B9-C82F0E79D333}">
      <dgm:prSet/>
      <dgm:spPr/>
      <dgm:t>
        <a:bodyPr/>
        <a:lstStyle/>
        <a:p>
          <a:endParaRPr lang="tr-TR"/>
        </a:p>
      </dgm:t>
    </dgm:pt>
    <dgm:pt modelId="{6BDDB5BF-2959-4B50-8A87-E1C2CADEA48F}">
      <dgm:prSet/>
      <dgm:spPr/>
      <dgm:t>
        <a:bodyPr/>
        <a:lstStyle/>
        <a:p>
          <a:r>
            <a:rPr lang="tr-TR" dirty="0"/>
            <a:t>GÜMÜŞ</a:t>
          </a:r>
        </a:p>
      </dgm:t>
    </dgm:pt>
    <dgm:pt modelId="{0678D803-7428-45B5-8C24-B01B7F879790}" type="parTrans" cxnId="{E7E3AB1F-17AA-4079-9A89-AF6EF780CE0E}">
      <dgm:prSet/>
      <dgm:spPr/>
      <dgm:t>
        <a:bodyPr/>
        <a:lstStyle/>
        <a:p>
          <a:endParaRPr lang="tr-TR"/>
        </a:p>
      </dgm:t>
    </dgm:pt>
    <dgm:pt modelId="{697598E5-D249-45A8-95FE-BFE4417EC79D}" type="sibTrans" cxnId="{E7E3AB1F-17AA-4079-9A89-AF6EF780CE0E}">
      <dgm:prSet/>
      <dgm:spPr/>
      <dgm:t>
        <a:bodyPr/>
        <a:lstStyle/>
        <a:p>
          <a:endParaRPr lang="tr-TR"/>
        </a:p>
      </dgm:t>
    </dgm:pt>
    <dgm:pt modelId="{3B2CAAC1-684C-4E58-B1F4-BE0B1E5B52AE}">
      <dgm:prSet/>
      <dgm:spPr/>
      <dgm:t>
        <a:bodyPr/>
        <a:lstStyle/>
        <a:p>
          <a:endParaRPr lang="tr-TR" dirty="0"/>
        </a:p>
      </dgm:t>
    </dgm:pt>
    <dgm:pt modelId="{C35F54A6-81D4-4E17-9757-A02181872E66}" type="parTrans" cxnId="{BF512995-4967-4F1D-B9A6-4222F0603A17}">
      <dgm:prSet/>
      <dgm:spPr/>
      <dgm:t>
        <a:bodyPr/>
        <a:lstStyle/>
        <a:p>
          <a:endParaRPr lang="tr-TR"/>
        </a:p>
      </dgm:t>
    </dgm:pt>
    <dgm:pt modelId="{29B7C8DF-FAFF-4EF3-BC04-BE5FD4B77D2E}" type="sibTrans" cxnId="{BF512995-4967-4F1D-B9A6-4222F0603A17}">
      <dgm:prSet/>
      <dgm:spPr/>
      <dgm:t>
        <a:bodyPr/>
        <a:lstStyle/>
        <a:p>
          <a:endParaRPr lang="tr-TR"/>
        </a:p>
      </dgm:t>
    </dgm:pt>
    <dgm:pt modelId="{4DCE04C9-5766-4B0F-809D-AADA762CC7D9}">
      <dgm:prSet/>
      <dgm:spPr/>
      <dgm:t>
        <a:bodyPr/>
        <a:lstStyle/>
        <a:p>
          <a:endParaRPr lang="tr-TR" dirty="0"/>
        </a:p>
      </dgm:t>
    </dgm:pt>
    <dgm:pt modelId="{2F56E10F-87C3-4D31-9334-E43E74D9184F}" type="parTrans" cxnId="{E315F35C-9F6D-4C8A-B87C-001DD53D5115}">
      <dgm:prSet/>
      <dgm:spPr/>
      <dgm:t>
        <a:bodyPr/>
        <a:lstStyle/>
        <a:p>
          <a:endParaRPr lang="tr-TR"/>
        </a:p>
      </dgm:t>
    </dgm:pt>
    <dgm:pt modelId="{E579637D-BD9B-427A-85C1-38CE6892D6B4}" type="sibTrans" cxnId="{E315F35C-9F6D-4C8A-B87C-001DD53D5115}">
      <dgm:prSet/>
      <dgm:spPr/>
      <dgm:t>
        <a:bodyPr/>
        <a:lstStyle/>
        <a:p>
          <a:endParaRPr lang="tr-TR"/>
        </a:p>
      </dgm:t>
    </dgm:pt>
    <dgm:pt modelId="{AC2115C0-78C7-4180-9745-9B2602048D56}">
      <dgm:prSet/>
      <dgm:spPr/>
      <dgm:t>
        <a:bodyPr/>
        <a:lstStyle/>
        <a:p>
          <a:endParaRPr lang="tr-TR" dirty="0"/>
        </a:p>
      </dgm:t>
    </dgm:pt>
    <dgm:pt modelId="{E59F256B-01C2-4AFC-A848-4309C933124C}" type="parTrans" cxnId="{3A3FA795-921E-4979-8630-1759AEB2CA93}">
      <dgm:prSet/>
      <dgm:spPr/>
      <dgm:t>
        <a:bodyPr/>
        <a:lstStyle/>
        <a:p>
          <a:endParaRPr lang="tr-TR"/>
        </a:p>
      </dgm:t>
    </dgm:pt>
    <dgm:pt modelId="{D9BFC0C3-DC0E-4075-9B09-E3DA788B8354}" type="sibTrans" cxnId="{3A3FA795-921E-4979-8630-1759AEB2CA93}">
      <dgm:prSet/>
      <dgm:spPr/>
      <dgm:t>
        <a:bodyPr/>
        <a:lstStyle/>
        <a:p>
          <a:endParaRPr lang="tr-TR"/>
        </a:p>
      </dgm:t>
    </dgm:pt>
    <dgm:pt modelId="{2EEA4439-6ED7-4EBA-A9A8-016AABE9D6EA}">
      <dgm:prSet/>
      <dgm:spPr/>
      <dgm:t>
        <a:bodyPr/>
        <a:lstStyle/>
        <a:p>
          <a:endParaRPr lang="tr-TR" dirty="0"/>
        </a:p>
      </dgm:t>
    </dgm:pt>
    <dgm:pt modelId="{DACEE80C-61F2-466C-8EAC-440AE3A01656}" type="parTrans" cxnId="{B437FAA0-1F6D-4D5E-958C-BB97814339C6}">
      <dgm:prSet/>
      <dgm:spPr/>
      <dgm:t>
        <a:bodyPr/>
        <a:lstStyle/>
        <a:p>
          <a:endParaRPr lang="tr-TR"/>
        </a:p>
      </dgm:t>
    </dgm:pt>
    <dgm:pt modelId="{08625919-A5CB-43C1-9A15-1127CEAAB826}" type="sibTrans" cxnId="{B437FAA0-1F6D-4D5E-958C-BB97814339C6}">
      <dgm:prSet/>
      <dgm:spPr/>
      <dgm:t>
        <a:bodyPr/>
        <a:lstStyle/>
        <a:p>
          <a:endParaRPr lang="tr-TR"/>
        </a:p>
      </dgm:t>
    </dgm:pt>
    <dgm:pt modelId="{4F8916E3-FB85-43C7-9BE0-C454613567BD}">
      <dgm:prSet/>
      <dgm:spPr/>
      <dgm:t>
        <a:bodyPr/>
        <a:lstStyle/>
        <a:p>
          <a:endParaRPr lang="tr-TR" dirty="0"/>
        </a:p>
      </dgm:t>
    </dgm:pt>
    <dgm:pt modelId="{C19E5D6F-BB9D-4ED5-99EA-784E473A271E}" type="parTrans" cxnId="{EE026C80-B4BE-4CD7-9D5C-D0F027D94ECA}">
      <dgm:prSet/>
      <dgm:spPr/>
      <dgm:t>
        <a:bodyPr/>
        <a:lstStyle/>
        <a:p>
          <a:endParaRPr lang="tr-TR"/>
        </a:p>
      </dgm:t>
    </dgm:pt>
    <dgm:pt modelId="{9F34A342-0839-4281-AAAB-C4D920A9BCBC}" type="sibTrans" cxnId="{EE026C80-B4BE-4CD7-9D5C-D0F027D94ECA}">
      <dgm:prSet/>
      <dgm:spPr/>
      <dgm:t>
        <a:bodyPr/>
        <a:lstStyle/>
        <a:p>
          <a:endParaRPr lang="tr-TR"/>
        </a:p>
      </dgm:t>
    </dgm:pt>
    <dgm:pt modelId="{26770A37-F562-44F2-A512-EFDA27C53511}">
      <dgm:prSet/>
      <dgm:spPr/>
      <dgm:t>
        <a:bodyPr/>
        <a:lstStyle/>
        <a:p>
          <a:r>
            <a:rPr lang="tr-TR" dirty="0"/>
            <a:t>KİREMİT</a:t>
          </a:r>
        </a:p>
      </dgm:t>
    </dgm:pt>
    <dgm:pt modelId="{0885C649-E8A5-437C-B56A-10E38818F272}" type="parTrans" cxnId="{65C5A5FF-2D71-43F9-93AF-B0C19A18319E}">
      <dgm:prSet/>
      <dgm:spPr/>
      <dgm:t>
        <a:bodyPr/>
        <a:lstStyle/>
        <a:p>
          <a:endParaRPr lang="tr-TR"/>
        </a:p>
      </dgm:t>
    </dgm:pt>
    <dgm:pt modelId="{C932050B-70BE-460F-8910-14D6C78F12DD}" type="sibTrans" cxnId="{65C5A5FF-2D71-43F9-93AF-B0C19A18319E}">
      <dgm:prSet/>
      <dgm:spPr/>
      <dgm:t>
        <a:bodyPr/>
        <a:lstStyle/>
        <a:p>
          <a:endParaRPr lang="tr-TR"/>
        </a:p>
      </dgm:t>
    </dgm:pt>
    <dgm:pt modelId="{B36E44C7-0312-4BE0-9755-8BCC38C2FDB6}">
      <dgm:prSet/>
      <dgm:spPr/>
      <dgm:t>
        <a:bodyPr/>
        <a:lstStyle/>
        <a:p>
          <a:endParaRPr lang="tr-TR" dirty="0"/>
        </a:p>
      </dgm:t>
    </dgm:pt>
    <dgm:pt modelId="{091B01FE-0841-4AD6-BE9D-5DFAA8FAF270}" type="parTrans" cxnId="{A6A811BA-EE4E-4AEC-8F43-DC2E33AB08E7}">
      <dgm:prSet/>
      <dgm:spPr/>
      <dgm:t>
        <a:bodyPr/>
        <a:lstStyle/>
        <a:p>
          <a:endParaRPr lang="tr-TR"/>
        </a:p>
      </dgm:t>
    </dgm:pt>
    <dgm:pt modelId="{05F9385C-5547-46B6-9E90-DC544C694ADE}" type="sibTrans" cxnId="{A6A811BA-EE4E-4AEC-8F43-DC2E33AB08E7}">
      <dgm:prSet/>
      <dgm:spPr/>
      <dgm:t>
        <a:bodyPr/>
        <a:lstStyle/>
        <a:p>
          <a:endParaRPr lang="tr-TR"/>
        </a:p>
      </dgm:t>
    </dgm:pt>
    <dgm:pt modelId="{D2C8EFC6-A547-49F5-A37D-B1FF2AFDE11D}">
      <dgm:prSet/>
      <dgm:spPr/>
      <dgm:t>
        <a:bodyPr/>
        <a:lstStyle/>
        <a:p>
          <a:r>
            <a:rPr lang="tr-TR" dirty="0"/>
            <a:t>PAMUK</a:t>
          </a:r>
        </a:p>
      </dgm:t>
    </dgm:pt>
    <dgm:pt modelId="{FF382D87-CDF5-45AC-966C-7E0AEDD11A09}" type="parTrans" cxnId="{7B5C9A77-D94F-4310-81AB-C4519EF8B1D4}">
      <dgm:prSet/>
      <dgm:spPr/>
      <dgm:t>
        <a:bodyPr/>
        <a:lstStyle/>
        <a:p>
          <a:endParaRPr lang="tr-TR"/>
        </a:p>
      </dgm:t>
    </dgm:pt>
    <dgm:pt modelId="{618589FD-F3FA-46AC-8EBC-236731766785}" type="sibTrans" cxnId="{7B5C9A77-D94F-4310-81AB-C4519EF8B1D4}">
      <dgm:prSet/>
      <dgm:spPr/>
      <dgm:t>
        <a:bodyPr/>
        <a:lstStyle/>
        <a:p>
          <a:endParaRPr lang="tr-TR"/>
        </a:p>
      </dgm:t>
    </dgm:pt>
    <dgm:pt modelId="{951EDAC4-182C-4057-889A-FAC8690A56CB}">
      <dgm:prSet/>
      <dgm:spPr/>
      <dgm:t>
        <a:bodyPr/>
        <a:lstStyle/>
        <a:p>
          <a:endParaRPr lang="tr-TR" dirty="0"/>
        </a:p>
      </dgm:t>
    </dgm:pt>
    <dgm:pt modelId="{11816C44-9DB5-4B30-A706-3E49F382F158}" type="parTrans" cxnId="{AEAB0B96-2E81-4909-A3D0-F7924712B3AB}">
      <dgm:prSet/>
      <dgm:spPr/>
      <dgm:t>
        <a:bodyPr/>
        <a:lstStyle/>
        <a:p>
          <a:endParaRPr lang="tr-TR"/>
        </a:p>
      </dgm:t>
    </dgm:pt>
    <dgm:pt modelId="{48F46842-36CE-4D77-B420-E1D5CCBC1167}" type="sibTrans" cxnId="{AEAB0B96-2E81-4909-A3D0-F7924712B3AB}">
      <dgm:prSet/>
      <dgm:spPr/>
      <dgm:t>
        <a:bodyPr/>
        <a:lstStyle/>
        <a:p>
          <a:endParaRPr lang="tr-TR"/>
        </a:p>
      </dgm:t>
    </dgm:pt>
    <dgm:pt modelId="{96AB7E98-A6A4-478E-8C6F-1B7BAD9022BC}">
      <dgm:prSet/>
      <dgm:spPr/>
      <dgm:t>
        <a:bodyPr/>
        <a:lstStyle/>
        <a:p>
          <a:r>
            <a:rPr lang="tr-TR" dirty="0"/>
            <a:t>ÇELİK</a:t>
          </a:r>
        </a:p>
      </dgm:t>
    </dgm:pt>
    <dgm:pt modelId="{756A1B8C-5FEC-4E6E-9604-988F7408DC26}" type="parTrans" cxnId="{35E9688D-2F86-4DE4-AC3F-E5628818CF08}">
      <dgm:prSet/>
      <dgm:spPr/>
      <dgm:t>
        <a:bodyPr/>
        <a:lstStyle/>
        <a:p>
          <a:endParaRPr lang="tr-TR"/>
        </a:p>
      </dgm:t>
    </dgm:pt>
    <dgm:pt modelId="{D35DA47B-854E-44BA-AC2A-EF3B81AD962E}" type="sibTrans" cxnId="{35E9688D-2F86-4DE4-AC3F-E5628818CF08}">
      <dgm:prSet/>
      <dgm:spPr/>
      <dgm:t>
        <a:bodyPr/>
        <a:lstStyle/>
        <a:p>
          <a:endParaRPr lang="tr-TR"/>
        </a:p>
      </dgm:t>
    </dgm:pt>
    <dgm:pt modelId="{7D7361A3-9ADF-4C84-87B0-BED857CEE8F9}">
      <dgm:prSet/>
      <dgm:spPr/>
      <dgm:t>
        <a:bodyPr/>
        <a:lstStyle/>
        <a:p>
          <a:endParaRPr lang="tr-TR" dirty="0"/>
        </a:p>
      </dgm:t>
    </dgm:pt>
    <dgm:pt modelId="{1EDDA949-AA39-4797-B9BD-3086BBB68996}" type="sibTrans" cxnId="{517461C6-435D-4D5A-8C0F-69BDB375A512}">
      <dgm:prSet/>
      <dgm:spPr/>
      <dgm:t>
        <a:bodyPr/>
        <a:lstStyle/>
        <a:p>
          <a:endParaRPr lang="tr-TR"/>
        </a:p>
      </dgm:t>
    </dgm:pt>
    <dgm:pt modelId="{94875EE5-8355-4BBD-913A-88E2C62237EC}" type="parTrans" cxnId="{517461C6-435D-4D5A-8C0F-69BDB375A512}">
      <dgm:prSet/>
      <dgm:spPr/>
      <dgm:t>
        <a:bodyPr/>
        <a:lstStyle/>
        <a:p>
          <a:endParaRPr lang="tr-TR"/>
        </a:p>
      </dgm:t>
    </dgm:pt>
    <dgm:pt modelId="{EEB62F0C-2F5D-4EFF-9A0D-0AC370F10A0B}">
      <dgm:prSet/>
      <dgm:spPr/>
      <dgm:t>
        <a:bodyPr/>
        <a:lstStyle/>
        <a:p>
          <a:r>
            <a:rPr lang="tr-TR" dirty="0"/>
            <a:t>KUMAŞ</a:t>
          </a:r>
        </a:p>
      </dgm:t>
    </dgm:pt>
    <dgm:pt modelId="{47596318-441B-4D9E-9B2D-C8B620523302}" type="sibTrans" cxnId="{5C9E58B9-2B2C-4D23-B436-44D2E1EA16DC}">
      <dgm:prSet/>
      <dgm:spPr/>
      <dgm:t>
        <a:bodyPr/>
        <a:lstStyle/>
        <a:p>
          <a:endParaRPr lang="tr-TR"/>
        </a:p>
      </dgm:t>
    </dgm:pt>
    <dgm:pt modelId="{5BA545DD-BDBC-45D4-A0C9-FD325219386D}" type="parTrans" cxnId="{5C9E58B9-2B2C-4D23-B436-44D2E1EA16DC}">
      <dgm:prSet/>
      <dgm:spPr/>
      <dgm:t>
        <a:bodyPr/>
        <a:lstStyle/>
        <a:p>
          <a:endParaRPr lang="tr-TR"/>
        </a:p>
      </dgm:t>
    </dgm:pt>
    <dgm:pt modelId="{5B63AFDD-C33F-41A4-9526-1F8E0DA79AB4}" type="pres">
      <dgm:prSet presAssocID="{47101206-45AE-4D76-9E84-7D3867C88332}" presName="Name0" presStyleCnt="0">
        <dgm:presLayoutVars>
          <dgm:chPref val="3"/>
          <dgm:dir/>
          <dgm:animLvl val="lvl"/>
          <dgm:resizeHandles/>
        </dgm:presLayoutVars>
      </dgm:prSet>
      <dgm:spPr/>
    </dgm:pt>
    <dgm:pt modelId="{5EA4202F-5F5E-4C70-AFC9-094CC59A7192}" type="pres">
      <dgm:prSet presAssocID="{5E1CE88C-446C-48FB-A917-9A092C4D0C1B}" presName="horFlow" presStyleCnt="0"/>
      <dgm:spPr/>
    </dgm:pt>
    <dgm:pt modelId="{0784E4CD-83D6-4B41-8EB1-641C19504AB9}" type="pres">
      <dgm:prSet presAssocID="{5E1CE88C-446C-48FB-A917-9A092C4D0C1B}" presName="bigChev" presStyleLbl="node1" presStyleIdx="0" presStyleCnt="8"/>
      <dgm:spPr/>
    </dgm:pt>
    <dgm:pt modelId="{17A86DD8-1F56-4C1B-8348-B1CE219AB447}" type="pres">
      <dgm:prSet presAssocID="{C35F54A6-81D4-4E17-9757-A02181872E66}" presName="parTrans" presStyleCnt="0"/>
      <dgm:spPr/>
    </dgm:pt>
    <dgm:pt modelId="{FD07B670-D15D-4EF3-98BB-2AFDAF59A25B}" type="pres">
      <dgm:prSet presAssocID="{3B2CAAC1-684C-4E58-B1F4-BE0B1E5B52AE}" presName="node" presStyleLbl="alignAccFollowNode1" presStyleIdx="0" presStyleCnt="8" custScaleX="192960">
        <dgm:presLayoutVars>
          <dgm:bulletEnabled val="1"/>
        </dgm:presLayoutVars>
      </dgm:prSet>
      <dgm:spPr/>
    </dgm:pt>
    <dgm:pt modelId="{0A6440F2-D582-47D3-B860-7988727A3A9C}" type="pres">
      <dgm:prSet presAssocID="{5E1CE88C-446C-48FB-A917-9A092C4D0C1B}" presName="vSp" presStyleCnt="0"/>
      <dgm:spPr/>
    </dgm:pt>
    <dgm:pt modelId="{77687E8B-E211-41CE-B065-ED4A5E641752}" type="pres">
      <dgm:prSet presAssocID="{FFA55072-7B2F-460A-8314-484D5F0B3EDF}" presName="horFlow" presStyleCnt="0"/>
      <dgm:spPr/>
    </dgm:pt>
    <dgm:pt modelId="{16912A31-78CA-4715-B0BA-907C2261726A}" type="pres">
      <dgm:prSet presAssocID="{FFA55072-7B2F-460A-8314-484D5F0B3EDF}" presName="bigChev" presStyleLbl="node1" presStyleIdx="1" presStyleCnt="8"/>
      <dgm:spPr/>
    </dgm:pt>
    <dgm:pt modelId="{0A7B01FC-7165-4A8D-A752-84307A555E90}" type="pres">
      <dgm:prSet presAssocID="{2F56E10F-87C3-4D31-9334-E43E74D9184F}" presName="parTrans" presStyleCnt="0"/>
      <dgm:spPr/>
    </dgm:pt>
    <dgm:pt modelId="{4E91FF8A-7E4B-41FC-9FAC-1B1235E2DD8F}" type="pres">
      <dgm:prSet presAssocID="{4DCE04C9-5766-4B0F-809D-AADA762CC7D9}" presName="node" presStyleLbl="alignAccFollowNode1" presStyleIdx="1" presStyleCnt="8" custScaleX="192960">
        <dgm:presLayoutVars>
          <dgm:bulletEnabled val="1"/>
        </dgm:presLayoutVars>
      </dgm:prSet>
      <dgm:spPr/>
    </dgm:pt>
    <dgm:pt modelId="{E49FE30F-4882-4070-9929-6C861766902A}" type="pres">
      <dgm:prSet presAssocID="{FFA55072-7B2F-460A-8314-484D5F0B3EDF}" presName="vSp" presStyleCnt="0"/>
      <dgm:spPr/>
    </dgm:pt>
    <dgm:pt modelId="{34A4800F-D877-43AA-8645-B5F28E7CF152}" type="pres">
      <dgm:prSet presAssocID="{D7BB2EB4-6AD3-48BC-AF4A-EB41EF1BB7DD}" presName="horFlow" presStyleCnt="0"/>
      <dgm:spPr/>
    </dgm:pt>
    <dgm:pt modelId="{D48DB3F6-32BA-4A90-9A60-8E323929572F}" type="pres">
      <dgm:prSet presAssocID="{D7BB2EB4-6AD3-48BC-AF4A-EB41EF1BB7DD}" presName="bigChev" presStyleLbl="node1" presStyleIdx="2" presStyleCnt="8"/>
      <dgm:spPr/>
    </dgm:pt>
    <dgm:pt modelId="{D0FD72BE-D116-40A4-A0D0-A182C74F15DC}" type="pres">
      <dgm:prSet presAssocID="{E59F256B-01C2-4AFC-A848-4309C933124C}" presName="parTrans" presStyleCnt="0"/>
      <dgm:spPr/>
    </dgm:pt>
    <dgm:pt modelId="{FAAD5CC8-6A20-4FD4-B9AC-FDEA0DDA9199}" type="pres">
      <dgm:prSet presAssocID="{AC2115C0-78C7-4180-9745-9B2602048D56}" presName="node" presStyleLbl="alignAccFollowNode1" presStyleIdx="2" presStyleCnt="8" custScaleX="192960">
        <dgm:presLayoutVars>
          <dgm:bulletEnabled val="1"/>
        </dgm:presLayoutVars>
      </dgm:prSet>
      <dgm:spPr/>
    </dgm:pt>
    <dgm:pt modelId="{0C92FABA-8480-47BC-A1B6-1F2634CBE324}" type="pres">
      <dgm:prSet presAssocID="{D7BB2EB4-6AD3-48BC-AF4A-EB41EF1BB7DD}" presName="vSp" presStyleCnt="0"/>
      <dgm:spPr/>
    </dgm:pt>
    <dgm:pt modelId="{68A6BE29-DFF7-4DA1-8597-317FBE8C3309}" type="pres">
      <dgm:prSet presAssocID="{6BDDB5BF-2959-4B50-8A87-E1C2CADEA48F}" presName="horFlow" presStyleCnt="0"/>
      <dgm:spPr/>
    </dgm:pt>
    <dgm:pt modelId="{A954B5FC-FD88-438E-B67B-D17CDEE14AE3}" type="pres">
      <dgm:prSet presAssocID="{6BDDB5BF-2959-4B50-8A87-E1C2CADEA48F}" presName="bigChev" presStyleLbl="node1" presStyleIdx="3" presStyleCnt="8"/>
      <dgm:spPr/>
    </dgm:pt>
    <dgm:pt modelId="{6C707893-85AE-4338-9C41-0D768FD01DDA}" type="pres">
      <dgm:prSet presAssocID="{94875EE5-8355-4BBD-913A-88E2C62237EC}" presName="parTrans" presStyleCnt="0"/>
      <dgm:spPr/>
    </dgm:pt>
    <dgm:pt modelId="{B5394AD7-A2A4-425C-8078-634E5590A20E}" type="pres">
      <dgm:prSet presAssocID="{7D7361A3-9ADF-4C84-87B0-BED857CEE8F9}" presName="node" presStyleLbl="alignAccFollowNode1" presStyleIdx="3" presStyleCnt="8" custScaleX="192960">
        <dgm:presLayoutVars>
          <dgm:bulletEnabled val="1"/>
        </dgm:presLayoutVars>
      </dgm:prSet>
      <dgm:spPr/>
    </dgm:pt>
    <dgm:pt modelId="{32290DC1-97D2-4249-88B0-DB2C0F56E8CF}" type="pres">
      <dgm:prSet presAssocID="{6BDDB5BF-2959-4B50-8A87-E1C2CADEA48F}" presName="vSp" presStyleCnt="0"/>
      <dgm:spPr/>
    </dgm:pt>
    <dgm:pt modelId="{9DA9A825-FB11-48A3-92F5-E315D935E478}" type="pres">
      <dgm:prSet presAssocID="{EEB62F0C-2F5D-4EFF-9A0D-0AC370F10A0B}" presName="horFlow" presStyleCnt="0"/>
      <dgm:spPr/>
    </dgm:pt>
    <dgm:pt modelId="{2818DFA9-2883-475C-B766-7568F1BE940E}" type="pres">
      <dgm:prSet presAssocID="{EEB62F0C-2F5D-4EFF-9A0D-0AC370F10A0B}" presName="bigChev" presStyleLbl="node1" presStyleIdx="4" presStyleCnt="8"/>
      <dgm:spPr/>
    </dgm:pt>
    <dgm:pt modelId="{2AA989E5-C53F-48F8-8A4C-912C421BDA18}" type="pres">
      <dgm:prSet presAssocID="{DACEE80C-61F2-466C-8EAC-440AE3A01656}" presName="parTrans" presStyleCnt="0"/>
      <dgm:spPr/>
    </dgm:pt>
    <dgm:pt modelId="{4FBCA954-ACF3-4385-A705-6ADA54C88B8C}" type="pres">
      <dgm:prSet presAssocID="{2EEA4439-6ED7-4EBA-A9A8-016AABE9D6EA}" presName="node" presStyleLbl="alignAccFollowNode1" presStyleIdx="4" presStyleCnt="8" custScaleX="192960">
        <dgm:presLayoutVars>
          <dgm:bulletEnabled val="1"/>
        </dgm:presLayoutVars>
      </dgm:prSet>
      <dgm:spPr/>
    </dgm:pt>
    <dgm:pt modelId="{03656F34-1A31-4641-B4A2-CD902217198F}" type="pres">
      <dgm:prSet presAssocID="{EEB62F0C-2F5D-4EFF-9A0D-0AC370F10A0B}" presName="vSp" presStyleCnt="0"/>
      <dgm:spPr/>
    </dgm:pt>
    <dgm:pt modelId="{55E90DF4-869D-47FC-B190-1E4948E8CF66}" type="pres">
      <dgm:prSet presAssocID="{26770A37-F562-44F2-A512-EFDA27C53511}" presName="horFlow" presStyleCnt="0"/>
      <dgm:spPr/>
    </dgm:pt>
    <dgm:pt modelId="{7EAFB71A-54C2-44B0-BC35-0601A6C74B79}" type="pres">
      <dgm:prSet presAssocID="{26770A37-F562-44F2-A512-EFDA27C53511}" presName="bigChev" presStyleLbl="node1" presStyleIdx="5" presStyleCnt="8"/>
      <dgm:spPr/>
    </dgm:pt>
    <dgm:pt modelId="{627778B2-D0B4-4997-BC27-8FD7FE4E3088}" type="pres">
      <dgm:prSet presAssocID="{091B01FE-0841-4AD6-BE9D-5DFAA8FAF270}" presName="parTrans" presStyleCnt="0"/>
      <dgm:spPr/>
    </dgm:pt>
    <dgm:pt modelId="{1075594D-6082-425B-BEC5-230B0ED926E5}" type="pres">
      <dgm:prSet presAssocID="{B36E44C7-0312-4BE0-9755-8BCC38C2FDB6}" presName="node" presStyleLbl="alignAccFollowNode1" presStyleIdx="5" presStyleCnt="8" custScaleX="192960">
        <dgm:presLayoutVars>
          <dgm:bulletEnabled val="1"/>
        </dgm:presLayoutVars>
      </dgm:prSet>
      <dgm:spPr/>
    </dgm:pt>
    <dgm:pt modelId="{1424F5D0-CCAA-4E98-BBF6-F667792F3B0F}" type="pres">
      <dgm:prSet presAssocID="{26770A37-F562-44F2-A512-EFDA27C53511}" presName="vSp" presStyleCnt="0"/>
      <dgm:spPr/>
    </dgm:pt>
    <dgm:pt modelId="{4B293B9B-BB3B-4632-8CA2-C809C1CECBA4}" type="pres">
      <dgm:prSet presAssocID="{D2C8EFC6-A547-49F5-A37D-B1FF2AFDE11D}" presName="horFlow" presStyleCnt="0"/>
      <dgm:spPr/>
    </dgm:pt>
    <dgm:pt modelId="{892A34C7-ACE3-4C06-BA66-9F22D0A407EC}" type="pres">
      <dgm:prSet presAssocID="{D2C8EFC6-A547-49F5-A37D-B1FF2AFDE11D}" presName="bigChev" presStyleLbl="node1" presStyleIdx="6" presStyleCnt="8"/>
      <dgm:spPr/>
    </dgm:pt>
    <dgm:pt modelId="{89A01A7E-119A-4BA1-957D-CD28F12B6F1E}" type="pres">
      <dgm:prSet presAssocID="{11816C44-9DB5-4B30-A706-3E49F382F158}" presName="parTrans" presStyleCnt="0"/>
      <dgm:spPr/>
    </dgm:pt>
    <dgm:pt modelId="{C31C544D-EF2D-4D36-B6CF-25E9E95A3F5B}" type="pres">
      <dgm:prSet presAssocID="{951EDAC4-182C-4057-889A-FAC8690A56CB}" presName="node" presStyleLbl="alignAccFollowNode1" presStyleIdx="6" presStyleCnt="8" custScaleX="192960">
        <dgm:presLayoutVars>
          <dgm:bulletEnabled val="1"/>
        </dgm:presLayoutVars>
      </dgm:prSet>
      <dgm:spPr/>
    </dgm:pt>
    <dgm:pt modelId="{C8AA2C11-F13C-4387-AB62-D8512468E2D6}" type="pres">
      <dgm:prSet presAssocID="{D2C8EFC6-A547-49F5-A37D-B1FF2AFDE11D}" presName="vSp" presStyleCnt="0"/>
      <dgm:spPr/>
    </dgm:pt>
    <dgm:pt modelId="{6E8D26CB-54F2-4D46-BEBB-8D089B6C19AE}" type="pres">
      <dgm:prSet presAssocID="{96AB7E98-A6A4-478E-8C6F-1B7BAD9022BC}" presName="horFlow" presStyleCnt="0"/>
      <dgm:spPr/>
    </dgm:pt>
    <dgm:pt modelId="{318A6EF6-8079-49F7-BF1B-1D1D1457C49F}" type="pres">
      <dgm:prSet presAssocID="{96AB7E98-A6A4-478E-8C6F-1B7BAD9022BC}" presName="bigChev" presStyleLbl="node1" presStyleIdx="7" presStyleCnt="8"/>
      <dgm:spPr/>
    </dgm:pt>
    <dgm:pt modelId="{BF0771EE-C3C0-4BB1-BF79-B1016AAF0E8E}" type="pres">
      <dgm:prSet presAssocID="{C19E5D6F-BB9D-4ED5-99EA-784E473A271E}" presName="parTrans" presStyleCnt="0"/>
      <dgm:spPr/>
    </dgm:pt>
    <dgm:pt modelId="{1D9EFB8E-6988-4E2D-88FF-33EA36739786}" type="pres">
      <dgm:prSet presAssocID="{4F8916E3-FB85-43C7-9BE0-C454613567BD}" presName="node" presStyleLbl="alignAccFollowNode1" presStyleIdx="7" presStyleCnt="8" custScaleX="192960">
        <dgm:presLayoutVars>
          <dgm:bulletEnabled val="1"/>
        </dgm:presLayoutVars>
      </dgm:prSet>
      <dgm:spPr/>
    </dgm:pt>
  </dgm:ptLst>
  <dgm:cxnLst>
    <dgm:cxn modelId="{E5557503-34C6-4E8A-A3BC-C7980928EBF1}" type="presOf" srcId="{3B2CAAC1-684C-4E58-B1F4-BE0B1E5B52AE}" destId="{FD07B670-D15D-4EF3-98BB-2AFDAF59A25B}" srcOrd="0" destOrd="0" presId="urn:microsoft.com/office/officeart/2005/8/layout/lProcess3"/>
    <dgm:cxn modelId="{350F5305-8D1E-4B4B-9896-D16092D484E4}" type="presOf" srcId="{AC2115C0-78C7-4180-9745-9B2602048D56}" destId="{FAAD5CC8-6A20-4FD4-B9AC-FDEA0DDA9199}" srcOrd="0" destOrd="0" presId="urn:microsoft.com/office/officeart/2005/8/layout/lProcess3"/>
    <dgm:cxn modelId="{8A3FEB07-7F30-4EAA-8E74-314F6679D970}" type="presOf" srcId="{FFA55072-7B2F-460A-8314-484D5F0B3EDF}" destId="{16912A31-78CA-4715-B0BA-907C2261726A}" srcOrd="0" destOrd="0" presId="urn:microsoft.com/office/officeart/2005/8/layout/lProcess3"/>
    <dgm:cxn modelId="{4E97940F-7524-4BCE-8780-380BD66C3E4D}" type="presOf" srcId="{4F8916E3-FB85-43C7-9BE0-C454613567BD}" destId="{1D9EFB8E-6988-4E2D-88FF-33EA36739786}" srcOrd="0" destOrd="0" presId="urn:microsoft.com/office/officeart/2005/8/layout/lProcess3"/>
    <dgm:cxn modelId="{B5583A13-8C97-455A-85CC-545757A55B4B}" srcId="{47101206-45AE-4D76-9E84-7D3867C88332}" destId="{5E1CE88C-446C-48FB-A917-9A092C4D0C1B}" srcOrd="0" destOrd="0" parTransId="{CA293FFB-46C2-4183-8B1E-0D472A873A95}" sibTransId="{1D7496E0-031C-4598-8775-1DC0686A87B0}"/>
    <dgm:cxn modelId="{E7E3AB1F-17AA-4079-9A89-AF6EF780CE0E}" srcId="{47101206-45AE-4D76-9E84-7D3867C88332}" destId="{6BDDB5BF-2959-4B50-8A87-E1C2CADEA48F}" srcOrd="3" destOrd="0" parTransId="{0678D803-7428-45B5-8C24-B01B7F879790}" sibTransId="{697598E5-D249-45A8-95FE-BFE4417EC79D}"/>
    <dgm:cxn modelId="{41702929-8E39-4661-8359-EB4D5320F866}" type="presOf" srcId="{2EEA4439-6ED7-4EBA-A9A8-016AABE9D6EA}" destId="{4FBCA954-ACF3-4385-A705-6ADA54C88B8C}" srcOrd="0" destOrd="0" presId="urn:microsoft.com/office/officeart/2005/8/layout/lProcess3"/>
    <dgm:cxn modelId="{D9ED0935-218A-4A4C-8FC0-9E26723F61C0}" type="presOf" srcId="{6BDDB5BF-2959-4B50-8A87-E1C2CADEA48F}" destId="{A954B5FC-FD88-438E-B67B-D17CDEE14AE3}" srcOrd="0" destOrd="0" presId="urn:microsoft.com/office/officeart/2005/8/layout/lProcess3"/>
    <dgm:cxn modelId="{5FF18C3D-AA77-48FE-BD2B-42A872D71C46}" type="presOf" srcId="{26770A37-F562-44F2-A512-EFDA27C53511}" destId="{7EAFB71A-54C2-44B0-BC35-0601A6C74B79}" srcOrd="0" destOrd="0" presId="urn:microsoft.com/office/officeart/2005/8/layout/lProcess3"/>
    <dgm:cxn modelId="{E315F35C-9F6D-4C8A-B87C-001DD53D5115}" srcId="{FFA55072-7B2F-460A-8314-484D5F0B3EDF}" destId="{4DCE04C9-5766-4B0F-809D-AADA762CC7D9}" srcOrd="0" destOrd="0" parTransId="{2F56E10F-87C3-4D31-9334-E43E74D9184F}" sibTransId="{E579637D-BD9B-427A-85C1-38CE6892D6B4}"/>
    <dgm:cxn modelId="{D2748546-B6E6-48CA-8AC4-F1FCFCBFBD89}" type="presOf" srcId="{4DCE04C9-5766-4B0F-809D-AADA762CC7D9}" destId="{4E91FF8A-7E4B-41FC-9FAC-1B1235E2DD8F}" srcOrd="0" destOrd="0" presId="urn:microsoft.com/office/officeart/2005/8/layout/lProcess3"/>
    <dgm:cxn modelId="{3243DC46-FC2D-4E12-918D-1B3639F098A7}" type="presOf" srcId="{951EDAC4-182C-4057-889A-FAC8690A56CB}" destId="{C31C544D-EF2D-4D36-B6CF-25E9E95A3F5B}" srcOrd="0" destOrd="0" presId="urn:microsoft.com/office/officeart/2005/8/layout/lProcess3"/>
    <dgm:cxn modelId="{3A7E1E67-110A-4C21-9023-7EBE4E0F543A}" type="presOf" srcId="{7D7361A3-9ADF-4C84-87B0-BED857CEE8F9}" destId="{B5394AD7-A2A4-425C-8078-634E5590A20E}" srcOrd="0" destOrd="0" presId="urn:microsoft.com/office/officeart/2005/8/layout/lProcess3"/>
    <dgm:cxn modelId="{10C1536E-C8C3-40A2-9453-BA65854FFE7C}" type="presOf" srcId="{B36E44C7-0312-4BE0-9755-8BCC38C2FDB6}" destId="{1075594D-6082-425B-BEC5-230B0ED926E5}" srcOrd="0" destOrd="0" presId="urn:microsoft.com/office/officeart/2005/8/layout/lProcess3"/>
    <dgm:cxn modelId="{F6344576-82D3-4687-AF93-D245C7360849}" type="presOf" srcId="{EEB62F0C-2F5D-4EFF-9A0D-0AC370F10A0B}" destId="{2818DFA9-2883-475C-B766-7568F1BE940E}" srcOrd="0" destOrd="0" presId="urn:microsoft.com/office/officeart/2005/8/layout/lProcess3"/>
    <dgm:cxn modelId="{7B5C9A77-D94F-4310-81AB-C4519EF8B1D4}" srcId="{47101206-45AE-4D76-9E84-7D3867C88332}" destId="{D2C8EFC6-A547-49F5-A37D-B1FF2AFDE11D}" srcOrd="6" destOrd="0" parTransId="{FF382D87-CDF5-45AC-966C-7E0AEDD11A09}" sibTransId="{618589FD-F3FA-46AC-8EBC-236731766785}"/>
    <dgm:cxn modelId="{D2C07C5A-7A21-42EE-97B9-C82F0E79D333}" srcId="{47101206-45AE-4D76-9E84-7D3867C88332}" destId="{D7BB2EB4-6AD3-48BC-AF4A-EB41EF1BB7DD}" srcOrd="2" destOrd="0" parTransId="{EBFFDF88-213D-485B-A134-4DE2F4B52BC6}" sibTransId="{BBFFF544-2908-4BE6-A3B0-DEE10FE6D7A2}"/>
    <dgm:cxn modelId="{EE026C80-B4BE-4CD7-9D5C-D0F027D94ECA}" srcId="{96AB7E98-A6A4-478E-8C6F-1B7BAD9022BC}" destId="{4F8916E3-FB85-43C7-9BE0-C454613567BD}" srcOrd="0" destOrd="0" parTransId="{C19E5D6F-BB9D-4ED5-99EA-784E473A271E}" sibTransId="{9F34A342-0839-4281-AAAB-C4D920A9BCBC}"/>
    <dgm:cxn modelId="{0396B382-4CE2-48FE-9563-094C78FD9DFA}" type="presOf" srcId="{5E1CE88C-446C-48FB-A917-9A092C4D0C1B}" destId="{0784E4CD-83D6-4B41-8EB1-641C19504AB9}" srcOrd="0" destOrd="0" presId="urn:microsoft.com/office/officeart/2005/8/layout/lProcess3"/>
    <dgm:cxn modelId="{35E9688D-2F86-4DE4-AC3F-E5628818CF08}" srcId="{47101206-45AE-4D76-9E84-7D3867C88332}" destId="{96AB7E98-A6A4-478E-8C6F-1B7BAD9022BC}" srcOrd="7" destOrd="0" parTransId="{756A1B8C-5FEC-4E6E-9604-988F7408DC26}" sibTransId="{D35DA47B-854E-44BA-AC2A-EF3B81AD962E}"/>
    <dgm:cxn modelId="{BF512995-4967-4F1D-B9A6-4222F0603A17}" srcId="{5E1CE88C-446C-48FB-A917-9A092C4D0C1B}" destId="{3B2CAAC1-684C-4E58-B1F4-BE0B1E5B52AE}" srcOrd="0" destOrd="0" parTransId="{C35F54A6-81D4-4E17-9757-A02181872E66}" sibTransId="{29B7C8DF-FAFF-4EF3-BC04-BE5FD4B77D2E}"/>
    <dgm:cxn modelId="{3A3FA795-921E-4979-8630-1759AEB2CA93}" srcId="{D7BB2EB4-6AD3-48BC-AF4A-EB41EF1BB7DD}" destId="{AC2115C0-78C7-4180-9745-9B2602048D56}" srcOrd="0" destOrd="0" parTransId="{E59F256B-01C2-4AFC-A848-4309C933124C}" sibTransId="{D9BFC0C3-DC0E-4075-9B09-E3DA788B8354}"/>
    <dgm:cxn modelId="{AEAB0B96-2E81-4909-A3D0-F7924712B3AB}" srcId="{D2C8EFC6-A547-49F5-A37D-B1FF2AFDE11D}" destId="{951EDAC4-182C-4057-889A-FAC8690A56CB}" srcOrd="0" destOrd="0" parTransId="{11816C44-9DB5-4B30-A706-3E49F382F158}" sibTransId="{48F46842-36CE-4D77-B420-E1D5CCBC1167}"/>
    <dgm:cxn modelId="{B437FAA0-1F6D-4D5E-958C-BB97814339C6}" srcId="{EEB62F0C-2F5D-4EFF-9A0D-0AC370F10A0B}" destId="{2EEA4439-6ED7-4EBA-A9A8-016AABE9D6EA}" srcOrd="0" destOrd="0" parTransId="{DACEE80C-61F2-466C-8EAC-440AE3A01656}" sibTransId="{08625919-A5CB-43C1-9A15-1127CEAAB826}"/>
    <dgm:cxn modelId="{11E463B4-6837-43F4-AE0F-A9E3C3CE83C9}" type="presOf" srcId="{47101206-45AE-4D76-9E84-7D3867C88332}" destId="{5B63AFDD-C33F-41A4-9526-1F8E0DA79AB4}" srcOrd="0" destOrd="0" presId="urn:microsoft.com/office/officeart/2005/8/layout/lProcess3"/>
    <dgm:cxn modelId="{5C9E58B9-2B2C-4D23-B436-44D2E1EA16DC}" srcId="{47101206-45AE-4D76-9E84-7D3867C88332}" destId="{EEB62F0C-2F5D-4EFF-9A0D-0AC370F10A0B}" srcOrd="4" destOrd="0" parTransId="{5BA545DD-BDBC-45D4-A0C9-FD325219386D}" sibTransId="{47596318-441B-4D9E-9B2D-C8B620523302}"/>
    <dgm:cxn modelId="{A6A811BA-EE4E-4AEC-8F43-DC2E33AB08E7}" srcId="{26770A37-F562-44F2-A512-EFDA27C53511}" destId="{B36E44C7-0312-4BE0-9755-8BCC38C2FDB6}" srcOrd="0" destOrd="0" parTransId="{091B01FE-0841-4AD6-BE9D-5DFAA8FAF270}" sibTransId="{05F9385C-5547-46B6-9E90-DC544C694ADE}"/>
    <dgm:cxn modelId="{9B73C0BB-5463-4C43-8DC9-8414E1EA09C2}" type="presOf" srcId="{D2C8EFC6-A547-49F5-A37D-B1FF2AFDE11D}" destId="{892A34C7-ACE3-4C06-BA66-9F22D0A407EC}" srcOrd="0" destOrd="0" presId="urn:microsoft.com/office/officeart/2005/8/layout/lProcess3"/>
    <dgm:cxn modelId="{517461C6-435D-4D5A-8C0F-69BDB375A512}" srcId="{6BDDB5BF-2959-4B50-8A87-E1C2CADEA48F}" destId="{7D7361A3-9ADF-4C84-87B0-BED857CEE8F9}" srcOrd="0" destOrd="0" parTransId="{94875EE5-8355-4BBD-913A-88E2C62237EC}" sibTransId="{1EDDA949-AA39-4797-B9BD-3086BBB68996}"/>
    <dgm:cxn modelId="{2C8CD3D6-D182-49D2-AAAE-777B201BCA1B}" type="presOf" srcId="{96AB7E98-A6A4-478E-8C6F-1B7BAD9022BC}" destId="{318A6EF6-8079-49F7-BF1B-1D1D1457C49F}" srcOrd="0" destOrd="0" presId="urn:microsoft.com/office/officeart/2005/8/layout/lProcess3"/>
    <dgm:cxn modelId="{0FF5E6E0-F1C8-4E5E-B541-CCDF3E897F5C}" type="presOf" srcId="{D7BB2EB4-6AD3-48BC-AF4A-EB41EF1BB7DD}" destId="{D48DB3F6-32BA-4A90-9A60-8E323929572F}" srcOrd="0" destOrd="0" presId="urn:microsoft.com/office/officeart/2005/8/layout/lProcess3"/>
    <dgm:cxn modelId="{6C0B8CFA-1F7C-49C0-A037-FDD8E13F7DCA}" srcId="{47101206-45AE-4D76-9E84-7D3867C88332}" destId="{FFA55072-7B2F-460A-8314-484D5F0B3EDF}" srcOrd="1" destOrd="0" parTransId="{27A68470-5257-428B-AB88-8797AD0EC919}" sibTransId="{5597A773-1463-42D0-8EB9-DF448B08DC79}"/>
    <dgm:cxn modelId="{65C5A5FF-2D71-43F9-93AF-B0C19A18319E}" srcId="{47101206-45AE-4D76-9E84-7D3867C88332}" destId="{26770A37-F562-44F2-A512-EFDA27C53511}" srcOrd="5" destOrd="0" parTransId="{0885C649-E8A5-437C-B56A-10E38818F272}" sibTransId="{C932050B-70BE-460F-8910-14D6C78F12DD}"/>
    <dgm:cxn modelId="{AD6B2F21-699A-4D6F-8AE8-B465642E5EAC}" type="presParOf" srcId="{5B63AFDD-C33F-41A4-9526-1F8E0DA79AB4}" destId="{5EA4202F-5F5E-4C70-AFC9-094CC59A7192}" srcOrd="0" destOrd="0" presId="urn:microsoft.com/office/officeart/2005/8/layout/lProcess3"/>
    <dgm:cxn modelId="{9D0472D5-F315-4A1D-827A-9AC866607AC3}" type="presParOf" srcId="{5EA4202F-5F5E-4C70-AFC9-094CC59A7192}" destId="{0784E4CD-83D6-4B41-8EB1-641C19504AB9}" srcOrd="0" destOrd="0" presId="urn:microsoft.com/office/officeart/2005/8/layout/lProcess3"/>
    <dgm:cxn modelId="{4A995A04-0D88-45BD-8B69-BE03BA62520D}" type="presParOf" srcId="{5EA4202F-5F5E-4C70-AFC9-094CC59A7192}" destId="{17A86DD8-1F56-4C1B-8348-B1CE219AB447}" srcOrd="1" destOrd="0" presId="urn:microsoft.com/office/officeart/2005/8/layout/lProcess3"/>
    <dgm:cxn modelId="{19A1CE7A-2470-46C3-BCCE-A99E27613C66}" type="presParOf" srcId="{5EA4202F-5F5E-4C70-AFC9-094CC59A7192}" destId="{FD07B670-D15D-4EF3-98BB-2AFDAF59A25B}" srcOrd="2" destOrd="0" presId="urn:microsoft.com/office/officeart/2005/8/layout/lProcess3"/>
    <dgm:cxn modelId="{A03C3F71-4D43-44BB-83EA-10C6D9A5919E}" type="presParOf" srcId="{5B63AFDD-C33F-41A4-9526-1F8E0DA79AB4}" destId="{0A6440F2-D582-47D3-B860-7988727A3A9C}" srcOrd="1" destOrd="0" presId="urn:microsoft.com/office/officeart/2005/8/layout/lProcess3"/>
    <dgm:cxn modelId="{9C5E6CD7-76ED-4B07-9D18-3E3A58747A94}" type="presParOf" srcId="{5B63AFDD-C33F-41A4-9526-1F8E0DA79AB4}" destId="{77687E8B-E211-41CE-B065-ED4A5E641752}" srcOrd="2" destOrd="0" presId="urn:microsoft.com/office/officeart/2005/8/layout/lProcess3"/>
    <dgm:cxn modelId="{84143012-8026-4674-9D0A-9134EC0CF9E2}" type="presParOf" srcId="{77687E8B-E211-41CE-B065-ED4A5E641752}" destId="{16912A31-78CA-4715-B0BA-907C2261726A}" srcOrd="0" destOrd="0" presId="urn:microsoft.com/office/officeart/2005/8/layout/lProcess3"/>
    <dgm:cxn modelId="{9912EFF6-1374-4690-A16D-9B795681FB6E}" type="presParOf" srcId="{77687E8B-E211-41CE-B065-ED4A5E641752}" destId="{0A7B01FC-7165-4A8D-A752-84307A555E90}" srcOrd="1" destOrd="0" presId="urn:microsoft.com/office/officeart/2005/8/layout/lProcess3"/>
    <dgm:cxn modelId="{B848C7C8-54D9-4CF0-BCAF-FCAF404FD074}" type="presParOf" srcId="{77687E8B-E211-41CE-B065-ED4A5E641752}" destId="{4E91FF8A-7E4B-41FC-9FAC-1B1235E2DD8F}" srcOrd="2" destOrd="0" presId="urn:microsoft.com/office/officeart/2005/8/layout/lProcess3"/>
    <dgm:cxn modelId="{930364DA-DED1-4930-B4B5-277401D6A404}" type="presParOf" srcId="{5B63AFDD-C33F-41A4-9526-1F8E0DA79AB4}" destId="{E49FE30F-4882-4070-9929-6C861766902A}" srcOrd="3" destOrd="0" presId="urn:microsoft.com/office/officeart/2005/8/layout/lProcess3"/>
    <dgm:cxn modelId="{69422A4C-5CB0-4975-8087-8F6B647BA924}" type="presParOf" srcId="{5B63AFDD-C33F-41A4-9526-1F8E0DA79AB4}" destId="{34A4800F-D877-43AA-8645-B5F28E7CF152}" srcOrd="4" destOrd="0" presId="urn:microsoft.com/office/officeart/2005/8/layout/lProcess3"/>
    <dgm:cxn modelId="{848423D0-6406-4402-9E48-2F27853DAAD1}" type="presParOf" srcId="{34A4800F-D877-43AA-8645-B5F28E7CF152}" destId="{D48DB3F6-32BA-4A90-9A60-8E323929572F}" srcOrd="0" destOrd="0" presId="urn:microsoft.com/office/officeart/2005/8/layout/lProcess3"/>
    <dgm:cxn modelId="{DDA23D6F-D159-4B89-942F-F19C7E944328}" type="presParOf" srcId="{34A4800F-D877-43AA-8645-B5F28E7CF152}" destId="{D0FD72BE-D116-40A4-A0D0-A182C74F15DC}" srcOrd="1" destOrd="0" presId="urn:microsoft.com/office/officeart/2005/8/layout/lProcess3"/>
    <dgm:cxn modelId="{137AFC2B-90C6-4376-B4FB-B605FFF570C3}" type="presParOf" srcId="{34A4800F-D877-43AA-8645-B5F28E7CF152}" destId="{FAAD5CC8-6A20-4FD4-B9AC-FDEA0DDA9199}" srcOrd="2" destOrd="0" presId="urn:microsoft.com/office/officeart/2005/8/layout/lProcess3"/>
    <dgm:cxn modelId="{57CAB9BB-D6CE-4994-A152-F32C3E94C7F1}" type="presParOf" srcId="{5B63AFDD-C33F-41A4-9526-1F8E0DA79AB4}" destId="{0C92FABA-8480-47BC-A1B6-1F2634CBE324}" srcOrd="5" destOrd="0" presId="urn:microsoft.com/office/officeart/2005/8/layout/lProcess3"/>
    <dgm:cxn modelId="{82C66155-4F39-4D3C-930C-2314AFCE5D86}" type="presParOf" srcId="{5B63AFDD-C33F-41A4-9526-1F8E0DA79AB4}" destId="{68A6BE29-DFF7-4DA1-8597-317FBE8C3309}" srcOrd="6" destOrd="0" presId="urn:microsoft.com/office/officeart/2005/8/layout/lProcess3"/>
    <dgm:cxn modelId="{7989FAB1-792B-4243-A4FE-E201754EBE53}" type="presParOf" srcId="{68A6BE29-DFF7-4DA1-8597-317FBE8C3309}" destId="{A954B5FC-FD88-438E-B67B-D17CDEE14AE3}" srcOrd="0" destOrd="0" presId="urn:microsoft.com/office/officeart/2005/8/layout/lProcess3"/>
    <dgm:cxn modelId="{54431039-5DC3-4EB5-866E-CB7DB5FFDDE5}" type="presParOf" srcId="{68A6BE29-DFF7-4DA1-8597-317FBE8C3309}" destId="{6C707893-85AE-4338-9C41-0D768FD01DDA}" srcOrd="1" destOrd="0" presId="urn:microsoft.com/office/officeart/2005/8/layout/lProcess3"/>
    <dgm:cxn modelId="{5156FCC9-ABFA-47E1-BCFF-799E472AB995}" type="presParOf" srcId="{68A6BE29-DFF7-4DA1-8597-317FBE8C3309}" destId="{B5394AD7-A2A4-425C-8078-634E5590A20E}" srcOrd="2" destOrd="0" presId="urn:microsoft.com/office/officeart/2005/8/layout/lProcess3"/>
    <dgm:cxn modelId="{DBCC4320-BD5D-4A43-879A-C36062667917}" type="presParOf" srcId="{5B63AFDD-C33F-41A4-9526-1F8E0DA79AB4}" destId="{32290DC1-97D2-4249-88B0-DB2C0F56E8CF}" srcOrd="7" destOrd="0" presId="urn:microsoft.com/office/officeart/2005/8/layout/lProcess3"/>
    <dgm:cxn modelId="{36F345D3-FE2F-4011-A05D-5707D080E531}" type="presParOf" srcId="{5B63AFDD-C33F-41A4-9526-1F8E0DA79AB4}" destId="{9DA9A825-FB11-48A3-92F5-E315D935E478}" srcOrd="8" destOrd="0" presId="urn:microsoft.com/office/officeart/2005/8/layout/lProcess3"/>
    <dgm:cxn modelId="{C0071B40-901D-4930-B265-33F76F1559FD}" type="presParOf" srcId="{9DA9A825-FB11-48A3-92F5-E315D935E478}" destId="{2818DFA9-2883-475C-B766-7568F1BE940E}" srcOrd="0" destOrd="0" presId="urn:microsoft.com/office/officeart/2005/8/layout/lProcess3"/>
    <dgm:cxn modelId="{41F3DA12-FF6B-4D07-8382-FC2914115BCC}" type="presParOf" srcId="{9DA9A825-FB11-48A3-92F5-E315D935E478}" destId="{2AA989E5-C53F-48F8-8A4C-912C421BDA18}" srcOrd="1" destOrd="0" presId="urn:microsoft.com/office/officeart/2005/8/layout/lProcess3"/>
    <dgm:cxn modelId="{1B7AD155-A335-4FFB-A1D3-C34EAA51861B}" type="presParOf" srcId="{9DA9A825-FB11-48A3-92F5-E315D935E478}" destId="{4FBCA954-ACF3-4385-A705-6ADA54C88B8C}" srcOrd="2" destOrd="0" presId="urn:microsoft.com/office/officeart/2005/8/layout/lProcess3"/>
    <dgm:cxn modelId="{C85D3BC5-4575-4E25-A16F-E144BBF4B849}" type="presParOf" srcId="{5B63AFDD-C33F-41A4-9526-1F8E0DA79AB4}" destId="{03656F34-1A31-4641-B4A2-CD902217198F}" srcOrd="9" destOrd="0" presId="urn:microsoft.com/office/officeart/2005/8/layout/lProcess3"/>
    <dgm:cxn modelId="{07997755-198F-403C-80CC-71D672605E4B}" type="presParOf" srcId="{5B63AFDD-C33F-41A4-9526-1F8E0DA79AB4}" destId="{55E90DF4-869D-47FC-B190-1E4948E8CF66}" srcOrd="10" destOrd="0" presId="urn:microsoft.com/office/officeart/2005/8/layout/lProcess3"/>
    <dgm:cxn modelId="{B3EA89B4-4F2E-4B67-8769-A6B8DD38E155}" type="presParOf" srcId="{55E90DF4-869D-47FC-B190-1E4948E8CF66}" destId="{7EAFB71A-54C2-44B0-BC35-0601A6C74B79}" srcOrd="0" destOrd="0" presId="urn:microsoft.com/office/officeart/2005/8/layout/lProcess3"/>
    <dgm:cxn modelId="{84205432-FD3B-4E1D-BA7D-7C05855FD07B}" type="presParOf" srcId="{55E90DF4-869D-47FC-B190-1E4948E8CF66}" destId="{627778B2-D0B4-4997-BC27-8FD7FE4E3088}" srcOrd="1" destOrd="0" presId="urn:microsoft.com/office/officeart/2005/8/layout/lProcess3"/>
    <dgm:cxn modelId="{B80EC118-D544-4BE3-9F41-8E578A0B720E}" type="presParOf" srcId="{55E90DF4-869D-47FC-B190-1E4948E8CF66}" destId="{1075594D-6082-425B-BEC5-230B0ED926E5}" srcOrd="2" destOrd="0" presId="urn:microsoft.com/office/officeart/2005/8/layout/lProcess3"/>
    <dgm:cxn modelId="{18BA32FF-77EB-49EF-A406-1513ACD66012}" type="presParOf" srcId="{5B63AFDD-C33F-41A4-9526-1F8E0DA79AB4}" destId="{1424F5D0-CCAA-4E98-BBF6-F667792F3B0F}" srcOrd="11" destOrd="0" presId="urn:microsoft.com/office/officeart/2005/8/layout/lProcess3"/>
    <dgm:cxn modelId="{33C48E03-8AEF-4DC9-814A-116DB4318FB1}" type="presParOf" srcId="{5B63AFDD-C33F-41A4-9526-1F8E0DA79AB4}" destId="{4B293B9B-BB3B-4632-8CA2-C809C1CECBA4}" srcOrd="12" destOrd="0" presId="urn:microsoft.com/office/officeart/2005/8/layout/lProcess3"/>
    <dgm:cxn modelId="{BB463CAD-13EC-41D2-89C7-1774350F2ED4}" type="presParOf" srcId="{4B293B9B-BB3B-4632-8CA2-C809C1CECBA4}" destId="{892A34C7-ACE3-4C06-BA66-9F22D0A407EC}" srcOrd="0" destOrd="0" presId="urn:microsoft.com/office/officeart/2005/8/layout/lProcess3"/>
    <dgm:cxn modelId="{2E478806-E6A4-4E61-BFC6-A3AE75A2AB21}" type="presParOf" srcId="{4B293B9B-BB3B-4632-8CA2-C809C1CECBA4}" destId="{89A01A7E-119A-4BA1-957D-CD28F12B6F1E}" srcOrd="1" destOrd="0" presId="urn:microsoft.com/office/officeart/2005/8/layout/lProcess3"/>
    <dgm:cxn modelId="{5C185AD2-21DA-47E9-B002-CF224ED86CC2}" type="presParOf" srcId="{4B293B9B-BB3B-4632-8CA2-C809C1CECBA4}" destId="{C31C544D-EF2D-4D36-B6CF-25E9E95A3F5B}" srcOrd="2" destOrd="0" presId="urn:microsoft.com/office/officeart/2005/8/layout/lProcess3"/>
    <dgm:cxn modelId="{4E95880F-1015-4A33-9DD9-7F3CC83C8B3B}" type="presParOf" srcId="{5B63AFDD-C33F-41A4-9526-1F8E0DA79AB4}" destId="{C8AA2C11-F13C-4387-AB62-D8512468E2D6}" srcOrd="13" destOrd="0" presId="urn:microsoft.com/office/officeart/2005/8/layout/lProcess3"/>
    <dgm:cxn modelId="{CB3591A7-D431-4BD0-A23B-C895CDA7B285}" type="presParOf" srcId="{5B63AFDD-C33F-41A4-9526-1F8E0DA79AB4}" destId="{6E8D26CB-54F2-4D46-BEBB-8D089B6C19AE}" srcOrd="14" destOrd="0" presId="urn:microsoft.com/office/officeart/2005/8/layout/lProcess3"/>
    <dgm:cxn modelId="{435B3CD2-825A-457C-B250-2C48E54D1725}" type="presParOf" srcId="{6E8D26CB-54F2-4D46-BEBB-8D089B6C19AE}" destId="{318A6EF6-8079-49F7-BF1B-1D1D1457C49F}" srcOrd="0" destOrd="0" presId="urn:microsoft.com/office/officeart/2005/8/layout/lProcess3"/>
    <dgm:cxn modelId="{E6B57867-4220-4E54-8D5F-256B07DDF30D}" type="presParOf" srcId="{6E8D26CB-54F2-4D46-BEBB-8D089B6C19AE}" destId="{BF0771EE-C3C0-4BB1-BF79-B1016AAF0E8E}" srcOrd="1" destOrd="0" presId="urn:microsoft.com/office/officeart/2005/8/layout/lProcess3"/>
    <dgm:cxn modelId="{45AFEB86-92C0-461D-A911-6822C20AF56B}" type="presParOf" srcId="{6E8D26CB-54F2-4D46-BEBB-8D089B6C19AE}" destId="{1D9EFB8E-6988-4E2D-88FF-33EA36739786}" srcOrd="2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291F686-6EEE-4E3C-B36E-8BDC41FFD406}" type="doc">
      <dgm:prSet loTypeId="urn:microsoft.com/office/officeart/2008/layout/CaptionedPictures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FA4A9CC7-E2DF-4F57-B49E-230E4FD59475}">
      <dgm:prSet phldrT="[Metin]" custT="1"/>
      <dgm:spPr/>
      <dgm:t>
        <a:bodyPr/>
        <a:lstStyle/>
        <a:p>
          <a:endParaRPr lang="tr-TR" sz="1400" dirty="0">
            <a:latin typeface="Chaparral Pro" panose="02060503040505020203" pitchFamily="18" charset="-94"/>
          </a:endParaRPr>
        </a:p>
      </dgm:t>
    </dgm:pt>
    <dgm:pt modelId="{7C3B7558-7ED3-4B54-B09C-4F3727727558}" type="parTrans" cxnId="{7D46A730-3FAE-43CD-8E22-544811037477}">
      <dgm:prSet/>
      <dgm:spPr/>
      <dgm:t>
        <a:bodyPr/>
        <a:lstStyle/>
        <a:p>
          <a:endParaRPr lang="tr-TR" sz="1400">
            <a:latin typeface="Chaparral Pro" panose="02060503040505020203" pitchFamily="18" charset="-94"/>
          </a:endParaRPr>
        </a:p>
      </dgm:t>
    </dgm:pt>
    <dgm:pt modelId="{FAD59E27-4656-446A-A703-7BC2C0102F76}" type="sibTrans" cxnId="{7D46A730-3FAE-43CD-8E22-544811037477}">
      <dgm:prSet/>
      <dgm:spPr/>
      <dgm:t>
        <a:bodyPr/>
        <a:lstStyle/>
        <a:p>
          <a:endParaRPr lang="tr-TR" sz="1400">
            <a:latin typeface="Chaparral Pro" panose="02060503040505020203" pitchFamily="18" charset="-94"/>
          </a:endParaRPr>
        </a:p>
      </dgm:t>
    </dgm:pt>
    <dgm:pt modelId="{E1B324BC-9393-4364-A2B9-05EE3FDFA00F}">
      <dgm:prSet phldrT="[Metin]" custT="1"/>
      <dgm:spPr/>
      <dgm:t>
        <a:bodyPr/>
        <a:lstStyle/>
        <a:p>
          <a:r>
            <a:rPr lang="tr-TR" sz="1400" b="0" i="0" dirty="0">
              <a:latin typeface="Chaparral Pro" panose="02060503040505020203" pitchFamily="18" charset="-94"/>
            </a:rPr>
            <a:t>PLASTİK</a:t>
          </a:r>
          <a:endParaRPr lang="tr-TR" sz="1400" dirty="0">
            <a:latin typeface="Chaparral Pro" panose="02060503040505020203" pitchFamily="18" charset="-94"/>
          </a:endParaRPr>
        </a:p>
      </dgm:t>
    </dgm:pt>
    <dgm:pt modelId="{194035B1-AB5E-4F49-B38C-AA416C02567A}" type="parTrans" cxnId="{787C2C12-8177-41DE-85CE-A5A2A8FFB850}">
      <dgm:prSet/>
      <dgm:spPr/>
      <dgm:t>
        <a:bodyPr/>
        <a:lstStyle/>
        <a:p>
          <a:endParaRPr lang="tr-TR" sz="1400">
            <a:latin typeface="Chaparral Pro" panose="02060503040505020203" pitchFamily="18" charset="-94"/>
          </a:endParaRPr>
        </a:p>
      </dgm:t>
    </dgm:pt>
    <dgm:pt modelId="{BA455F8A-3D9A-4DFD-86B7-D19A6A3B19D5}" type="sibTrans" cxnId="{787C2C12-8177-41DE-85CE-A5A2A8FFB850}">
      <dgm:prSet/>
      <dgm:spPr/>
      <dgm:t>
        <a:bodyPr/>
        <a:lstStyle/>
        <a:p>
          <a:endParaRPr lang="tr-TR" sz="1400">
            <a:latin typeface="Chaparral Pro" panose="02060503040505020203" pitchFamily="18" charset="-94"/>
          </a:endParaRPr>
        </a:p>
      </dgm:t>
    </dgm:pt>
    <dgm:pt modelId="{A29A51BC-F1DD-4702-BCBD-7B1D8C8F8429}">
      <dgm:prSet phldrT="[Metin]" custT="1"/>
      <dgm:spPr/>
      <dgm:t>
        <a:bodyPr/>
        <a:lstStyle/>
        <a:p>
          <a:endParaRPr lang="tr-TR" sz="1400" dirty="0">
            <a:latin typeface="Chaparral Pro" panose="02060503040505020203" pitchFamily="18" charset="-94"/>
          </a:endParaRPr>
        </a:p>
      </dgm:t>
    </dgm:pt>
    <dgm:pt modelId="{F952FA06-A752-41A7-B99A-BD7D40233652}" type="parTrans" cxnId="{5A1A37E0-29E5-4D55-A39A-1634607CBEC5}">
      <dgm:prSet/>
      <dgm:spPr/>
      <dgm:t>
        <a:bodyPr/>
        <a:lstStyle/>
        <a:p>
          <a:endParaRPr lang="tr-TR" sz="1400">
            <a:latin typeface="Chaparral Pro" panose="02060503040505020203" pitchFamily="18" charset="-94"/>
          </a:endParaRPr>
        </a:p>
      </dgm:t>
    </dgm:pt>
    <dgm:pt modelId="{AAF83648-74A1-46F5-AB9D-7275B6E3FC34}" type="sibTrans" cxnId="{5A1A37E0-29E5-4D55-A39A-1634607CBEC5}">
      <dgm:prSet/>
      <dgm:spPr/>
      <dgm:t>
        <a:bodyPr/>
        <a:lstStyle/>
        <a:p>
          <a:endParaRPr lang="tr-TR" sz="1400">
            <a:latin typeface="Chaparral Pro" panose="02060503040505020203" pitchFamily="18" charset="-94"/>
          </a:endParaRPr>
        </a:p>
      </dgm:t>
    </dgm:pt>
    <dgm:pt modelId="{14850A7E-5208-408D-8130-2AEA1AE77958}">
      <dgm:prSet phldrT="[Metin]" custT="1"/>
      <dgm:spPr/>
      <dgm:t>
        <a:bodyPr/>
        <a:lstStyle/>
        <a:p>
          <a:r>
            <a:rPr lang="tr-TR" sz="1400" b="0" i="0" dirty="0">
              <a:latin typeface="Chaparral Pro" panose="02060503040505020203" pitchFamily="18" charset="-94"/>
            </a:rPr>
            <a:t>SAMAN</a:t>
          </a:r>
          <a:endParaRPr lang="tr-TR" sz="1400" dirty="0">
            <a:latin typeface="Chaparral Pro" panose="02060503040505020203" pitchFamily="18" charset="-94"/>
          </a:endParaRPr>
        </a:p>
      </dgm:t>
    </dgm:pt>
    <dgm:pt modelId="{830A435F-FFEF-4D8E-A07C-EB869414D8EC}" type="parTrans" cxnId="{6622AFEB-001D-47A3-AC79-B91F7B65D9E2}">
      <dgm:prSet/>
      <dgm:spPr/>
      <dgm:t>
        <a:bodyPr/>
        <a:lstStyle/>
        <a:p>
          <a:endParaRPr lang="tr-TR" sz="1400">
            <a:latin typeface="Chaparral Pro" panose="02060503040505020203" pitchFamily="18" charset="-94"/>
          </a:endParaRPr>
        </a:p>
      </dgm:t>
    </dgm:pt>
    <dgm:pt modelId="{8574823C-53CD-4CFA-9B03-633BC29C8279}" type="sibTrans" cxnId="{6622AFEB-001D-47A3-AC79-B91F7B65D9E2}">
      <dgm:prSet/>
      <dgm:spPr/>
      <dgm:t>
        <a:bodyPr/>
        <a:lstStyle/>
        <a:p>
          <a:endParaRPr lang="tr-TR" sz="1400">
            <a:latin typeface="Chaparral Pro" panose="02060503040505020203" pitchFamily="18" charset="-94"/>
          </a:endParaRPr>
        </a:p>
      </dgm:t>
    </dgm:pt>
    <dgm:pt modelId="{173096CD-6174-4911-9A69-635E2293CDCE}">
      <dgm:prSet phldrT="[Metin]" custT="1"/>
      <dgm:spPr/>
      <dgm:t>
        <a:bodyPr/>
        <a:lstStyle/>
        <a:p>
          <a:endParaRPr lang="tr-TR" sz="1400" dirty="0">
            <a:latin typeface="Chaparral Pro" panose="02060503040505020203" pitchFamily="18" charset="-94"/>
          </a:endParaRPr>
        </a:p>
      </dgm:t>
    </dgm:pt>
    <dgm:pt modelId="{938779B8-952F-4C2C-9CAB-BB7C7F590D3A}" type="parTrans" cxnId="{196F7B51-1C7B-42CF-A6A2-7997FA33B16C}">
      <dgm:prSet/>
      <dgm:spPr/>
      <dgm:t>
        <a:bodyPr/>
        <a:lstStyle/>
        <a:p>
          <a:endParaRPr lang="tr-TR" sz="1400">
            <a:latin typeface="Chaparral Pro" panose="02060503040505020203" pitchFamily="18" charset="-94"/>
          </a:endParaRPr>
        </a:p>
      </dgm:t>
    </dgm:pt>
    <dgm:pt modelId="{8F07465B-483A-438A-927C-4820DA6C2100}" type="sibTrans" cxnId="{196F7B51-1C7B-42CF-A6A2-7997FA33B16C}">
      <dgm:prSet/>
      <dgm:spPr/>
      <dgm:t>
        <a:bodyPr/>
        <a:lstStyle/>
        <a:p>
          <a:endParaRPr lang="tr-TR" sz="1400">
            <a:latin typeface="Chaparral Pro" panose="02060503040505020203" pitchFamily="18" charset="-94"/>
          </a:endParaRPr>
        </a:p>
      </dgm:t>
    </dgm:pt>
    <dgm:pt modelId="{A139F52F-9E4A-46E9-B4F0-A81E499C7AF3}">
      <dgm:prSet phldrT="[Metin]" custT="1"/>
      <dgm:spPr/>
      <dgm:t>
        <a:bodyPr/>
        <a:lstStyle/>
        <a:p>
          <a:r>
            <a:rPr lang="tr-TR" sz="1400" b="0" i="0" dirty="0">
              <a:latin typeface="Chaparral Pro" panose="02060503040505020203" pitchFamily="18" charset="-94"/>
            </a:rPr>
            <a:t>STRAFOR KÖPÜK</a:t>
          </a:r>
          <a:endParaRPr lang="tr-TR" sz="1400" dirty="0">
            <a:latin typeface="Chaparral Pro" panose="02060503040505020203" pitchFamily="18" charset="-94"/>
          </a:endParaRPr>
        </a:p>
      </dgm:t>
    </dgm:pt>
    <dgm:pt modelId="{55D83765-E73B-4ABA-A9FC-079871CA6B03}" type="parTrans" cxnId="{BCE1B862-B096-4C8E-A1DD-53A94DA7A8C8}">
      <dgm:prSet/>
      <dgm:spPr/>
      <dgm:t>
        <a:bodyPr/>
        <a:lstStyle/>
        <a:p>
          <a:endParaRPr lang="tr-TR" sz="1400">
            <a:latin typeface="Chaparral Pro" panose="02060503040505020203" pitchFamily="18" charset="-94"/>
          </a:endParaRPr>
        </a:p>
      </dgm:t>
    </dgm:pt>
    <dgm:pt modelId="{662EDBBC-72D8-433D-8B4D-8A7639F46B76}" type="sibTrans" cxnId="{BCE1B862-B096-4C8E-A1DD-53A94DA7A8C8}">
      <dgm:prSet/>
      <dgm:spPr/>
      <dgm:t>
        <a:bodyPr/>
        <a:lstStyle/>
        <a:p>
          <a:endParaRPr lang="tr-TR" sz="1400">
            <a:latin typeface="Chaparral Pro" panose="02060503040505020203" pitchFamily="18" charset="-94"/>
          </a:endParaRPr>
        </a:p>
      </dgm:t>
    </dgm:pt>
    <dgm:pt modelId="{27109A02-D83D-484C-909C-B09FD29E2C06}">
      <dgm:prSet phldrT="[Metin]" custT="1"/>
      <dgm:spPr/>
      <dgm:t>
        <a:bodyPr/>
        <a:lstStyle/>
        <a:p>
          <a:endParaRPr lang="tr-TR" sz="1400" dirty="0">
            <a:latin typeface="Chaparral Pro" panose="02060503040505020203" pitchFamily="18" charset="-94"/>
          </a:endParaRPr>
        </a:p>
      </dgm:t>
    </dgm:pt>
    <dgm:pt modelId="{8B7A9D2C-9DF4-4AAE-81CF-971A5980B002}" type="parTrans" cxnId="{077255E5-B808-431F-B5FD-02C00ECCE2A0}">
      <dgm:prSet/>
      <dgm:spPr/>
      <dgm:t>
        <a:bodyPr/>
        <a:lstStyle/>
        <a:p>
          <a:endParaRPr lang="tr-TR" sz="1400">
            <a:latin typeface="Chaparral Pro" panose="02060503040505020203" pitchFamily="18" charset="-94"/>
          </a:endParaRPr>
        </a:p>
      </dgm:t>
    </dgm:pt>
    <dgm:pt modelId="{F803A661-2BA4-4509-A783-33CF9C4BA9BC}" type="sibTrans" cxnId="{077255E5-B808-431F-B5FD-02C00ECCE2A0}">
      <dgm:prSet/>
      <dgm:spPr/>
      <dgm:t>
        <a:bodyPr/>
        <a:lstStyle/>
        <a:p>
          <a:endParaRPr lang="tr-TR" sz="1400">
            <a:latin typeface="Chaparral Pro" panose="02060503040505020203" pitchFamily="18" charset="-94"/>
          </a:endParaRPr>
        </a:p>
      </dgm:t>
    </dgm:pt>
    <dgm:pt modelId="{0B7F975B-CD2B-47F5-AC0A-6162D18E07A3}">
      <dgm:prSet phldrT="[Metin]" custT="1"/>
      <dgm:spPr/>
      <dgm:t>
        <a:bodyPr/>
        <a:lstStyle/>
        <a:p>
          <a:r>
            <a:rPr lang="tr-TR" sz="1400" b="0" i="0" dirty="0">
              <a:latin typeface="Chaparral Pro" panose="02060503040505020203" pitchFamily="18" charset="-94"/>
            </a:rPr>
            <a:t>TAHTA</a:t>
          </a:r>
          <a:endParaRPr lang="tr-TR" sz="1400" dirty="0">
            <a:latin typeface="Chaparral Pro" panose="02060503040505020203" pitchFamily="18" charset="-94"/>
          </a:endParaRPr>
        </a:p>
      </dgm:t>
    </dgm:pt>
    <dgm:pt modelId="{A9507F59-4D81-4EAE-9242-C714FE573984}" type="parTrans" cxnId="{C6037275-B0A3-4777-9102-1AA54E4965DF}">
      <dgm:prSet/>
      <dgm:spPr/>
      <dgm:t>
        <a:bodyPr/>
        <a:lstStyle/>
        <a:p>
          <a:endParaRPr lang="tr-TR" sz="1400">
            <a:latin typeface="Chaparral Pro" panose="02060503040505020203" pitchFamily="18" charset="-94"/>
          </a:endParaRPr>
        </a:p>
      </dgm:t>
    </dgm:pt>
    <dgm:pt modelId="{6DD3392B-CB3C-44E9-92FE-0BB6E71E0C1C}" type="sibTrans" cxnId="{C6037275-B0A3-4777-9102-1AA54E4965DF}">
      <dgm:prSet/>
      <dgm:spPr/>
      <dgm:t>
        <a:bodyPr/>
        <a:lstStyle/>
        <a:p>
          <a:endParaRPr lang="tr-TR" sz="1400">
            <a:latin typeface="Chaparral Pro" panose="02060503040505020203" pitchFamily="18" charset="-94"/>
          </a:endParaRPr>
        </a:p>
      </dgm:t>
    </dgm:pt>
    <dgm:pt modelId="{83DA2962-FC5A-4301-9E6D-D07D41AFBA44}">
      <dgm:prSet phldrT="[Metin]" custT="1"/>
      <dgm:spPr/>
      <dgm:t>
        <a:bodyPr/>
        <a:lstStyle/>
        <a:p>
          <a:endParaRPr lang="tr-TR" sz="1400" dirty="0">
            <a:latin typeface="Chaparral Pro" panose="02060503040505020203" pitchFamily="18" charset="-94"/>
          </a:endParaRPr>
        </a:p>
      </dgm:t>
    </dgm:pt>
    <dgm:pt modelId="{6EC417F9-3A06-46F5-BDE4-717E2B78318F}" type="parTrans" cxnId="{B6452070-BE5A-4172-9D0C-46A40C01A4CA}">
      <dgm:prSet/>
      <dgm:spPr/>
      <dgm:t>
        <a:bodyPr/>
        <a:lstStyle/>
        <a:p>
          <a:endParaRPr lang="tr-TR" sz="1400">
            <a:latin typeface="Chaparral Pro" panose="02060503040505020203" pitchFamily="18" charset="-94"/>
          </a:endParaRPr>
        </a:p>
      </dgm:t>
    </dgm:pt>
    <dgm:pt modelId="{5C784DF1-0443-4338-83D8-E25FA4CDC8FD}" type="sibTrans" cxnId="{B6452070-BE5A-4172-9D0C-46A40C01A4CA}">
      <dgm:prSet/>
      <dgm:spPr/>
      <dgm:t>
        <a:bodyPr/>
        <a:lstStyle/>
        <a:p>
          <a:endParaRPr lang="tr-TR" sz="1400">
            <a:latin typeface="Chaparral Pro" panose="02060503040505020203" pitchFamily="18" charset="-94"/>
          </a:endParaRPr>
        </a:p>
      </dgm:t>
    </dgm:pt>
    <dgm:pt modelId="{BDBCA2C1-B77F-4FD9-97C3-E4BFF1AA3484}">
      <dgm:prSet phldrT="[Metin]" custT="1"/>
      <dgm:spPr/>
      <dgm:t>
        <a:bodyPr/>
        <a:lstStyle/>
        <a:p>
          <a:r>
            <a:rPr lang="tr-TR" sz="1400" b="0" i="0" dirty="0">
              <a:latin typeface="Chaparral Pro" panose="02060503040505020203" pitchFamily="18" charset="-94"/>
            </a:rPr>
            <a:t>PAMUK</a:t>
          </a:r>
          <a:endParaRPr lang="tr-TR" sz="1400" dirty="0">
            <a:latin typeface="Chaparral Pro" panose="02060503040505020203" pitchFamily="18" charset="-94"/>
          </a:endParaRPr>
        </a:p>
      </dgm:t>
    </dgm:pt>
    <dgm:pt modelId="{7606F4EB-594F-4D27-98C7-B5DA337B18D6}" type="parTrans" cxnId="{7C1BB3DD-7BB2-4091-B5E1-C371EFC7235C}">
      <dgm:prSet/>
      <dgm:spPr/>
      <dgm:t>
        <a:bodyPr/>
        <a:lstStyle/>
        <a:p>
          <a:endParaRPr lang="tr-TR" sz="1400">
            <a:latin typeface="Chaparral Pro" panose="02060503040505020203" pitchFamily="18" charset="-94"/>
          </a:endParaRPr>
        </a:p>
      </dgm:t>
    </dgm:pt>
    <dgm:pt modelId="{F40494E8-FADC-4001-98EC-F135EF25AB50}" type="sibTrans" cxnId="{7C1BB3DD-7BB2-4091-B5E1-C371EFC7235C}">
      <dgm:prSet/>
      <dgm:spPr/>
      <dgm:t>
        <a:bodyPr/>
        <a:lstStyle/>
        <a:p>
          <a:endParaRPr lang="tr-TR" sz="1400">
            <a:latin typeface="Chaparral Pro" panose="02060503040505020203" pitchFamily="18" charset="-94"/>
          </a:endParaRPr>
        </a:p>
      </dgm:t>
    </dgm:pt>
    <dgm:pt modelId="{D7153940-8FBD-4496-854D-86BED26C42ED}">
      <dgm:prSet phldrT="[Metin]" custT="1"/>
      <dgm:spPr/>
      <dgm:t>
        <a:bodyPr/>
        <a:lstStyle/>
        <a:p>
          <a:endParaRPr lang="tr-TR" sz="1400" dirty="0">
            <a:latin typeface="Chaparral Pro" panose="02060503040505020203" pitchFamily="18" charset="-94"/>
          </a:endParaRPr>
        </a:p>
      </dgm:t>
    </dgm:pt>
    <dgm:pt modelId="{A256934A-4608-4A09-87D5-83D86DC04216}" type="parTrans" cxnId="{3E8DB7B8-3971-483B-B9CA-F5370E0AF562}">
      <dgm:prSet/>
      <dgm:spPr/>
      <dgm:t>
        <a:bodyPr/>
        <a:lstStyle/>
        <a:p>
          <a:endParaRPr lang="tr-TR" sz="1400">
            <a:latin typeface="Chaparral Pro" panose="02060503040505020203" pitchFamily="18" charset="-94"/>
          </a:endParaRPr>
        </a:p>
      </dgm:t>
    </dgm:pt>
    <dgm:pt modelId="{B7C725DC-E761-456B-9770-FFEC5E39E938}" type="sibTrans" cxnId="{3E8DB7B8-3971-483B-B9CA-F5370E0AF562}">
      <dgm:prSet/>
      <dgm:spPr/>
      <dgm:t>
        <a:bodyPr/>
        <a:lstStyle/>
        <a:p>
          <a:endParaRPr lang="tr-TR" sz="1400">
            <a:latin typeface="Chaparral Pro" panose="02060503040505020203" pitchFamily="18" charset="-94"/>
          </a:endParaRPr>
        </a:p>
      </dgm:t>
    </dgm:pt>
    <dgm:pt modelId="{1A4F15AD-D952-4DF9-8194-65FE0DCEDB23}">
      <dgm:prSet phldrT="[Metin]" custT="1"/>
      <dgm:spPr/>
      <dgm:t>
        <a:bodyPr/>
        <a:lstStyle/>
        <a:p>
          <a:r>
            <a:rPr lang="tr-TR" sz="1400" b="0" i="0" dirty="0">
              <a:latin typeface="Chaparral Pro" panose="02060503040505020203" pitchFamily="18" charset="-94"/>
            </a:rPr>
            <a:t>YÜN</a:t>
          </a:r>
          <a:endParaRPr lang="tr-TR" sz="1400" dirty="0">
            <a:latin typeface="Chaparral Pro" panose="02060503040505020203" pitchFamily="18" charset="-94"/>
          </a:endParaRPr>
        </a:p>
      </dgm:t>
    </dgm:pt>
    <dgm:pt modelId="{FDEE733C-440E-4D8C-9A28-C46C3653257B}" type="parTrans" cxnId="{E90D46E9-7508-45B0-9EC6-EC9CF0BEE865}">
      <dgm:prSet/>
      <dgm:spPr/>
      <dgm:t>
        <a:bodyPr/>
        <a:lstStyle/>
        <a:p>
          <a:endParaRPr lang="tr-TR" sz="1400">
            <a:latin typeface="Chaparral Pro" panose="02060503040505020203" pitchFamily="18" charset="-94"/>
          </a:endParaRPr>
        </a:p>
      </dgm:t>
    </dgm:pt>
    <dgm:pt modelId="{1054CDA8-77D3-4421-94A6-97B86B460D16}" type="sibTrans" cxnId="{E90D46E9-7508-45B0-9EC6-EC9CF0BEE865}">
      <dgm:prSet/>
      <dgm:spPr/>
      <dgm:t>
        <a:bodyPr/>
        <a:lstStyle/>
        <a:p>
          <a:endParaRPr lang="tr-TR" sz="1400">
            <a:latin typeface="Chaparral Pro" panose="02060503040505020203" pitchFamily="18" charset="-94"/>
          </a:endParaRPr>
        </a:p>
      </dgm:t>
    </dgm:pt>
    <dgm:pt modelId="{D458A182-FB9F-4067-A895-CA1FD7A80889}">
      <dgm:prSet phldrT="[Metin]" custT="1"/>
      <dgm:spPr/>
      <dgm:t>
        <a:bodyPr/>
        <a:lstStyle/>
        <a:p>
          <a:endParaRPr lang="tr-TR" sz="1400" dirty="0">
            <a:latin typeface="Chaparral Pro" panose="02060503040505020203" pitchFamily="18" charset="-94"/>
          </a:endParaRPr>
        </a:p>
      </dgm:t>
    </dgm:pt>
    <dgm:pt modelId="{ADFEB34A-A903-41B9-8420-ED6672B6F104}" type="parTrans" cxnId="{AC9932EC-37F8-4C10-9892-93D48AF013A6}">
      <dgm:prSet/>
      <dgm:spPr/>
      <dgm:t>
        <a:bodyPr/>
        <a:lstStyle/>
        <a:p>
          <a:endParaRPr lang="tr-TR" sz="2400"/>
        </a:p>
      </dgm:t>
    </dgm:pt>
    <dgm:pt modelId="{71A4CDE8-61EE-45C4-8CBB-853A92B9D102}" type="sibTrans" cxnId="{AC9932EC-37F8-4C10-9892-93D48AF013A6}">
      <dgm:prSet/>
      <dgm:spPr/>
      <dgm:t>
        <a:bodyPr/>
        <a:lstStyle/>
        <a:p>
          <a:endParaRPr lang="tr-TR" sz="2400"/>
        </a:p>
      </dgm:t>
    </dgm:pt>
    <dgm:pt modelId="{2E7A2808-7D1F-4BEF-9847-29FFF2BCE4EE}">
      <dgm:prSet phldrT="[Metin]" custT="1"/>
      <dgm:spPr/>
      <dgm:t>
        <a:bodyPr/>
        <a:lstStyle/>
        <a:p>
          <a:r>
            <a:rPr lang="tr-TR" sz="1400" b="0" i="0" dirty="0"/>
            <a:t>BETON</a:t>
          </a:r>
          <a:endParaRPr lang="tr-TR" sz="1400" dirty="0">
            <a:latin typeface="Chaparral Pro" panose="02060503040505020203" pitchFamily="18" charset="-94"/>
          </a:endParaRPr>
        </a:p>
      </dgm:t>
    </dgm:pt>
    <dgm:pt modelId="{9446435E-9648-4D67-B06B-783767B89A4C}" type="parTrans" cxnId="{80906350-8FE5-4047-9CB5-B62A32D825DE}">
      <dgm:prSet/>
      <dgm:spPr/>
      <dgm:t>
        <a:bodyPr/>
        <a:lstStyle/>
        <a:p>
          <a:endParaRPr lang="tr-TR" sz="2400"/>
        </a:p>
      </dgm:t>
    </dgm:pt>
    <dgm:pt modelId="{0D91619B-66E9-414C-AC07-6B6EF5D518B4}" type="sibTrans" cxnId="{80906350-8FE5-4047-9CB5-B62A32D825DE}">
      <dgm:prSet/>
      <dgm:spPr/>
      <dgm:t>
        <a:bodyPr/>
        <a:lstStyle/>
        <a:p>
          <a:endParaRPr lang="tr-TR" sz="2400"/>
        </a:p>
      </dgm:t>
    </dgm:pt>
    <dgm:pt modelId="{CE8923A9-0EE2-4ECD-B9D9-021ADB189159}">
      <dgm:prSet phldrT="[Metin]" custT="1"/>
      <dgm:spPr/>
      <dgm:t>
        <a:bodyPr/>
        <a:lstStyle/>
        <a:p>
          <a:endParaRPr lang="tr-TR" sz="1400" dirty="0">
            <a:latin typeface="Chaparral Pro" panose="02060503040505020203" pitchFamily="18" charset="-94"/>
          </a:endParaRPr>
        </a:p>
      </dgm:t>
    </dgm:pt>
    <dgm:pt modelId="{59261FA2-B919-4383-A957-7D87922AE0C5}" type="parTrans" cxnId="{429C495F-2A2A-4DE2-ADB7-7B5F828DA703}">
      <dgm:prSet/>
      <dgm:spPr/>
      <dgm:t>
        <a:bodyPr/>
        <a:lstStyle/>
        <a:p>
          <a:endParaRPr lang="tr-TR" sz="2400"/>
        </a:p>
      </dgm:t>
    </dgm:pt>
    <dgm:pt modelId="{6BF1E2B8-DDA5-47BE-AE13-89BC6380F282}" type="sibTrans" cxnId="{429C495F-2A2A-4DE2-ADB7-7B5F828DA703}">
      <dgm:prSet/>
      <dgm:spPr/>
      <dgm:t>
        <a:bodyPr/>
        <a:lstStyle/>
        <a:p>
          <a:endParaRPr lang="tr-TR" sz="2400"/>
        </a:p>
      </dgm:t>
    </dgm:pt>
    <dgm:pt modelId="{0EC94EF3-3763-4826-911B-4FF819761405}">
      <dgm:prSet phldrT="[Metin]" custT="1"/>
      <dgm:spPr/>
      <dgm:t>
        <a:bodyPr/>
        <a:lstStyle/>
        <a:p>
          <a:r>
            <a:rPr lang="tr-TR" sz="1400" b="0" i="0" dirty="0"/>
            <a:t>SERAMİK</a:t>
          </a:r>
          <a:endParaRPr lang="tr-TR" sz="1400" dirty="0">
            <a:latin typeface="Chaparral Pro" panose="02060503040505020203" pitchFamily="18" charset="-94"/>
          </a:endParaRPr>
        </a:p>
      </dgm:t>
    </dgm:pt>
    <dgm:pt modelId="{E37200E1-665D-4EB9-AEFA-8A2328A93557}" type="parTrans" cxnId="{609994E6-5494-4DF6-84C0-0F8A81552BE0}">
      <dgm:prSet/>
      <dgm:spPr/>
      <dgm:t>
        <a:bodyPr/>
        <a:lstStyle/>
        <a:p>
          <a:endParaRPr lang="tr-TR" sz="2400"/>
        </a:p>
      </dgm:t>
    </dgm:pt>
    <dgm:pt modelId="{8A688C26-0777-4463-A943-30B1BF7468C8}" type="sibTrans" cxnId="{609994E6-5494-4DF6-84C0-0F8A81552BE0}">
      <dgm:prSet/>
      <dgm:spPr/>
      <dgm:t>
        <a:bodyPr/>
        <a:lstStyle/>
        <a:p>
          <a:endParaRPr lang="tr-TR" sz="2400"/>
        </a:p>
      </dgm:t>
    </dgm:pt>
    <dgm:pt modelId="{5416F5A8-53DF-45FB-A777-B9B064601508}" type="pres">
      <dgm:prSet presAssocID="{9291F686-6EEE-4E3C-B36E-8BDC41FFD406}" presName="Name0" presStyleCnt="0">
        <dgm:presLayoutVars>
          <dgm:chMax/>
          <dgm:chPref/>
          <dgm:dir/>
        </dgm:presLayoutVars>
      </dgm:prSet>
      <dgm:spPr/>
    </dgm:pt>
    <dgm:pt modelId="{E33DCF33-0DDB-48FB-A11F-243370DEA14B}" type="pres">
      <dgm:prSet presAssocID="{FA4A9CC7-E2DF-4F57-B49E-230E4FD59475}" presName="composite" presStyleCnt="0">
        <dgm:presLayoutVars>
          <dgm:chMax val="1"/>
          <dgm:chPref val="1"/>
        </dgm:presLayoutVars>
      </dgm:prSet>
      <dgm:spPr/>
    </dgm:pt>
    <dgm:pt modelId="{4864518C-0442-4F7C-826E-1E7B21A305EC}" type="pres">
      <dgm:prSet presAssocID="{FA4A9CC7-E2DF-4F57-B49E-230E4FD59475}" presName="Accent" presStyleLbl="trAlignAcc1" presStyleIdx="0" presStyleCnt="8">
        <dgm:presLayoutVars>
          <dgm:chMax val="0"/>
          <dgm:chPref val="0"/>
        </dgm:presLayoutVars>
      </dgm:prSet>
      <dgm:spPr/>
    </dgm:pt>
    <dgm:pt modelId="{E9477E03-94BF-4B9D-B8D0-040BE3035368}" type="pres">
      <dgm:prSet presAssocID="{FA4A9CC7-E2DF-4F57-B49E-230E4FD59475}" presName="Image" presStyleLbl="alignImgPlace1" presStyleIdx="0" presStyleCnt="8">
        <dgm:presLayoutVars>
          <dgm:chMax val="0"/>
          <dgm:chPref val="0"/>
        </dgm:presLayoutVars>
      </dgm:prSet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</dgm:spPr>
    </dgm:pt>
    <dgm:pt modelId="{236558C1-5ADD-4DF7-9AD5-AFA6DA460919}" type="pres">
      <dgm:prSet presAssocID="{FA4A9CC7-E2DF-4F57-B49E-230E4FD59475}" presName="ChildComposite" presStyleCnt="0"/>
      <dgm:spPr/>
    </dgm:pt>
    <dgm:pt modelId="{5F9BDC42-B1AC-4E0E-B687-A38476C607DE}" type="pres">
      <dgm:prSet presAssocID="{FA4A9CC7-E2DF-4F57-B49E-230E4FD59475}" presName="Child" presStyleLbl="node1" presStyleIdx="0" presStyleCnt="8">
        <dgm:presLayoutVars>
          <dgm:chMax val="0"/>
          <dgm:chPref val="0"/>
          <dgm:bulletEnabled val="1"/>
        </dgm:presLayoutVars>
      </dgm:prSet>
      <dgm:spPr/>
    </dgm:pt>
    <dgm:pt modelId="{303D37E6-1888-4FA7-916D-839CEBB4E730}" type="pres">
      <dgm:prSet presAssocID="{FA4A9CC7-E2DF-4F57-B49E-230E4FD59475}" presName="Parent" presStyleLbl="revTx" presStyleIdx="0" presStyleCnt="8">
        <dgm:presLayoutVars>
          <dgm:chMax val="1"/>
          <dgm:chPref val="0"/>
          <dgm:bulletEnabled val="1"/>
        </dgm:presLayoutVars>
      </dgm:prSet>
      <dgm:spPr/>
    </dgm:pt>
    <dgm:pt modelId="{65A32E95-F290-4E99-A3AC-4C49B6C3D5B6}" type="pres">
      <dgm:prSet presAssocID="{FAD59E27-4656-446A-A703-7BC2C0102F76}" presName="sibTrans" presStyleCnt="0"/>
      <dgm:spPr/>
    </dgm:pt>
    <dgm:pt modelId="{0527821D-240C-47F2-B8A3-41883A0B6C3F}" type="pres">
      <dgm:prSet presAssocID="{A29A51BC-F1DD-4702-BCBD-7B1D8C8F8429}" presName="composite" presStyleCnt="0">
        <dgm:presLayoutVars>
          <dgm:chMax val="1"/>
          <dgm:chPref val="1"/>
        </dgm:presLayoutVars>
      </dgm:prSet>
      <dgm:spPr/>
    </dgm:pt>
    <dgm:pt modelId="{4E1086F8-0653-4E50-A46C-25705A89D506}" type="pres">
      <dgm:prSet presAssocID="{A29A51BC-F1DD-4702-BCBD-7B1D8C8F8429}" presName="Accent" presStyleLbl="trAlignAcc1" presStyleIdx="1" presStyleCnt="8">
        <dgm:presLayoutVars>
          <dgm:chMax val="0"/>
          <dgm:chPref val="0"/>
        </dgm:presLayoutVars>
      </dgm:prSet>
      <dgm:spPr/>
    </dgm:pt>
    <dgm:pt modelId="{50BFB3B2-F0B4-4EC9-B938-3AE872E2131F}" type="pres">
      <dgm:prSet presAssocID="{A29A51BC-F1DD-4702-BCBD-7B1D8C8F8429}" presName="Image" presStyleLbl="alignImgPlace1" presStyleIdx="1" presStyleCnt="8">
        <dgm:presLayoutVars>
          <dgm:chMax val="0"/>
          <dgm:chPref val="0"/>
        </dgm:presLayoutVars>
      </dgm:prSet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3000" r="-33000"/>
          </a:stretch>
        </a:blipFill>
      </dgm:spPr>
    </dgm:pt>
    <dgm:pt modelId="{985495DA-0DCD-440D-9037-9D21933F662D}" type="pres">
      <dgm:prSet presAssocID="{A29A51BC-F1DD-4702-BCBD-7B1D8C8F8429}" presName="ChildComposite" presStyleCnt="0"/>
      <dgm:spPr/>
    </dgm:pt>
    <dgm:pt modelId="{12B1E17E-4851-4F71-96F7-2880A4EBE809}" type="pres">
      <dgm:prSet presAssocID="{A29A51BC-F1DD-4702-BCBD-7B1D8C8F8429}" presName="Child" presStyleLbl="node1" presStyleIdx="1" presStyleCnt="8">
        <dgm:presLayoutVars>
          <dgm:chMax val="0"/>
          <dgm:chPref val="0"/>
          <dgm:bulletEnabled val="1"/>
        </dgm:presLayoutVars>
      </dgm:prSet>
      <dgm:spPr/>
    </dgm:pt>
    <dgm:pt modelId="{934A410E-FCAC-447A-8967-BA8A1DAC95B7}" type="pres">
      <dgm:prSet presAssocID="{A29A51BC-F1DD-4702-BCBD-7B1D8C8F8429}" presName="Parent" presStyleLbl="revTx" presStyleIdx="1" presStyleCnt="8">
        <dgm:presLayoutVars>
          <dgm:chMax val="1"/>
          <dgm:chPref val="0"/>
          <dgm:bulletEnabled val="1"/>
        </dgm:presLayoutVars>
      </dgm:prSet>
      <dgm:spPr/>
    </dgm:pt>
    <dgm:pt modelId="{19BAA4A6-E809-4F4E-83CF-4F06A5E2D231}" type="pres">
      <dgm:prSet presAssocID="{AAF83648-74A1-46F5-AB9D-7275B6E3FC34}" presName="sibTrans" presStyleCnt="0"/>
      <dgm:spPr/>
    </dgm:pt>
    <dgm:pt modelId="{3055EB01-7E07-4445-97AE-22A1A0C8CD1F}" type="pres">
      <dgm:prSet presAssocID="{173096CD-6174-4911-9A69-635E2293CDCE}" presName="composite" presStyleCnt="0">
        <dgm:presLayoutVars>
          <dgm:chMax val="1"/>
          <dgm:chPref val="1"/>
        </dgm:presLayoutVars>
      </dgm:prSet>
      <dgm:spPr/>
    </dgm:pt>
    <dgm:pt modelId="{F036B45B-001D-44B0-A3D7-21430526C1CF}" type="pres">
      <dgm:prSet presAssocID="{173096CD-6174-4911-9A69-635E2293CDCE}" presName="Accent" presStyleLbl="trAlignAcc1" presStyleIdx="2" presStyleCnt="8">
        <dgm:presLayoutVars>
          <dgm:chMax val="0"/>
          <dgm:chPref val="0"/>
        </dgm:presLayoutVars>
      </dgm:prSet>
      <dgm:spPr/>
    </dgm:pt>
    <dgm:pt modelId="{FB70D102-9610-4797-A906-BF696570483D}" type="pres">
      <dgm:prSet presAssocID="{173096CD-6174-4911-9A69-635E2293CDCE}" presName="Image" presStyleLbl="alignImgPlace1" presStyleIdx="2" presStyleCnt="8">
        <dgm:presLayoutVars>
          <dgm:chMax val="0"/>
          <dgm:chPref val="0"/>
        </dgm:presLayoutVars>
      </dgm:prSet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000" b="-9000"/>
          </a:stretch>
        </a:blipFill>
      </dgm:spPr>
    </dgm:pt>
    <dgm:pt modelId="{65CD38EB-CB8A-4427-A4B7-B02350EF5F61}" type="pres">
      <dgm:prSet presAssocID="{173096CD-6174-4911-9A69-635E2293CDCE}" presName="ChildComposite" presStyleCnt="0"/>
      <dgm:spPr/>
    </dgm:pt>
    <dgm:pt modelId="{DC52F30D-A84D-49B8-B4BF-C0B4042AB060}" type="pres">
      <dgm:prSet presAssocID="{173096CD-6174-4911-9A69-635E2293CDCE}" presName="Child" presStyleLbl="node1" presStyleIdx="2" presStyleCnt="8">
        <dgm:presLayoutVars>
          <dgm:chMax val="0"/>
          <dgm:chPref val="0"/>
          <dgm:bulletEnabled val="1"/>
        </dgm:presLayoutVars>
      </dgm:prSet>
      <dgm:spPr/>
    </dgm:pt>
    <dgm:pt modelId="{F7B472B6-6C9F-407A-BA2F-97A5295E8333}" type="pres">
      <dgm:prSet presAssocID="{173096CD-6174-4911-9A69-635E2293CDCE}" presName="Parent" presStyleLbl="revTx" presStyleIdx="2" presStyleCnt="8">
        <dgm:presLayoutVars>
          <dgm:chMax val="1"/>
          <dgm:chPref val="0"/>
          <dgm:bulletEnabled val="1"/>
        </dgm:presLayoutVars>
      </dgm:prSet>
      <dgm:spPr/>
    </dgm:pt>
    <dgm:pt modelId="{0DDACF77-C525-4E18-8A11-56AA4BEAE5ED}" type="pres">
      <dgm:prSet presAssocID="{8F07465B-483A-438A-927C-4820DA6C2100}" presName="sibTrans" presStyleCnt="0"/>
      <dgm:spPr/>
    </dgm:pt>
    <dgm:pt modelId="{A56D9C9E-F0C6-4EEA-8B71-CBE392D4FF0C}" type="pres">
      <dgm:prSet presAssocID="{27109A02-D83D-484C-909C-B09FD29E2C06}" presName="composite" presStyleCnt="0">
        <dgm:presLayoutVars>
          <dgm:chMax val="1"/>
          <dgm:chPref val="1"/>
        </dgm:presLayoutVars>
      </dgm:prSet>
      <dgm:spPr/>
    </dgm:pt>
    <dgm:pt modelId="{85535B98-1BAD-4714-B414-9B0332C08CCF}" type="pres">
      <dgm:prSet presAssocID="{27109A02-D83D-484C-909C-B09FD29E2C06}" presName="Accent" presStyleLbl="trAlignAcc1" presStyleIdx="3" presStyleCnt="8">
        <dgm:presLayoutVars>
          <dgm:chMax val="0"/>
          <dgm:chPref val="0"/>
        </dgm:presLayoutVars>
      </dgm:prSet>
      <dgm:spPr/>
    </dgm:pt>
    <dgm:pt modelId="{4569B359-3D34-4924-905F-9E01FD083B13}" type="pres">
      <dgm:prSet presAssocID="{27109A02-D83D-484C-909C-B09FD29E2C06}" presName="Image" presStyleLbl="alignImgPlace1" presStyleIdx="3" presStyleCnt="8">
        <dgm:presLayoutVars>
          <dgm:chMax val="0"/>
          <dgm:chPref val="0"/>
        </dgm:presLayoutVars>
      </dgm:prSet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</dgm:spPr>
    </dgm:pt>
    <dgm:pt modelId="{9E42D0A3-1759-4690-8F3E-7758E6A9C8DB}" type="pres">
      <dgm:prSet presAssocID="{27109A02-D83D-484C-909C-B09FD29E2C06}" presName="ChildComposite" presStyleCnt="0"/>
      <dgm:spPr/>
    </dgm:pt>
    <dgm:pt modelId="{EEE3C499-18E1-4348-8219-7646BD2BC43D}" type="pres">
      <dgm:prSet presAssocID="{27109A02-D83D-484C-909C-B09FD29E2C06}" presName="Child" presStyleLbl="node1" presStyleIdx="3" presStyleCnt="8">
        <dgm:presLayoutVars>
          <dgm:chMax val="0"/>
          <dgm:chPref val="0"/>
          <dgm:bulletEnabled val="1"/>
        </dgm:presLayoutVars>
      </dgm:prSet>
      <dgm:spPr/>
    </dgm:pt>
    <dgm:pt modelId="{6AEA3A0B-90FD-4050-B1DE-F5808E3148E1}" type="pres">
      <dgm:prSet presAssocID="{27109A02-D83D-484C-909C-B09FD29E2C06}" presName="Parent" presStyleLbl="revTx" presStyleIdx="3" presStyleCnt="8">
        <dgm:presLayoutVars>
          <dgm:chMax val="1"/>
          <dgm:chPref val="0"/>
          <dgm:bulletEnabled val="1"/>
        </dgm:presLayoutVars>
      </dgm:prSet>
      <dgm:spPr/>
    </dgm:pt>
    <dgm:pt modelId="{6CD8BED4-56FD-41D2-8810-49B9CAAFC0AD}" type="pres">
      <dgm:prSet presAssocID="{F803A661-2BA4-4509-A783-33CF9C4BA9BC}" presName="sibTrans" presStyleCnt="0"/>
      <dgm:spPr/>
    </dgm:pt>
    <dgm:pt modelId="{D665D7C8-43E7-450A-9956-D32000CF81B5}" type="pres">
      <dgm:prSet presAssocID="{83DA2962-FC5A-4301-9E6D-D07D41AFBA44}" presName="composite" presStyleCnt="0">
        <dgm:presLayoutVars>
          <dgm:chMax val="1"/>
          <dgm:chPref val="1"/>
        </dgm:presLayoutVars>
      </dgm:prSet>
      <dgm:spPr/>
    </dgm:pt>
    <dgm:pt modelId="{E845FB2C-338E-4BEC-824E-08F02EF4F784}" type="pres">
      <dgm:prSet presAssocID="{83DA2962-FC5A-4301-9E6D-D07D41AFBA44}" presName="Accent" presStyleLbl="trAlignAcc1" presStyleIdx="4" presStyleCnt="8">
        <dgm:presLayoutVars>
          <dgm:chMax val="0"/>
          <dgm:chPref val="0"/>
        </dgm:presLayoutVars>
      </dgm:prSet>
      <dgm:spPr/>
    </dgm:pt>
    <dgm:pt modelId="{EC65EB48-E2D0-45EA-9BDF-E8B0E84B8530}" type="pres">
      <dgm:prSet presAssocID="{83DA2962-FC5A-4301-9E6D-D07D41AFBA44}" presName="Image" presStyleLbl="alignImgPlace1" presStyleIdx="4" presStyleCnt="8">
        <dgm:presLayoutVars>
          <dgm:chMax val="0"/>
          <dgm:chPref val="0"/>
        </dgm:presLayoutVars>
      </dgm:prSet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</dgm:spPr>
    </dgm:pt>
    <dgm:pt modelId="{769A264B-7366-4F87-AA04-F16C0641826B}" type="pres">
      <dgm:prSet presAssocID="{83DA2962-FC5A-4301-9E6D-D07D41AFBA44}" presName="ChildComposite" presStyleCnt="0"/>
      <dgm:spPr/>
    </dgm:pt>
    <dgm:pt modelId="{1219755D-95AA-42CE-9FD4-0A836BFFC7B9}" type="pres">
      <dgm:prSet presAssocID="{83DA2962-FC5A-4301-9E6D-D07D41AFBA44}" presName="Child" presStyleLbl="node1" presStyleIdx="4" presStyleCnt="8">
        <dgm:presLayoutVars>
          <dgm:chMax val="0"/>
          <dgm:chPref val="0"/>
          <dgm:bulletEnabled val="1"/>
        </dgm:presLayoutVars>
      </dgm:prSet>
      <dgm:spPr/>
    </dgm:pt>
    <dgm:pt modelId="{6B04274D-0299-49AA-9E4D-80998C5B92F2}" type="pres">
      <dgm:prSet presAssocID="{83DA2962-FC5A-4301-9E6D-D07D41AFBA44}" presName="Parent" presStyleLbl="revTx" presStyleIdx="4" presStyleCnt="8">
        <dgm:presLayoutVars>
          <dgm:chMax val="1"/>
          <dgm:chPref val="0"/>
          <dgm:bulletEnabled val="1"/>
        </dgm:presLayoutVars>
      </dgm:prSet>
      <dgm:spPr/>
    </dgm:pt>
    <dgm:pt modelId="{50F2723D-7009-44D2-B9CB-1EFB86751277}" type="pres">
      <dgm:prSet presAssocID="{5C784DF1-0443-4338-83D8-E25FA4CDC8FD}" presName="sibTrans" presStyleCnt="0"/>
      <dgm:spPr/>
    </dgm:pt>
    <dgm:pt modelId="{82100036-4EFB-412E-8897-3FABE7DF97A1}" type="pres">
      <dgm:prSet presAssocID="{D7153940-8FBD-4496-854D-86BED26C42ED}" presName="composite" presStyleCnt="0">
        <dgm:presLayoutVars>
          <dgm:chMax val="1"/>
          <dgm:chPref val="1"/>
        </dgm:presLayoutVars>
      </dgm:prSet>
      <dgm:spPr/>
    </dgm:pt>
    <dgm:pt modelId="{EC3DC9CF-19F7-4A1F-8FB3-DDC9F3DB34CB}" type="pres">
      <dgm:prSet presAssocID="{D7153940-8FBD-4496-854D-86BED26C42ED}" presName="Accent" presStyleLbl="trAlignAcc1" presStyleIdx="5" presStyleCnt="8">
        <dgm:presLayoutVars>
          <dgm:chMax val="0"/>
          <dgm:chPref val="0"/>
        </dgm:presLayoutVars>
      </dgm:prSet>
      <dgm:spPr/>
    </dgm:pt>
    <dgm:pt modelId="{B8524AFE-0F0D-4D32-B124-36E0D901F727}" type="pres">
      <dgm:prSet presAssocID="{D7153940-8FBD-4496-854D-86BED26C42ED}" presName="Image" presStyleLbl="alignImgPlace1" presStyleIdx="5" presStyleCnt="8">
        <dgm:presLayoutVars>
          <dgm:chMax val="0"/>
          <dgm:chPref val="0"/>
        </dgm:presLayoutVars>
      </dgm:prSet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0" r="-30000"/>
          </a:stretch>
        </a:blipFill>
      </dgm:spPr>
    </dgm:pt>
    <dgm:pt modelId="{F6BC8D7C-C5C7-438B-BE07-7CC36C223F2B}" type="pres">
      <dgm:prSet presAssocID="{D7153940-8FBD-4496-854D-86BED26C42ED}" presName="ChildComposite" presStyleCnt="0"/>
      <dgm:spPr/>
    </dgm:pt>
    <dgm:pt modelId="{3FC94B20-7B6A-4E12-AB08-0E6707B44423}" type="pres">
      <dgm:prSet presAssocID="{D7153940-8FBD-4496-854D-86BED26C42ED}" presName="Child" presStyleLbl="node1" presStyleIdx="5" presStyleCnt="8">
        <dgm:presLayoutVars>
          <dgm:chMax val="0"/>
          <dgm:chPref val="0"/>
          <dgm:bulletEnabled val="1"/>
        </dgm:presLayoutVars>
      </dgm:prSet>
      <dgm:spPr/>
    </dgm:pt>
    <dgm:pt modelId="{CE442509-AB3F-49CD-A7F3-A8B79AF064EF}" type="pres">
      <dgm:prSet presAssocID="{D7153940-8FBD-4496-854D-86BED26C42ED}" presName="Parent" presStyleLbl="revTx" presStyleIdx="5" presStyleCnt="8">
        <dgm:presLayoutVars>
          <dgm:chMax val="1"/>
          <dgm:chPref val="0"/>
          <dgm:bulletEnabled val="1"/>
        </dgm:presLayoutVars>
      </dgm:prSet>
      <dgm:spPr/>
    </dgm:pt>
    <dgm:pt modelId="{8120E72C-C0D9-403B-9712-177393C3BAEF}" type="pres">
      <dgm:prSet presAssocID="{B7C725DC-E761-456B-9770-FFEC5E39E938}" presName="sibTrans" presStyleCnt="0"/>
      <dgm:spPr/>
    </dgm:pt>
    <dgm:pt modelId="{A4332541-8102-46CE-AED5-E78BC55FB8CA}" type="pres">
      <dgm:prSet presAssocID="{D458A182-FB9F-4067-A895-CA1FD7A80889}" presName="composite" presStyleCnt="0">
        <dgm:presLayoutVars>
          <dgm:chMax val="1"/>
          <dgm:chPref val="1"/>
        </dgm:presLayoutVars>
      </dgm:prSet>
      <dgm:spPr/>
    </dgm:pt>
    <dgm:pt modelId="{5789BE04-79A3-4BCA-9A04-AF928D18E3DD}" type="pres">
      <dgm:prSet presAssocID="{D458A182-FB9F-4067-A895-CA1FD7A80889}" presName="Accent" presStyleLbl="trAlignAcc1" presStyleIdx="6" presStyleCnt="8">
        <dgm:presLayoutVars>
          <dgm:chMax val="0"/>
          <dgm:chPref val="0"/>
        </dgm:presLayoutVars>
      </dgm:prSet>
      <dgm:spPr/>
    </dgm:pt>
    <dgm:pt modelId="{ADA31FCF-A69E-4BA2-925B-31D61526538F}" type="pres">
      <dgm:prSet presAssocID="{D458A182-FB9F-4067-A895-CA1FD7A80889}" presName="Image" presStyleLbl="alignImgPlace1" presStyleIdx="6" presStyleCnt="8">
        <dgm:presLayoutVars>
          <dgm:chMax val="0"/>
          <dgm:chPref val="0"/>
        </dgm:presLayoutVars>
      </dgm:prSet>
      <dgm:spPr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A2BF2383-9DE5-43A1-B712-B140AF01A29C}" type="pres">
      <dgm:prSet presAssocID="{D458A182-FB9F-4067-A895-CA1FD7A80889}" presName="ChildComposite" presStyleCnt="0"/>
      <dgm:spPr/>
    </dgm:pt>
    <dgm:pt modelId="{AE890EEC-444E-4B61-8A0A-041DEAEB2E7C}" type="pres">
      <dgm:prSet presAssocID="{D458A182-FB9F-4067-A895-CA1FD7A80889}" presName="Child" presStyleLbl="node1" presStyleIdx="6" presStyleCnt="8">
        <dgm:presLayoutVars>
          <dgm:chMax val="0"/>
          <dgm:chPref val="0"/>
          <dgm:bulletEnabled val="1"/>
        </dgm:presLayoutVars>
      </dgm:prSet>
      <dgm:spPr/>
    </dgm:pt>
    <dgm:pt modelId="{CCF3FC3F-7FEF-4BCC-B47A-1F73837FB0B2}" type="pres">
      <dgm:prSet presAssocID="{D458A182-FB9F-4067-A895-CA1FD7A80889}" presName="Parent" presStyleLbl="revTx" presStyleIdx="6" presStyleCnt="8">
        <dgm:presLayoutVars>
          <dgm:chMax val="1"/>
          <dgm:chPref val="0"/>
          <dgm:bulletEnabled val="1"/>
        </dgm:presLayoutVars>
      </dgm:prSet>
      <dgm:spPr/>
    </dgm:pt>
    <dgm:pt modelId="{13F05D5D-65FE-4A86-8D0C-C2DF35D8EB42}" type="pres">
      <dgm:prSet presAssocID="{71A4CDE8-61EE-45C4-8CBB-853A92B9D102}" presName="sibTrans" presStyleCnt="0"/>
      <dgm:spPr/>
    </dgm:pt>
    <dgm:pt modelId="{055C74FE-4A01-4865-AE2F-C96A4B127858}" type="pres">
      <dgm:prSet presAssocID="{CE8923A9-0EE2-4ECD-B9D9-021ADB189159}" presName="composite" presStyleCnt="0">
        <dgm:presLayoutVars>
          <dgm:chMax val="1"/>
          <dgm:chPref val="1"/>
        </dgm:presLayoutVars>
      </dgm:prSet>
      <dgm:spPr/>
    </dgm:pt>
    <dgm:pt modelId="{5B90AE56-8004-43DF-A022-60CA7B25347C}" type="pres">
      <dgm:prSet presAssocID="{CE8923A9-0EE2-4ECD-B9D9-021ADB189159}" presName="Accent" presStyleLbl="trAlignAcc1" presStyleIdx="7" presStyleCnt="8">
        <dgm:presLayoutVars>
          <dgm:chMax val="0"/>
          <dgm:chPref val="0"/>
        </dgm:presLayoutVars>
      </dgm:prSet>
      <dgm:spPr/>
    </dgm:pt>
    <dgm:pt modelId="{CABA3CC9-764D-4836-9596-B58346A5E372}" type="pres">
      <dgm:prSet presAssocID="{CE8923A9-0EE2-4ECD-B9D9-021ADB189159}" presName="Image" presStyleLbl="alignImgPlace1" presStyleIdx="7" presStyleCnt="8">
        <dgm:presLayoutVars>
          <dgm:chMax val="0"/>
          <dgm:chPref val="0"/>
        </dgm:presLayoutVars>
      </dgm:prSet>
      <dgm:spPr>
        <a:blipFill>
          <a:blip xmlns:r="http://schemas.openxmlformats.org/officeDocument/2006/relationships"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000" b="-9000"/>
          </a:stretch>
        </a:blipFill>
      </dgm:spPr>
    </dgm:pt>
    <dgm:pt modelId="{58B5A6EF-B65F-488D-BA95-94C13CF76D35}" type="pres">
      <dgm:prSet presAssocID="{CE8923A9-0EE2-4ECD-B9D9-021ADB189159}" presName="ChildComposite" presStyleCnt="0"/>
      <dgm:spPr/>
    </dgm:pt>
    <dgm:pt modelId="{B58F604B-3595-4A0C-89DD-32E98F13AC1F}" type="pres">
      <dgm:prSet presAssocID="{CE8923A9-0EE2-4ECD-B9D9-021ADB189159}" presName="Child" presStyleLbl="node1" presStyleIdx="7" presStyleCnt="8">
        <dgm:presLayoutVars>
          <dgm:chMax val="0"/>
          <dgm:chPref val="0"/>
          <dgm:bulletEnabled val="1"/>
        </dgm:presLayoutVars>
      </dgm:prSet>
      <dgm:spPr/>
    </dgm:pt>
    <dgm:pt modelId="{6FCA968E-1D72-427C-ADF8-E1A714586241}" type="pres">
      <dgm:prSet presAssocID="{CE8923A9-0EE2-4ECD-B9D9-021ADB189159}" presName="Parent" presStyleLbl="revTx" presStyleIdx="7" presStyleCnt="8">
        <dgm:presLayoutVars>
          <dgm:chMax val="1"/>
          <dgm:chPref val="0"/>
          <dgm:bulletEnabled val="1"/>
        </dgm:presLayoutVars>
      </dgm:prSet>
      <dgm:spPr/>
    </dgm:pt>
  </dgm:ptLst>
  <dgm:cxnLst>
    <dgm:cxn modelId="{787C2C12-8177-41DE-85CE-A5A2A8FFB850}" srcId="{FA4A9CC7-E2DF-4F57-B49E-230E4FD59475}" destId="{E1B324BC-9393-4364-A2B9-05EE3FDFA00F}" srcOrd="0" destOrd="0" parTransId="{194035B1-AB5E-4F49-B38C-AA416C02567A}" sibTransId="{BA455F8A-3D9A-4DFD-86B7-D19A6A3B19D5}"/>
    <dgm:cxn modelId="{9A3D702D-DBB4-4DAB-9281-71B4D99DF7CE}" type="presOf" srcId="{0EC94EF3-3763-4826-911B-4FF819761405}" destId="{B58F604B-3595-4A0C-89DD-32E98F13AC1F}" srcOrd="0" destOrd="0" presId="urn:microsoft.com/office/officeart/2008/layout/CaptionedPictures"/>
    <dgm:cxn modelId="{7D46A730-3FAE-43CD-8E22-544811037477}" srcId="{9291F686-6EEE-4E3C-B36E-8BDC41FFD406}" destId="{FA4A9CC7-E2DF-4F57-B49E-230E4FD59475}" srcOrd="0" destOrd="0" parTransId="{7C3B7558-7ED3-4B54-B09C-4F3727727558}" sibTransId="{FAD59E27-4656-446A-A703-7BC2C0102F76}"/>
    <dgm:cxn modelId="{22851933-C5C7-4757-8E5F-83C1B1932418}" type="presOf" srcId="{173096CD-6174-4911-9A69-635E2293CDCE}" destId="{F7B472B6-6C9F-407A-BA2F-97A5295E8333}" srcOrd="0" destOrd="0" presId="urn:microsoft.com/office/officeart/2008/layout/CaptionedPictures"/>
    <dgm:cxn modelId="{4BF10A36-3398-4A4B-9A35-7995761E71FD}" type="presOf" srcId="{14850A7E-5208-408D-8130-2AEA1AE77958}" destId="{12B1E17E-4851-4F71-96F7-2880A4EBE809}" srcOrd="0" destOrd="0" presId="urn:microsoft.com/office/officeart/2008/layout/CaptionedPictures"/>
    <dgm:cxn modelId="{D2996A5D-BC35-4818-8B2C-A522782478F7}" type="presOf" srcId="{BDBCA2C1-B77F-4FD9-97C3-E4BFF1AA3484}" destId="{1219755D-95AA-42CE-9FD4-0A836BFFC7B9}" srcOrd="0" destOrd="0" presId="urn:microsoft.com/office/officeart/2008/layout/CaptionedPictures"/>
    <dgm:cxn modelId="{429C495F-2A2A-4DE2-ADB7-7B5F828DA703}" srcId="{9291F686-6EEE-4E3C-B36E-8BDC41FFD406}" destId="{CE8923A9-0EE2-4ECD-B9D9-021ADB189159}" srcOrd="7" destOrd="0" parTransId="{59261FA2-B919-4383-A957-7D87922AE0C5}" sibTransId="{6BF1E2B8-DDA5-47BE-AE13-89BC6380F282}"/>
    <dgm:cxn modelId="{C72B3741-D9FE-44AC-94AD-1F441CAEDC6D}" type="presOf" srcId="{D7153940-8FBD-4496-854D-86BED26C42ED}" destId="{CE442509-AB3F-49CD-A7F3-A8B79AF064EF}" srcOrd="0" destOrd="0" presId="urn:microsoft.com/office/officeart/2008/layout/CaptionedPictures"/>
    <dgm:cxn modelId="{BCE1B862-B096-4C8E-A1DD-53A94DA7A8C8}" srcId="{173096CD-6174-4911-9A69-635E2293CDCE}" destId="{A139F52F-9E4A-46E9-B4F0-A81E499C7AF3}" srcOrd="0" destOrd="0" parTransId="{55D83765-E73B-4ABA-A9FC-079871CA6B03}" sibTransId="{662EDBBC-72D8-433D-8B4D-8A7639F46B76}"/>
    <dgm:cxn modelId="{74AB0269-2D1C-40A1-9487-158971A350F4}" type="presOf" srcId="{27109A02-D83D-484C-909C-B09FD29E2C06}" destId="{6AEA3A0B-90FD-4050-B1DE-F5808E3148E1}" srcOrd="0" destOrd="0" presId="urn:microsoft.com/office/officeart/2008/layout/CaptionedPictures"/>
    <dgm:cxn modelId="{FD27D54B-380F-4B7F-BC3F-59A5E1253C6E}" type="presOf" srcId="{FA4A9CC7-E2DF-4F57-B49E-230E4FD59475}" destId="{303D37E6-1888-4FA7-916D-839CEBB4E730}" srcOrd="0" destOrd="0" presId="urn:microsoft.com/office/officeart/2008/layout/CaptionedPictures"/>
    <dgm:cxn modelId="{E30B1C6F-EE70-4F0B-BCCB-452E4BCE01D1}" type="presOf" srcId="{D458A182-FB9F-4067-A895-CA1FD7A80889}" destId="{CCF3FC3F-7FEF-4BCC-B47A-1F73837FB0B2}" srcOrd="0" destOrd="0" presId="urn:microsoft.com/office/officeart/2008/layout/CaptionedPictures"/>
    <dgm:cxn modelId="{B6452070-BE5A-4172-9D0C-46A40C01A4CA}" srcId="{9291F686-6EEE-4E3C-B36E-8BDC41FFD406}" destId="{83DA2962-FC5A-4301-9E6D-D07D41AFBA44}" srcOrd="4" destOrd="0" parTransId="{6EC417F9-3A06-46F5-BDE4-717E2B78318F}" sibTransId="{5C784DF1-0443-4338-83D8-E25FA4CDC8FD}"/>
    <dgm:cxn modelId="{80906350-8FE5-4047-9CB5-B62A32D825DE}" srcId="{D458A182-FB9F-4067-A895-CA1FD7A80889}" destId="{2E7A2808-7D1F-4BEF-9847-29FFF2BCE4EE}" srcOrd="0" destOrd="0" parTransId="{9446435E-9648-4D67-B06B-783767B89A4C}" sibTransId="{0D91619B-66E9-414C-AC07-6B6EF5D518B4}"/>
    <dgm:cxn modelId="{196F7B51-1C7B-42CF-A6A2-7997FA33B16C}" srcId="{9291F686-6EEE-4E3C-B36E-8BDC41FFD406}" destId="{173096CD-6174-4911-9A69-635E2293CDCE}" srcOrd="2" destOrd="0" parTransId="{938779B8-952F-4C2C-9CAB-BB7C7F590D3A}" sibTransId="{8F07465B-483A-438A-927C-4820DA6C2100}"/>
    <dgm:cxn modelId="{C6037275-B0A3-4777-9102-1AA54E4965DF}" srcId="{27109A02-D83D-484C-909C-B09FD29E2C06}" destId="{0B7F975B-CD2B-47F5-AC0A-6162D18E07A3}" srcOrd="0" destOrd="0" parTransId="{A9507F59-4D81-4EAE-9242-C714FE573984}" sibTransId="{6DD3392B-CB3C-44E9-92FE-0BB6E71E0C1C}"/>
    <dgm:cxn modelId="{90685979-D53C-4071-8890-C51991FBB4B7}" type="presOf" srcId="{E1B324BC-9393-4364-A2B9-05EE3FDFA00F}" destId="{5F9BDC42-B1AC-4E0E-B687-A38476C607DE}" srcOrd="0" destOrd="0" presId="urn:microsoft.com/office/officeart/2008/layout/CaptionedPictures"/>
    <dgm:cxn modelId="{9BA5777E-7DF1-4FD3-AEA5-9772FF9ADB5D}" type="presOf" srcId="{A139F52F-9E4A-46E9-B4F0-A81E499C7AF3}" destId="{DC52F30D-A84D-49B8-B4BF-C0B4042AB060}" srcOrd="0" destOrd="0" presId="urn:microsoft.com/office/officeart/2008/layout/CaptionedPictures"/>
    <dgm:cxn modelId="{6A0D4883-DFE0-4CFA-BAB5-BF45FA2A0E68}" type="presOf" srcId="{83DA2962-FC5A-4301-9E6D-D07D41AFBA44}" destId="{6B04274D-0299-49AA-9E4D-80998C5B92F2}" srcOrd="0" destOrd="0" presId="urn:microsoft.com/office/officeart/2008/layout/CaptionedPictures"/>
    <dgm:cxn modelId="{36E98E90-6FA3-43E3-ABB0-7290766FA06A}" type="presOf" srcId="{9291F686-6EEE-4E3C-B36E-8BDC41FFD406}" destId="{5416F5A8-53DF-45FB-A777-B9B064601508}" srcOrd="0" destOrd="0" presId="urn:microsoft.com/office/officeart/2008/layout/CaptionedPictures"/>
    <dgm:cxn modelId="{3D0B65A0-AC46-4CAA-9256-2133BF0A3015}" type="presOf" srcId="{A29A51BC-F1DD-4702-BCBD-7B1D8C8F8429}" destId="{934A410E-FCAC-447A-8967-BA8A1DAC95B7}" srcOrd="0" destOrd="0" presId="urn:microsoft.com/office/officeart/2008/layout/CaptionedPictures"/>
    <dgm:cxn modelId="{579F88A5-8337-432D-A2BE-06FFC12649C9}" type="presOf" srcId="{CE8923A9-0EE2-4ECD-B9D9-021ADB189159}" destId="{6FCA968E-1D72-427C-ADF8-E1A714586241}" srcOrd="0" destOrd="0" presId="urn:microsoft.com/office/officeart/2008/layout/CaptionedPictures"/>
    <dgm:cxn modelId="{4E7336A8-8682-4330-9F0F-68AC78D9D1C3}" type="presOf" srcId="{1A4F15AD-D952-4DF9-8194-65FE0DCEDB23}" destId="{3FC94B20-7B6A-4E12-AB08-0E6707B44423}" srcOrd="0" destOrd="0" presId="urn:microsoft.com/office/officeart/2008/layout/CaptionedPictures"/>
    <dgm:cxn modelId="{3E8DB7B8-3971-483B-B9CA-F5370E0AF562}" srcId="{9291F686-6EEE-4E3C-B36E-8BDC41FFD406}" destId="{D7153940-8FBD-4496-854D-86BED26C42ED}" srcOrd="5" destOrd="0" parTransId="{A256934A-4608-4A09-87D5-83D86DC04216}" sibTransId="{B7C725DC-E761-456B-9770-FFEC5E39E938}"/>
    <dgm:cxn modelId="{D1A934C8-099F-47AE-B708-4C688F44405D}" type="presOf" srcId="{0B7F975B-CD2B-47F5-AC0A-6162D18E07A3}" destId="{EEE3C499-18E1-4348-8219-7646BD2BC43D}" srcOrd="0" destOrd="0" presId="urn:microsoft.com/office/officeart/2008/layout/CaptionedPictures"/>
    <dgm:cxn modelId="{7C1BB3DD-7BB2-4091-B5E1-C371EFC7235C}" srcId="{83DA2962-FC5A-4301-9E6D-D07D41AFBA44}" destId="{BDBCA2C1-B77F-4FD9-97C3-E4BFF1AA3484}" srcOrd="0" destOrd="0" parTransId="{7606F4EB-594F-4D27-98C7-B5DA337B18D6}" sibTransId="{F40494E8-FADC-4001-98EC-F135EF25AB50}"/>
    <dgm:cxn modelId="{5A1A37E0-29E5-4D55-A39A-1634607CBEC5}" srcId="{9291F686-6EEE-4E3C-B36E-8BDC41FFD406}" destId="{A29A51BC-F1DD-4702-BCBD-7B1D8C8F8429}" srcOrd="1" destOrd="0" parTransId="{F952FA06-A752-41A7-B99A-BD7D40233652}" sibTransId="{AAF83648-74A1-46F5-AB9D-7275B6E3FC34}"/>
    <dgm:cxn modelId="{077255E5-B808-431F-B5FD-02C00ECCE2A0}" srcId="{9291F686-6EEE-4E3C-B36E-8BDC41FFD406}" destId="{27109A02-D83D-484C-909C-B09FD29E2C06}" srcOrd="3" destOrd="0" parTransId="{8B7A9D2C-9DF4-4AAE-81CF-971A5980B002}" sibTransId="{F803A661-2BA4-4509-A783-33CF9C4BA9BC}"/>
    <dgm:cxn modelId="{609994E6-5494-4DF6-84C0-0F8A81552BE0}" srcId="{CE8923A9-0EE2-4ECD-B9D9-021ADB189159}" destId="{0EC94EF3-3763-4826-911B-4FF819761405}" srcOrd="0" destOrd="0" parTransId="{E37200E1-665D-4EB9-AEFA-8A2328A93557}" sibTransId="{8A688C26-0777-4463-A943-30B1BF7468C8}"/>
    <dgm:cxn modelId="{E90D46E9-7508-45B0-9EC6-EC9CF0BEE865}" srcId="{D7153940-8FBD-4496-854D-86BED26C42ED}" destId="{1A4F15AD-D952-4DF9-8194-65FE0DCEDB23}" srcOrd="0" destOrd="0" parTransId="{FDEE733C-440E-4D8C-9A28-C46C3653257B}" sibTransId="{1054CDA8-77D3-4421-94A6-97B86B460D16}"/>
    <dgm:cxn modelId="{6622AFEB-001D-47A3-AC79-B91F7B65D9E2}" srcId="{A29A51BC-F1DD-4702-BCBD-7B1D8C8F8429}" destId="{14850A7E-5208-408D-8130-2AEA1AE77958}" srcOrd="0" destOrd="0" parTransId="{830A435F-FFEF-4D8E-A07C-EB869414D8EC}" sibTransId="{8574823C-53CD-4CFA-9B03-633BC29C8279}"/>
    <dgm:cxn modelId="{AC9932EC-37F8-4C10-9892-93D48AF013A6}" srcId="{9291F686-6EEE-4E3C-B36E-8BDC41FFD406}" destId="{D458A182-FB9F-4067-A895-CA1FD7A80889}" srcOrd="6" destOrd="0" parTransId="{ADFEB34A-A903-41B9-8420-ED6672B6F104}" sibTransId="{71A4CDE8-61EE-45C4-8CBB-853A92B9D102}"/>
    <dgm:cxn modelId="{E56BFDFC-116C-4C45-A1A9-1B8CC79A7583}" type="presOf" srcId="{2E7A2808-7D1F-4BEF-9847-29FFF2BCE4EE}" destId="{AE890EEC-444E-4B61-8A0A-041DEAEB2E7C}" srcOrd="0" destOrd="0" presId="urn:microsoft.com/office/officeart/2008/layout/CaptionedPictures"/>
    <dgm:cxn modelId="{C48CACB0-58DC-43D6-A75A-6818864B7095}" type="presParOf" srcId="{5416F5A8-53DF-45FB-A777-B9B064601508}" destId="{E33DCF33-0DDB-48FB-A11F-243370DEA14B}" srcOrd="0" destOrd="0" presId="urn:microsoft.com/office/officeart/2008/layout/CaptionedPictures"/>
    <dgm:cxn modelId="{9A2263E4-7C55-426C-847E-F770429C8C56}" type="presParOf" srcId="{E33DCF33-0DDB-48FB-A11F-243370DEA14B}" destId="{4864518C-0442-4F7C-826E-1E7B21A305EC}" srcOrd="0" destOrd="0" presId="urn:microsoft.com/office/officeart/2008/layout/CaptionedPictures"/>
    <dgm:cxn modelId="{42541B1C-018F-4ACE-9C8D-BEDC1EF1418A}" type="presParOf" srcId="{E33DCF33-0DDB-48FB-A11F-243370DEA14B}" destId="{E9477E03-94BF-4B9D-B8D0-040BE3035368}" srcOrd="1" destOrd="0" presId="urn:microsoft.com/office/officeart/2008/layout/CaptionedPictures"/>
    <dgm:cxn modelId="{73FB1235-50DF-44D0-9294-51ECAF295124}" type="presParOf" srcId="{E33DCF33-0DDB-48FB-A11F-243370DEA14B}" destId="{236558C1-5ADD-4DF7-9AD5-AFA6DA460919}" srcOrd="2" destOrd="0" presId="urn:microsoft.com/office/officeart/2008/layout/CaptionedPictures"/>
    <dgm:cxn modelId="{B41B3860-6795-40E2-B9FE-D16BC0CF4F90}" type="presParOf" srcId="{236558C1-5ADD-4DF7-9AD5-AFA6DA460919}" destId="{5F9BDC42-B1AC-4E0E-B687-A38476C607DE}" srcOrd="0" destOrd="0" presId="urn:microsoft.com/office/officeart/2008/layout/CaptionedPictures"/>
    <dgm:cxn modelId="{1F6BA32F-29E5-4FE0-B618-ACE828934029}" type="presParOf" srcId="{236558C1-5ADD-4DF7-9AD5-AFA6DA460919}" destId="{303D37E6-1888-4FA7-916D-839CEBB4E730}" srcOrd="1" destOrd="0" presId="urn:microsoft.com/office/officeart/2008/layout/CaptionedPictures"/>
    <dgm:cxn modelId="{39BAB394-94B8-44FF-9FDE-13BB8F8F188A}" type="presParOf" srcId="{5416F5A8-53DF-45FB-A777-B9B064601508}" destId="{65A32E95-F290-4E99-A3AC-4C49B6C3D5B6}" srcOrd="1" destOrd="0" presId="urn:microsoft.com/office/officeart/2008/layout/CaptionedPictures"/>
    <dgm:cxn modelId="{281C487E-ED6D-49C2-9C39-5BE789951503}" type="presParOf" srcId="{5416F5A8-53DF-45FB-A777-B9B064601508}" destId="{0527821D-240C-47F2-B8A3-41883A0B6C3F}" srcOrd="2" destOrd="0" presId="urn:microsoft.com/office/officeart/2008/layout/CaptionedPictures"/>
    <dgm:cxn modelId="{A9114018-A0D4-4F78-992F-A01B9794FBCF}" type="presParOf" srcId="{0527821D-240C-47F2-B8A3-41883A0B6C3F}" destId="{4E1086F8-0653-4E50-A46C-25705A89D506}" srcOrd="0" destOrd="0" presId="urn:microsoft.com/office/officeart/2008/layout/CaptionedPictures"/>
    <dgm:cxn modelId="{3B926778-0C25-446D-B32B-D1F9CC1DCDA8}" type="presParOf" srcId="{0527821D-240C-47F2-B8A3-41883A0B6C3F}" destId="{50BFB3B2-F0B4-4EC9-B938-3AE872E2131F}" srcOrd="1" destOrd="0" presId="urn:microsoft.com/office/officeart/2008/layout/CaptionedPictures"/>
    <dgm:cxn modelId="{7E3C069B-96A6-4D3C-A6F2-A3E1C1785C33}" type="presParOf" srcId="{0527821D-240C-47F2-B8A3-41883A0B6C3F}" destId="{985495DA-0DCD-440D-9037-9D21933F662D}" srcOrd="2" destOrd="0" presId="urn:microsoft.com/office/officeart/2008/layout/CaptionedPictures"/>
    <dgm:cxn modelId="{10588CE7-D1FD-43BC-B8ED-9C3EF1AE1476}" type="presParOf" srcId="{985495DA-0DCD-440D-9037-9D21933F662D}" destId="{12B1E17E-4851-4F71-96F7-2880A4EBE809}" srcOrd="0" destOrd="0" presId="urn:microsoft.com/office/officeart/2008/layout/CaptionedPictures"/>
    <dgm:cxn modelId="{0FEC5898-1109-4ADB-85DC-ED62310616C7}" type="presParOf" srcId="{985495DA-0DCD-440D-9037-9D21933F662D}" destId="{934A410E-FCAC-447A-8967-BA8A1DAC95B7}" srcOrd="1" destOrd="0" presId="urn:microsoft.com/office/officeart/2008/layout/CaptionedPictures"/>
    <dgm:cxn modelId="{D210D19E-C4F9-4C01-A465-B801EBCDAF04}" type="presParOf" srcId="{5416F5A8-53DF-45FB-A777-B9B064601508}" destId="{19BAA4A6-E809-4F4E-83CF-4F06A5E2D231}" srcOrd="3" destOrd="0" presId="urn:microsoft.com/office/officeart/2008/layout/CaptionedPictures"/>
    <dgm:cxn modelId="{8A171660-FF69-41E3-AEB8-49CE5AE45032}" type="presParOf" srcId="{5416F5A8-53DF-45FB-A777-B9B064601508}" destId="{3055EB01-7E07-4445-97AE-22A1A0C8CD1F}" srcOrd="4" destOrd="0" presId="urn:microsoft.com/office/officeart/2008/layout/CaptionedPictures"/>
    <dgm:cxn modelId="{5663E82F-507F-49DD-A0CE-4872A5C0D560}" type="presParOf" srcId="{3055EB01-7E07-4445-97AE-22A1A0C8CD1F}" destId="{F036B45B-001D-44B0-A3D7-21430526C1CF}" srcOrd="0" destOrd="0" presId="urn:microsoft.com/office/officeart/2008/layout/CaptionedPictures"/>
    <dgm:cxn modelId="{5BF771B8-057A-4C7A-A386-77D7076FCEB9}" type="presParOf" srcId="{3055EB01-7E07-4445-97AE-22A1A0C8CD1F}" destId="{FB70D102-9610-4797-A906-BF696570483D}" srcOrd="1" destOrd="0" presId="urn:microsoft.com/office/officeart/2008/layout/CaptionedPictures"/>
    <dgm:cxn modelId="{A3953881-8B61-4D51-B21B-800843B123C2}" type="presParOf" srcId="{3055EB01-7E07-4445-97AE-22A1A0C8CD1F}" destId="{65CD38EB-CB8A-4427-A4B7-B02350EF5F61}" srcOrd="2" destOrd="0" presId="urn:microsoft.com/office/officeart/2008/layout/CaptionedPictures"/>
    <dgm:cxn modelId="{DDBD5268-6FDC-452E-AACD-0FADAF3470BF}" type="presParOf" srcId="{65CD38EB-CB8A-4427-A4B7-B02350EF5F61}" destId="{DC52F30D-A84D-49B8-B4BF-C0B4042AB060}" srcOrd="0" destOrd="0" presId="urn:microsoft.com/office/officeart/2008/layout/CaptionedPictures"/>
    <dgm:cxn modelId="{613A072B-09EF-49F6-AD8F-2221708A0E27}" type="presParOf" srcId="{65CD38EB-CB8A-4427-A4B7-B02350EF5F61}" destId="{F7B472B6-6C9F-407A-BA2F-97A5295E8333}" srcOrd="1" destOrd="0" presId="urn:microsoft.com/office/officeart/2008/layout/CaptionedPictures"/>
    <dgm:cxn modelId="{4B366169-E29E-4519-BCA2-4BB25133A507}" type="presParOf" srcId="{5416F5A8-53DF-45FB-A777-B9B064601508}" destId="{0DDACF77-C525-4E18-8A11-56AA4BEAE5ED}" srcOrd="5" destOrd="0" presId="urn:microsoft.com/office/officeart/2008/layout/CaptionedPictures"/>
    <dgm:cxn modelId="{9F612ABD-9EA5-48ED-9D82-FAF2DDEB0847}" type="presParOf" srcId="{5416F5A8-53DF-45FB-A777-B9B064601508}" destId="{A56D9C9E-F0C6-4EEA-8B71-CBE392D4FF0C}" srcOrd="6" destOrd="0" presId="urn:microsoft.com/office/officeart/2008/layout/CaptionedPictures"/>
    <dgm:cxn modelId="{EADC16B7-BE5C-4C6F-9558-EB31C3ABED8E}" type="presParOf" srcId="{A56D9C9E-F0C6-4EEA-8B71-CBE392D4FF0C}" destId="{85535B98-1BAD-4714-B414-9B0332C08CCF}" srcOrd="0" destOrd="0" presId="urn:microsoft.com/office/officeart/2008/layout/CaptionedPictures"/>
    <dgm:cxn modelId="{E0D969C6-E188-4AC2-BEE5-D9BD3C574111}" type="presParOf" srcId="{A56D9C9E-F0C6-4EEA-8B71-CBE392D4FF0C}" destId="{4569B359-3D34-4924-905F-9E01FD083B13}" srcOrd="1" destOrd="0" presId="urn:microsoft.com/office/officeart/2008/layout/CaptionedPictures"/>
    <dgm:cxn modelId="{CA4B714B-EF86-4CE2-9AFB-321EE03E5DC9}" type="presParOf" srcId="{A56D9C9E-F0C6-4EEA-8B71-CBE392D4FF0C}" destId="{9E42D0A3-1759-4690-8F3E-7758E6A9C8DB}" srcOrd="2" destOrd="0" presId="urn:microsoft.com/office/officeart/2008/layout/CaptionedPictures"/>
    <dgm:cxn modelId="{2B6BE6EA-686A-4FCE-BBB0-C4AA58D19F3E}" type="presParOf" srcId="{9E42D0A3-1759-4690-8F3E-7758E6A9C8DB}" destId="{EEE3C499-18E1-4348-8219-7646BD2BC43D}" srcOrd="0" destOrd="0" presId="urn:microsoft.com/office/officeart/2008/layout/CaptionedPictures"/>
    <dgm:cxn modelId="{66FDC7B8-D454-42E4-84C3-3253FFC6BD7B}" type="presParOf" srcId="{9E42D0A3-1759-4690-8F3E-7758E6A9C8DB}" destId="{6AEA3A0B-90FD-4050-B1DE-F5808E3148E1}" srcOrd="1" destOrd="0" presId="urn:microsoft.com/office/officeart/2008/layout/CaptionedPictures"/>
    <dgm:cxn modelId="{95AC3A68-EA7B-4EA4-A34D-F4D0B70077F7}" type="presParOf" srcId="{5416F5A8-53DF-45FB-A777-B9B064601508}" destId="{6CD8BED4-56FD-41D2-8810-49B9CAAFC0AD}" srcOrd="7" destOrd="0" presId="urn:microsoft.com/office/officeart/2008/layout/CaptionedPictures"/>
    <dgm:cxn modelId="{DA4B6FDE-42B6-41EC-824A-DBEF2831AE56}" type="presParOf" srcId="{5416F5A8-53DF-45FB-A777-B9B064601508}" destId="{D665D7C8-43E7-450A-9956-D32000CF81B5}" srcOrd="8" destOrd="0" presId="urn:microsoft.com/office/officeart/2008/layout/CaptionedPictures"/>
    <dgm:cxn modelId="{E7EB5FCF-54AF-481A-8C0F-8DB772ED195D}" type="presParOf" srcId="{D665D7C8-43E7-450A-9956-D32000CF81B5}" destId="{E845FB2C-338E-4BEC-824E-08F02EF4F784}" srcOrd="0" destOrd="0" presId="urn:microsoft.com/office/officeart/2008/layout/CaptionedPictures"/>
    <dgm:cxn modelId="{570299DC-6283-4FC5-BAFF-90B35D7CCB32}" type="presParOf" srcId="{D665D7C8-43E7-450A-9956-D32000CF81B5}" destId="{EC65EB48-E2D0-45EA-9BDF-E8B0E84B8530}" srcOrd="1" destOrd="0" presId="urn:microsoft.com/office/officeart/2008/layout/CaptionedPictures"/>
    <dgm:cxn modelId="{8CB62311-5892-4BE7-A570-A7E223FE2172}" type="presParOf" srcId="{D665D7C8-43E7-450A-9956-D32000CF81B5}" destId="{769A264B-7366-4F87-AA04-F16C0641826B}" srcOrd="2" destOrd="0" presId="urn:microsoft.com/office/officeart/2008/layout/CaptionedPictures"/>
    <dgm:cxn modelId="{53855801-EE18-4B41-B0C1-A74EE81E1567}" type="presParOf" srcId="{769A264B-7366-4F87-AA04-F16C0641826B}" destId="{1219755D-95AA-42CE-9FD4-0A836BFFC7B9}" srcOrd="0" destOrd="0" presId="urn:microsoft.com/office/officeart/2008/layout/CaptionedPictures"/>
    <dgm:cxn modelId="{41AAD543-E611-47C3-A6B4-CB14A69FC41C}" type="presParOf" srcId="{769A264B-7366-4F87-AA04-F16C0641826B}" destId="{6B04274D-0299-49AA-9E4D-80998C5B92F2}" srcOrd="1" destOrd="0" presId="urn:microsoft.com/office/officeart/2008/layout/CaptionedPictures"/>
    <dgm:cxn modelId="{7A3584D3-47EA-48DE-A507-92E7A5165A5D}" type="presParOf" srcId="{5416F5A8-53DF-45FB-A777-B9B064601508}" destId="{50F2723D-7009-44D2-B9CB-1EFB86751277}" srcOrd="9" destOrd="0" presId="urn:microsoft.com/office/officeart/2008/layout/CaptionedPictures"/>
    <dgm:cxn modelId="{2E6F61C7-E774-433B-A392-7E5894635E22}" type="presParOf" srcId="{5416F5A8-53DF-45FB-A777-B9B064601508}" destId="{82100036-4EFB-412E-8897-3FABE7DF97A1}" srcOrd="10" destOrd="0" presId="urn:microsoft.com/office/officeart/2008/layout/CaptionedPictures"/>
    <dgm:cxn modelId="{2A2B64F9-7341-4275-98F7-BB0C6535C391}" type="presParOf" srcId="{82100036-4EFB-412E-8897-3FABE7DF97A1}" destId="{EC3DC9CF-19F7-4A1F-8FB3-DDC9F3DB34CB}" srcOrd="0" destOrd="0" presId="urn:microsoft.com/office/officeart/2008/layout/CaptionedPictures"/>
    <dgm:cxn modelId="{C700B191-70F8-48F1-9407-A6E6FCD03DBC}" type="presParOf" srcId="{82100036-4EFB-412E-8897-3FABE7DF97A1}" destId="{B8524AFE-0F0D-4D32-B124-36E0D901F727}" srcOrd="1" destOrd="0" presId="urn:microsoft.com/office/officeart/2008/layout/CaptionedPictures"/>
    <dgm:cxn modelId="{C2997837-E9E4-4B07-95C6-8D2F47604D9C}" type="presParOf" srcId="{82100036-4EFB-412E-8897-3FABE7DF97A1}" destId="{F6BC8D7C-C5C7-438B-BE07-7CC36C223F2B}" srcOrd="2" destOrd="0" presId="urn:microsoft.com/office/officeart/2008/layout/CaptionedPictures"/>
    <dgm:cxn modelId="{1592D9D6-E19F-41A8-B9AD-4C8AF41AA8F0}" type="presParOf" srcId="{F6BC8D7C-C5C7-438B-BE07-7CC36C223F2B}" destId="{3FC94B20-7B6A-4E12-AB08-0E6707B44423}" srcOrd="0" destOrd="0" presId="urn:microsoft.com/office/officeart/2008/layout/CaptionedPictures"/>
    <dgm:cxn modelId="{C6A64C25-CBB0-4765-903E-B910FCA31C1F}" type="presParOf" srcId="{F6BC8D7C-C5C7-438B-BE07-7CC36C223F2B}" destId="{CE442509-AB3F-49CD-A7F3-A8B79AF064EF}" srcOrd="1" destOrd="0" presId="urn:microsoft.com/office/officeart/2008/layout/CaptionedPictures"/>
    <dgm:cxn modelId="{F80F66A4-C5A9-498B-B8DB-46489F402A62}" type="presParOf" srcId="{5416F5A8-53DF-45FB-A777-B9B064601508}" destId="{8120E72C-C0D9-403B-9712-177393C3BAEF}" srcOrd="11" destOrd="0" presId="urn:microsoft.com/office/officeart/2008/layout/CaptionedPictures"/>
    <dgm:cxn modelId="{FD9A2809-083D-47B1-8CFE-E2A89D3C56FF}" type="presParOf" srcId="{5416F5A8-53DF-45FB-A777-B9B064601508}" destId="{A4332541-8102-46CE-AED5-E78BC55FB8CA}" srcOrd="12" destOrd="0" presId="urn:microsoft.com/office/officeart/2008/layout/CaptionedPictures"/>
    <dgm:cxn modelId="{1904C843-CAF6-431A-81E7-35965985CE27}" type="presParOf" srcId="{A4332541-8102-46CE-AED5-E78BC55FB8CA}" destId="{5789BE04-79A3-4BCA-9A04-AF928D18E3DD}" srcOrd="0" destOrd="0" presId="urn:microsoft.com/office/officeart/2008/layout/CaptionedPictures"/>
    <dgm:cxn modelId="{950F8CA5-B7EE-4979-8032-20C17F7E8106}" type="presParOf" srcId="{A4332541-8102-46CE-AED5-E78BC55FB8CA}" destId="{ADA31FCF-A69E-4BA2-925B-31D61526538F}" srcOrd="1" destOrd="0" presId="urn:microsoft.com/office/officeart/2008/layout/CaptionedPictures"/>
    <dgm:cxn modelId="{7B3EFD4F-40C2-4E59-B9CA-FE2BFE4D3B72}" type="presParOf" srcId="{A4332541-8102-46CE-AED5-E78BC55FB8CA}" destId="{A2BF2383-9DE5-43A1-B712-B140AF01A29C}" srcOrd="2" destOrd="0" presId="urn:microsoft.com/office/officeart/2008/layout/CaptionedPictures"/>
    <dgm:cxn modelId="{1A6BE02F-9ACE-4A57-B2C4-10C77F18FB39}" type="presParOf" srcId="{A2BF2383-9DE5-43A1-B712-B140AF01A29C}" destId="{AE890EEC-444E-4B61-8A0A-041DEAEB2E7C}" srcOrd="0" destOrd="0" presId="urn:microsoft.com/office/officeart/2008/layout/CaptionedPictures"/>
    <dgm:cxn modelId="{F57A267F-E15A-4C11-917E-4C957C719DE4}" type="presParOf" srcId="{A2BF2383-9DE5-43A1-B712-B140AF01A29C}" destId="{CCF3FC3F-7FEF-4BCC-B47A-1F73837FB0B2}" srcOrd="1" destOrd="0" presId="urn:microsoft.com/office/officeart/2008/layout/CaptionedPictures"/>
    <dgm:cxn modelId="{F12B6906-E683-4B70-A275-D5E8127574D5}" type="presParOf" srcId="{5416F5A8-53DF-45FB-A777-B9B064601508}" destId="{13F05D5D-65FE-4A86-8D0C-C2DF35D8EB42}" srcOrd="13" destOrd="0" presId="urn:microsoft.com/office/officeart/2008/layout/CaptionedPictures"/>
    <dgm:cxn modelId="{D69E08B7-95E2-4285-A1AE-F4EE6667A183}" type="presParOf" srcId="{5416F5A8-53DF-45FB-A777-B9B064601508}" destId="{055C74FE-4A01-4865-AE2F-C96A4B127858}" srcOrd="14" destOrd="0" presId="urn:microsoft.com/office/officeart/2008/layout/CaptionedPictures"/>
    <dgm:cxn modelId="{B0B07523-2D32-42B1-BF90-F5BF578FE3E8}" type="presParOf" srcId="{055C74FE-4A01-4865-AE2F-C96A4B127858}" destId="{5B90AE56-8004-43DF-A022-60CA7B25347C}" srcOrd="0" destOrd="0" presId="urn:microsoft.com/office/officeart/2008/layout/CaptionedPictures"/>
    <dgm:cxn modelId="{EB2960A6-A814-4C65-8540-769E91F2B102}" type="presParOf" srcId="{055C74FE-4A01-4865-AE2F-C96A4B127858}" destId="{CABA3CC9-764D-4836-9596-B58346A5E372}" srcOrd="1" destOrd="0" presId="urn:microsoft.com/office/officeart/2008/layout/CaptionedPictures"/>
    <dgm:cxn modelId="{ED31F8EF-EDB4-446F-8E34-3B7F320EEE7F}" type="presParOf" srcId="{055C74FE-4A01-4865-AE2F-C96A4B127858}" destId="{58B5A6EF-B65F-488D-BA95-94C13CF76D35}" srcOrd="2" destOrd="0" presId="urn:microsoft.com/office/officeart/2008/layout/CaptionedPictures"/>
    <dgm:cxn modelId="{0D083BB4-07AC-41F8-A955-EA3ECA5DCD87}" type="presParOf" srcId="{58B5A6EF-B65F-488D-BA95-94C13CF76D35}" destId="{B58F604B-3595-4A0C-89DD-32E98F13AC1F}" srcOrd="0" destOrd="0" presId="urn:microsoft.com/office/officeart/2008/layout/CaptionedPictures"/>
    <dgm:cxn modelId="{10D38ECC-3E55-460D-9B71-475B47062645}" type="presParOf" srcId="{58B5A6EF-B65F-488D-BA95-94C13CF76D35}" destId="{6FCA968E-1D72-427C-ADF8-E1A714586241}" srcOrd="1" destOrd="0" presId="urn:microsoft.com/office/officeart/2008/layout/CaptionedPicture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0A70AB6-5018-424C-BB1B-47B52EE70588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tr-TR"/>
        </a:p>
      </dgm:t>
    </dgm:pt>
    <dgm:pt modelId="{EE51624D-88B2-4971-AF9E-328129D22B86}">
      <dgm:prSet phldrT="[Metin]" custT="1"/>
      <dgm:spPr/>
      <dgm:t>
        <a:bodyPr/>
        <a:lstStyle/>
        <a:p>
          <a:r>
            <a:rPr lang="tr-TR" sz="2000" dirty="0">
              <a:solidFill>
                <a:schemeClr val="tx1">
                  <a:lumMod val="95000"/>
                  <a:lumOff val="5000"/>
                </a:schemeClr>
              </a:solidFill>
              <a:latin typeface="Chaparral Pro" panose="02060503040505020203" pitchFamily="18" charset="-94"/>
            </a:rPr>
            <a:t>Maddelerin ısı akışını yavaşlatması ve ısı kayıplarını engellemesi için yapılan işlemlere ısı yalıtımı denir. </a:t>
          </a:r>
        </a:p>
      </dgm:t>
    </dgm:pt>
    <dgm:pt modelId="{82054732-F8E4-4BB5-BFF3-BB73BBD32F77}" type="parTrans" cxnId="{6039A4F7-4E0D-4436-B1C6-F30172D464AA}">
      <dgm:prSet/>
      <dgm:spPr/>
      <dgm:t>
        <a:bodyPr/>
        <a:lstStyle/>
        <a:p>
          <a:endParaRPr lang="tr-TR" sz="2000">
            <a:solidFill>
              <a:schemeClr val="tx1">
                <a:lumMod val="95000"/>
                <a:lumOff val="5000"/>
              </a:schemeClr>
            </a:solidFill>
            <a:latin typeface="Chaparral Pro" panose="02060503040505020203" pitchFamily="18" charset="-94"/>
          </a:endParaRPr>
        </a:p>
      </dgm:t>
    </dgm:pt>
    <dgm:pt modelId="{E6161F2B-42D7-4DDF-843F-1725FE5BD5F4}" type="sibTrans" cxnId="{6039A4F7-4E0D-4436-B1C6-F30172D464AA}">
      <dgm:prSet/>
      <dgm:spPr/>
      <dgm:t>
        <a:bodyPr/>
        <a:lstStyle/>
        <a:p>
          <a:endParaRPr lang="tr-TR" sz="2000">
            <a:solidFill>
              <a:schemeClr val="tx1">
                <a:lumMod val="95000"/>
                <a:lumOff val="5000"/>
              </a:schemeClr>
            </a:solidFill>
            <a:latin typeface="Chaparral Pro" panose="02060503040505020203" pitchFamily="18" charset="-94"/>
          </a:endParaRPr>
        </a:p>
      </dgm:t>
    </dgm:pt>
    <dgm:pt modelId="{72C6A986-6DFC-4E7C-94D0-69263FE3D590}">
      <dgm:prSet phldrT="[Metin]" custT="1"/>
      <dgm:spPr/>
      <dgm:t>
        <a:bodyPr/>
        <a:lstStyle/>
        <a:p>
          <a:r>
            <a:rPr lang="tr-TR" sz="2000" dirty="0">
              <a:solidFill>
                <a:schemeClr val="tx1">
                  <a:lumMod val="95000"/>
                  <a:lumOff val="5000"/>
                </a:schemeClr>
              </a:solidFill>
              <a:latin typeface="Chaparral Pro" panose="02060503040505020203" pitchFamily="18" charset="-94"/>
            </a:rPr>
            <a:t>Bu işlemlerde ısıyı iyi iletmediği için kullanılan malzemelere yalıtım malzemeleri adı verilir.</a:t>
          </a:r>
        </a:p>
      </dgm:t>
    </dgm:pt>
    <dgm:pt modelId="{EB57099E-57CF-44EC-AAB6-DA0B43CD0496}" type="parTrans" cxnId="{FC472A71-CF07-40D6-AD04-A40A6001371D}">
      <dgm:prSet/>
      <dgm:spPr/>
      <dgm:t>
        <a:bodyPr/>
        <a:lstStyle/>
        <a:p>
          <a:endParaRPr lang="tr-TR" sz="2000">
            <a:solidFill>
              <a:schemeClr val="tx1">
                <a:lumMod val="95000"/>
                <a:lumOff val="5000"/>
              </a:schemeClr>
            </a:solidFill>
            <a:latin typeface="Chaparral Pro" panose="02060503040505020203" pitchFamily="18" charset="-94"/>
          </a:endParaRPr>
        </a:p>
      </dgm:t>
    </dgm:pt>
    <dgm:pt modelId="{F7E2EE3B-9EA1-4BE3-80F8-7AD33116B80A}" type="sibTrans" cxnId="{FC472A71-CF07-40D6-AD04-A40A6001371D}">
      <dgm:prSet/>
      <dgm:spPr/>
      <dgm:t>
        <a:bodyPr/>
        <a:lstStyle/>
        <a:p>
          <a:endParaRPr lang="tr-TR" sz="2000">
            <a:solidFill>
              <a:schemeClr val="tx1">
                <a:lumMod val="95000"/>
                <a:lumOff val="5000"/>
              </a:schemeClr>
            </a:solidFill>
            <a:latin typeface="Chaparral Pro" panose="02060503040505020203" pitchFamily="18" charset="-94"/>
          </a:endParaRPr>
        </a:p>
      </dgm:t>
    </dgm:pt>
    <dgm:pt modelId="{399B74B4-FD1E-4C29-B240-2F0E01ECEA6F}">
      <dgm:prSet phldrT="[Metin]" custT="1"/>
      <dgm:spPr/>
      <dgm:t>
        <a:bodyPr/>
        <a:lstStyle/>
        <a:p>
          <a:r>
            <a:rPr lang="tr-TR" sz="2000" dirty="0">
              <a:solidFill>
                <a:schemeClr val="tx1">
                  <a:lumMod val="95000"/>
                  <a:lumOff val="5000"/>
                </a:schemeClr>
              </a:solidFill>
              <a:latin typeface="Chaparral Pro" panose="02060503040505020203" pitchFamily="18" charset="-94"/>
            </a:rPr>
            <a:t>Yalıtımda en çok kullanılan malzemeler strafor köpük, tahta, plastik, cam yünü, taş yünü, bakalit, silikon yünü ve katrandır.</a:t>
          </a:r>
        </a:p>
      </dgm:t>
    </dgm:pt>
    <dgm:pt modelId="{C2294C22-376E-41A0-A701-8762530D9CCA}" type="parTrans" cxnId="{A4495C4E-9C52-4BAA-B4FE-A6229C8FBFE8}">
      <dgm:prSet/>
      <dgm:spPr/>
      <dgm:t>
        <a:bodyPr/>
        <a:lstStyle/>
        <a:p>
          <a:endParaRPr lang="tr-TR" sz="2000">
            <a:solidFill>
              <a:schemeClr val="tx1">
                <a:lumMod val="95000"/>
                <a:lumOff val="5000"/>
              </a:schemeClr>
            </a:solidFill>
            <a:latin typeface="Chaparral Pro" panose="02060503040505020203" pitchFamily="18" charset="-94"/>
          </a:endParaRPr>
        </a:p>
      </dgm:t>
    </dgm:pt>
    <dgm:pt modelId="{50368FE3-84F7-42ED-BE2D-514612143835}" type="sibTrans" cxnId="{A4495C4E-9C52-4BAA-B4FE-A6229C8FBFE8}">
      <dgm:prSet/>
      <dgm:spPr/>
      <dgm:t>
        <a:bodyPr/>
        <a:lstStyle/>
        <a:p>
          <a:endParaRPr lang="tr-TR" sz="2000">
            <a:solidFill>
              <a:schemeClr val="tx1">
                <a:lumMod val="95000"/>
                <a:lumOff val="5000"/>
              </a:schemeClr>
            </a:solidFill>
            <a:latin typeface="Chaparral Pro" panose="02060503040505020203" pitchFamily="18" charset="-94"/>
          </a:endParaRPr>
        </a:p>
      </dgm:t>
    </dgm:pt>
    <dgm:pt modelId="{4C4E1BB3-38F3-4496-AF69-7A8758B52F39}">
      <dgm:prSet custT="1"/>
      <dgm:spPr/>
      <dgm:t>
        <a:bodyPr/>
        <a:lstStyle/>
        <a:p>
          <a:r>
            <a:rPr lang="tr-TR" sz="2000" dirty="0">
              <a:solidFill>
                <a:schemeClr val="tx1">
                  <a:lumMod val="95000"/>
                  <a:lumOff val="5000"/>
                </a:schemeClr>
              </a:solidFill>
              <a:latin typeface="Chaparral Pro" panose="02060503040505020203" pitchFamily="18" charset="-94"/>
            </a:rPr>
            <a:t>Hava, yalıtkan bir maddedir çünkü havayı oluşturan tanecikler arasındaki boşluk fazladır. Bu nedenle tanecikler arasında ısı iletimi yavaş olur.</a:t>
          </a:r>
        </a:p>
      </dgm:t>
    </dgm:pt>
    <dgm:pt modelId="{624E7372-DDB2-4195-8A56-D4A3F246914B}" type="parTrans" cxnId="{FAFDC1DE-91AC-4F3B-9482-85D70CDC8351}">
      <dgm:prSet/>
      <dgm:spPr/>
      <dgm:t>
        <a:bodyPr/>
        <a:lstStyle/>
        <a:p>
          <a:endParaRPr lang="tr-TR" sz="2000">
            <a:solidFill>
              <a:schemeClr val="tx1">
                <a:lumMod val="95000"/>
                <a:lumOff val="5000"/>
              </a:schemeClr>
            </a:solidFill>
            <a:latin typeface="Chaparral Pro" panose="02060503040505020203" pitchFamily="18" charset="-94"/>
          </a:endParaRPr>
        </a:p>
      </dgm:t>
    </dgm:pt>
    <dgm:pt modelId="{975BBB97-AA12-4FF6-98F0-5466D25FB58A}" type="sibTrans" cxnId="{FAFDC1DE-91AC-4F3B-9482-85D70CDC8351}">
      <dgm:prSet/>
      <dgm:spPr/>
      <dgm:t>
        <a:bodyPr/>
        <a:lstStyle/>
        <a:p>
          <a:endParaRPr lang="tr-TR" sz="2000">
            <a:solidFill>
              <a:schemeClr val="tx1">
                <a:lumMod val="95000"/>
                <a:lumOff val="5000"/>
              </a:schemeClr>
            </a:solidFill>
            <a:latin typeface="Chaparral Pro" panose="02060503040505020203" pitchFamily="18" charset="-94"/>
          </a:endParaRPr>
        </a:p>
      </dgm:t>
    </dgm:pt>
    <dgm:pt modelId="{6B0CC6C8-100D-48DA-88B6-4A87B3D66A1F}" type="pres">
      <dgm:prSet presAssocID="{E0A70AB6-5018-424C-BB1B-47B52EE70588}" presName="linear" presStyleCnt="0">
        <dgm:presLayoutVars>
          <dgm:animLvl val="lvl"/>
          <dgm:resizeHandles val="exact"/>
        </dgm:presLayoutVars>
      </dgm:prSet>
      <dgm:spPr/>
    </dgm:pt>
    <dgm:pt modelId="{56A00B34-A080-40B7-B827-1280D0F698CC}" type="pres">
      <dgm:prSet presAssocID="{EE51624D-88B2-4971-AF9E-328129D22B86}" presName="parentText" presStyleLbl="node1" presStyleIdx="0" presStyleCnt="4" custScaleY="87201">
        <dgm:presLayoutVars>
          <dgm:chMax val="0"/>
          <dgm:bulletEnabled val="1"/>
        </dgm:presLayoutVars>
      </dgm:prSet>
      <dgm:spPr/>
    </dgm:pt>
    <dgm:pt modelId="{1208B281-298D-4FA4-92AB-0A593EC141DC}" type="pres">
      <dgm:prSet presAssocID="{E6161F2B-42D7-4DDF-843F-1725FE5BD5F4}" presName="spacer" presStyleCnt="0"/>
      <dgm:spPr/>
    </dgm:pt>
    <dgm:pt modelId="{D26B322A-6F35-40A1-8E7D-4EA71E739DD0}" type="pres">
      <dgm:prSet presAssocID="{72C6A986-6DFC-4E7C-94D0-69263FE3D590}" presName="parentText" presStyleLbl="node1" presStyleIdx="1" presStyleCnt="4" custScaleY="87201">
        <dgm:presLayoutVars>
          <dgm:chMax val="0"/>
          <dgm:bulletEnabled val="1"/>
        </dgm:presLayoutVars>
      </dgm:prSet>
      <dgm:spPr/>
    </dgm:pt>
    <dgm:pt modelId="{710869F0-7F11-4964-ACE7-7399039F6DBE}" type="pres">
      <dgm:prSet presAssocID="{F7E2EE3B-9EA1-4BE3-80F8-7AD33116B80A}" presName="spacer" presStyleCnt="0"/>
      <dgm:spPr/>
    </dgm:pt>
    <dgm:pt modelId="{A296ED1A-539E-4FA3-8E80-E15A3C3E506D}" type="pres">
      <dgm:prSet presAssocID="{399B74B4-FD1E-4C29-B240-2F0E01ECEA6F}" presName="parentText" presStyleLbl="node1" presStyleIdx="2" presStyleCnt="4" custScaleY="87201">
        <dgm:presLayoutVars>
          <dgm:chMax val="0"/>
          <dgm:bulletEnabled val="1"/>
        </dgm:presLayoutVars>
      </dgm:prSet>
      <dgm:spPr/>
    </dgm:pt>
    <dgm:pt modelId="{9818F595-E151-42FE-94F9-D2ED033FC915}" type="pres">
      <dgm:prSet presAssocID="{50368FE3-84F7-42ED-BE2D-514612143835}" presName="spacer" presStyleCnt="0"/>
      <dgm:spPr/>
    </dgm:pt>
    <dgm:pt modelId="{A3238724-05A6-4746-A95B-2CA5E8A37F53}" type="pres">
      <dgm:prSet presAssocID="{4C4E1BB3-38F3-4496-AF69-7A8758B52F39}" presName="parentText" presStyleLbl="node1" presStyleIdx="3" presStyleCnt="4" custScaleY="87201" custLinFactY="137713" custLinFactNeighborX="-1914" custLinFactNeighborY="200000">
        <dgm:presLayoutVars>
          <dgm:chMax val="0"/>
          <dgm:bulletEnabled val="1"/>
        </dgm:presLayoutVars>
      </dgm:prSet>
      <dgm:spPr/>
    </dgm:pt>
  </dgm:ptLst>
  <dgm:cxnLst>
    <dgm:cxn modelId="{2202B115-073A-4DFD-89F4-8AAF56C45EB0}" type="presOf" srcId="{4C4E1BB3-38F3-4496-AF69-7A8758B52F39}" destId="{A3238724-05A6-4746-A95B-2CA5E8A37F53}" srcOrd="0" destOrd="0" presId="urn:microsoft.com/office/officeart/2005/8/layout/vList2"/>
    <dgm:cxn modelId="{BCC0372F-CDDB-481C-BF2A-47CC683EE6AF}" type="presOf" srcId="{E0A70AB6-5018-424C-BB1B-47B52EE70588}" destId="{6B0CC6C8-100D-48DA-88B6-4A87B3D66A1F}" srcOrd="0" destOrd="0" presId="urn:microsoft.com/office/officeart/2005/8/layout/vList2"/>
    <dgm:cxn modelId="{A4495C4E-9C52-4BAA-B4FE-A6229C8FBFE8}" srcId="{E0A70AB6-5018-424C-BB1B-47B52EE70588}" destId="{399B74B4-FD1E-4C29-B240-2F0E01ECEA6F}" srcOrd="2" destOrd="0" parTransId="{C2294C22-376E-41A0-A701-8762530D9CCA}" sibTransId="{50368FE3-84F7-42ED-BE2D-514612143835}"/>
    <dgm:cxn modelId="{FC472A71-CF07-40D6-AD04-A40A6001371D}" srcId="{E0A70AB6-5018-424C-BB1B-47B52EE70588}" destId="{72C6A986-6DFC-4E7C-94D0-69263FE3D590}" srcOrd="1" destOrd="0" parTransId="{EB57099E-57CF-44EC-AAB6-DA0B43CD0496}" sibTransId="{F7E2EE3B-9EA1-4BE3-80F8-7AD33116B80A}"/>
    <dgm:cxn modelId="{DF092254-0CCC-4A46-B32C-3BFAFEE9AC69}" type="presOf" srcId="{72C6A986-6DFC-4E7C-94D0-69263FE3D590}" destId="{D26B322A-6F35-40A1-8E7D-4EA71E739DD0}" srcOrd="0" destOrd="0" presId="urn:microsoft.com/office/officeart/2005/8/layout/vList2"/>
    <dgm:cxn modelId="{EACA77D0-0840-488F-9956-741311D88982}" type="presOf" srcId="{399B74B4-FD1E-4C29-B240-2F0E01ECEA6F}" destId="{A296ED1A-539E-4FA3-8E80-E15A3C3E506D}" srcOrd="0" destOrd="0" presId="urn:microsoft.com/office/officeart/2005/8/layout/vList2"/>
    <dgm:cxn modelId="{FAFDC1DE-91AC-4F3B-9482-85D70CDC8351}" srcId="{E0A70AB6-5018-424C-BB1B-47B52EE70588}" destId="{4C4E1BB3-38F3-4496-AF69-7A8758B52F39}" srcOrd="3" destOrd="0" parTransId="{624E7372-DDB2-4195-8A56-D4A3F246914B}" sibTransId="{975BBB97-AA12-4FF6-98F0-5466D25FB58A}"/>
    <dgm:cxn modelId="{A85717EB-5BE6-449C-A186-A1BF43B26202}" type="presOf" srcId="{EE51624D-88B2-4971-AF9E-328129D22B86}" destId="{56A00B34-A080-40B7-B827-1280D0F698CC}" srcOrd="0" destOrd="0" presId="urn:microsoft.com/office/officeart/2005/8/layout/vList2"/>
    <dgm:cxn modelId="{6039A4F7-4E0D-4436-B1C6-F30172D464AA}" srcId="{E0A70AB6-5018-424C-BB1B-47B52EE70588}" destId="{EE51624D-88B2-4971-AF9E-328129D22B86}" srcOrd="0" destOrd="0" parTransId="{82054732-F8E4-4BB5-BFF3-BB73BBD32F77}" sibTransId="{E6161F2B-42D7-4DDF-843F-1725FE5BD5F4}"/>
    <dgm:cxn modelId="{41539DBE-9C72-46EB-996A-625F406E7F33}" type="presParOf" srcId="{6B0CC6C8-100D-48DA-88B6-4A87B3D66A1F}" destId="{56A00B34-A080-40B7-B827-1280D0F698CC}" srcOrd="0" destOrd="0" presId="urn:microsoft.com/office/officeart/2005/8/layout/vList2"/>
    <dgm:cxn modelId="{49D1480C-9EE8-4CA8-8737-6F4B3C02634C}" type="presParOf" srcId="{6B0CC6C8-100D-48DA-88B6-4A87B3D66A1F}" destId="{1208B281-298D-4FA4-92AB-0A593EC141DC}" srcOrd="1" destOrd="0" presId="urn:microsoft.com/office/officeart/2005/8/layout/vList2"/>
    <dgm:cxn modelId="{D7E7E853-A673-4ED0-825C-818011CDB48A}" type="presParOf" srcId="{6B0CC6C8-100D-48DA-88B6-4A87B3D66A1F}" destId="{D26B322A-6F35-40A1-8E7D-4EA71E739DD0}" srcOrd="2" destOrd="0" presId="urn:microsoft.com/office/officeart/2005/8/layout/vList2"/>
    <dgm:cxn modelId="{AEB81229-56A5-4809-83C5-B1F18CCBFF27}" type="presParOf" srcId="{6B0CC6C8-100D-48DA-88B6-4A87B3D66A1F}" destId="{710869F0-7F11-4964-ACE7-7399039F6DBE}" srcOrd="3" destOrd="0" presId="urn:microsoft.com/office/officeart/2005/8/layout/vList2"/>
    <dgm:cxn modelId="{47147BAD-0AC0-46E6-9178-DFC4BD5B28E2}" type="presParOf" srcId="{6B0CC6C8-100D-48DA-88B6-4A87B3D66A1F}" destId="{A296ED1A-539E-4FA3-8E80-E15A3C3E506D}" srcOrd="4" destOrd="0" presId="urn:microsoft.com/office/officeart/2005/8/layout/vList2"/>
    <dgm:cxn modelId="{3EFDAE4F-C543-48B9-8A1D-79449F4866F0}" type="presParOf" srcId="{6B0CC6C8-100D-48DA-88B6-4A87B3D66A1F}" destId="{9818F595-E151-42FE-94F9-D2ED033FC915}" srcOrd="5" destOrd="0" presId="urn:microsoft.com/office/officeart/2005/8/layout/vList2"/>
    <dgm:cxn modelId="{36792EDB-75F7-47EE-B8EB-7BF408BEA3CA}" type="presParOf" srcId="{6B0CC6C8-100D-48DA-88B6-4A87B3D66A1F}" destId="{A3238724-05A6-4746-A95B-2CA5E8A37F53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7101206-45AE-4D76-9E84-7D3867C88332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tr-TR"/>
        </a:p>
      </dgm:t>
    </dgm:pt>
    <dgm:pt modelId="{72455887-EAB6-4F10-8F17-88597F6C7EDA}">
      <dgm:prSet phldrT="[Metin]" custT="1"/>
      <dgm:spPr/>
      <dgm:t>
        <a:bodyPr/>
        <a:lstStyle/>
        <a:p>
          <a:r>
            <a:rPr lang="tr-TR" sz="2000" dirty="0">
              <a:latin typeface="Chaparral Pro" panose="02060503040505020203" pitchFamily="18" charset="-94"/>
            </a:rPr>
            <a:t>Binalarda ısı yalıtımı sağlamak için</a:t>
          </a:r>
        </a:p>
      </dgm:t>
    </dgm:pt>
    <dgm:pt modelId="{550D3BA5-AD3B-41BC-8EE1-8B3B345BA985}" type="parTrans" cxnId="{002F90D1-FBF3-45BE-8316-34D6BCF9B46E}">
      <dgm:prSet/>
      <dgm:spPr/>
      <dgm:t>
        <a:bodyPr/>
        <a:lstStyle/>
        <a:p>
          <a:endParaRPr lang="tr-TR">
            <a:latin typeface="Chaparral Pro" panose="02060503040505020203" pitchFamily="18" charset="-94"/>
          </a:endParaRPr>
        </a:p>
      </dgm:t>
    </dgm:pt>
    <dgm:pt modelId="{C0F7466C-C0B8-43F9-92F5-3E80CF145E28}" type="sibTrans" cxnId="{002F90D1-FBF3-45BE-8316-34D6BCF9B46E}">
      <dgm:prSet/>
      <dgm:spPr/>
      <dgm:t>
        <a:bodyPr/>
        <a:lstStyle/>
        <a:p>
          <a:endParaRPr lang="tr-TR">
            <a:latin typeface="Chaparral Pro" panose="02060503040505020203" pitchFamily="18" charset="-94"/>
          </a:endParaRPr>
        </a:p>
      </dgm:t>
    </dgm:pt>
    <dgm:pt modelId="{DDF725CB-53E9-473A-8471-90BAF7206747}">
      <dgm:prSet/>
      <dgm:spPr/>
      <dgm:t>
        <a:bodyPr/>
        <a:lstStyle/>
        <a:p>
          <a:r>
            <a:rPr lang="tr-TR" dirty="0">
              <a:latin typeface="Chaparral Pro" panose="02060503040505020203" pitchFamily="18" charset="-94"/>
            </a:rPr>
            <a:t>Binaların dış cephe duvarlarına,</a:t>
          </a:r>
        </a:p>
      </dgm:t>
    </dgm:pt>
    <dgm:pt modelId="{6C0D0711-2781-483A-8CC1-E67FBDA934BF}" type="parTrans" cxnId="{2C5D2BDB-0AA5-4448-BE65-B51D53D22710}">
      <dgm:prSet/>
      <dgm:spPr/>
      <dgm:t>
        <a:bodyPr/>
        <a:lstStyle/>
        <a:p>
          <a:endParaRPr lang="tr-TR">
            <a:latin typeface="Chaparral Pro" panose="02060503040505020203" pitchFamily="18" charset="-94"/>
          </a:endParaRPr>
        </a:p>
      </dgm:t>
    </dgm:pt>
    <dgm:pt modelId="{0350A8C5-96B5-434B-98CB-186B1BC825D9}" type="sibTrans" cxnId="{2C5D2BDB-0AA5-4448-BE65-B51D53D22710}">
      <dgm:prSet/>
      <dgm:spPr/>
      <dgm:t>
        <a:bodyPr/>
        <a:lstStyle/>
        <a:p>
          <a:endParaRPr lang="tr-TR">
            <a:latin typeface="Chaparral Pro" panose="02060503040505020203" pitchFamily="18" charset="-94"/>
          </a:endParaRPr>
        </a:p>
      </dgm:t>
    </dgm:pt>
    <dgm:pt modelId="{E68FED5F-D858-4B99-86A2-B093C6FC439B}">
      <dgm:prSet/>
      <dgm:spPr/>
      <dgm:t>
        <a:bodyPr/>
        <a:lstStyle/>
        <a:p>
          <a:r>
            <a:rPr lang="tr-TR" dirty="0">
              <a:latin typeface="Chaparral Pro" panose="02060503040505020203" pitchFamily="18" charset="-94"/>
            </a:rPr>
            <a:t>Binaların çatıları ve yer döşemelerine,</a:t>
          </a:r>
        </a:p>
      </dgm:t>
    </dgm:pt>
    <dgm:pt modelId="{F634D720-9A78-414D-B6CD-6F16BD3EA6C2}" type="parTrans" cxnId="{63AE5612-BA9C-4360-819E-3F94AE103ADE}">
      <dgm:prSet/>
      <dgm:spPr/>
      <dgm:t>
        <a:bodyPr/>
        <a:lstStyle/>
        <a:p>
          <a:endParaRPr lang="tr-TR">
            <a:latin typeface="Chaparral Pro" panose="02060503040505020203" pitchFamily="18" charset="-94"/>
          </a:endParaRPr>
        </a:p>
      </dgm:t>
    </dgm:pt>
    <dgm:pt modelId="{E90FF294-E080-4EC4-8056-8F59468B9F2C}" type="sibTrans" cxnId="{63AE5612-BA9C-4360-819E-3F94AE103ADE}">
      <dgm:prSet/>
      <dgm:spPr/>
      <dgm:t>
        <a:bodyPr/>
        <a:lstStyle/>
        <a:p>
          <a:endParaRPr lang="tr-TR">
            <a:latin typeface="Chaparral Pro" panose="02060503040505020203" pitchFamily="18" charset="-94"/>
          </a:endParaRPr>
        </a:p>
      </dgm:t>
    </dgm:pt>
    <dgm:pt modelId="{7F1E34F3-6706-4E3D-9E95-2F90BB12285B}">
      <dgm:prSet/>
      <dgm:spPr/>
      <dgm:t>
        <a:bodyPr/>
        <a:lstStyle/>
        <a:p>
          <a:r>
            <a:rPr lang="tr-TR" dirty="0">
              <a:latin typeface="Chaparral Pro" panose="02060503040505020203" pitchFamily="18" charset="-94"/>
            </a:rPr>
            <a:t>Binaların giriş kapıları ve pencerelerine,</a:t>
          </a:r>
        </a:p>
      </dgm:t>
    </dgm:pt>
    <dgm:pt modelId="{1B276482-8090-4116-8C0D-0C090F6D155D}" type="parTrans" cxnId="{3CEFA65F-36BF-4847-B9E1-2FD4C8C9EB8A}">
      <dgm:prSet/>
      <dgm:spPr/>
      <dgm:t>
        <a:bodyPr/>
        <a:lstStyle/>
        <a:p>
          <a:endParaRPr lang="tr-TR">
            <a:latin typeface="Chaparral Pro" panose="02060503040505020203" pitchFamily="18" charset="-94"/>
          </a:endParaRPr>
        </a:p>
      </dgm:t>
    </dgm:pt>
    <dgm:pt modelId="{082ACE98-AA20-4ED2-A050-07DEEA4930DB}" type="sibTrans" cxnId="{3CEFA65F-36BF-4847-B9E1-2FD4C8C9EB8A}">
      <dgm:prSet/>
      <dgm:spPr/>
      <dgm:t>
        <a:bodyPr/>
        <a:lstStyle/>
        <a:p>
          <a:endParaRPr lang="tr-TR">
            <a:latin typeface="Chaparral Pro" panose="02060503040505020203" pitchFamily="18" charset="-94"/>
          </a:endParaRPr>
        </a:p>
      </dgm:t>
    </dgm:pt>
    <dgm:pt modelId="{47469255-EEA5-457B-A404-D078F49BB91C}">
      <dgm:prSet/>
      <dgm:spPr/>
      <dgm:t>
        <a:bodyPr/>
        <a:lstStyle/>
        <a:p>
          <a:r>
            <a:rPr lang="tr-TR" dirty="0">
              <a:latin typeface="Chaparral Pro" panose="02060503040505020203" pitchFamily="18" charset="-94"/>
            </a:rPr>
            <a:t>Odaları ayıran ara duvarlarına yalıtım yapılmalıdır.</a:t>
          </a:r>
        </a:p>
      </dgm:t>
    </dgm:pt>
    <dgm:pt modelId="{E0975D7C-E7A4-4016-96A3-AE45FCA145B2}" type="parTrans" cxnId="{7BB9204C-0F9E-4A13-B7D0-9C79009258F8}">
      <dgm:prSet/>
      <dgm:spPr/>
      <dgm:t>
        <a:bodyPr/>
        <a:lstStyle/>
        <a:p>
          <a:endParaRPr lang="tr-TR">
            <a:latin typeface="Chaparral Pro" panose="02060503040505020203" pitchFamily="18" charset="-94"/>
          </a:endParaRPr>
        </a:p>
      </dgm:t>
    </dgm:pt>
    <dgm:pt modelId="{FA8BEB5A-4E85-4A8E-A436-98054323F262}" type="sibTrans" cxnId="{7BB9204C-0F9E-4A13-B7D0-9C79009258F8}">
      <dgm:prSet/>
      <dgm:spPr/>
      <dgm:t>
        <a:bodyPr/>
        <a:lstStyle/>
        <a:p>
          <a:endParaRPr lang="tr-TR">
            <a:latin typeface="Chaparral Pro" panose="02060503040505020203" pitchFamily="18" charset="-94"/>
          </a:endParaRPr>
        </a:p>
      </dgm:t>
    </dgm:pt>
    <dgm:pt modelId="{248B0311-4895-468F-A6E2-AE002D958AA7}" type="pres">
      <dgm:prSet presAssocID="{47101206-45AE-4D76-9E84-7D3867C88332}" presName="linear" presStyleCnt="0">
        <dgm:presLayoutVars>
          <dgm:animLvl val="lvl"/>
          <dgm:resizeHandles val="exact"/>
        </dgm:presLayoutVars>
      </dgm:prSet>
      <dgm:spPr/>
    </dgm:pt>
    <dgm:pt modelId="{B8E5E3EC-B675-4BC8-9B49-820E65B8C814}" type="pres">
      <dgm:prSet presAssocID="{72455887-EAB6-4F10-8F17-88597F6C7EDA}" presName="parentText" presStyleLbl="node1" presStyleIdx="0" presStyleCnt="1">
        <dgm:presLayoutVars>
          <dgm:chMax val="0"/>
          <dgm:bulletEnabled val="1"/>
        </dgm:presLayoutVars>
      </dgm:prSet>
      <dgm:spPr/>
    </dgm:pt>
    <dgm:pt modelId="{BBD2F402-147E-4C36-BB73-F5712177519A}" type="pres">
      <dgm:prSet presAssocID="{72455887-EAB6-4F10-8F17-88597F6C7EDA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63AE5612-BA9C-4360-819E-3F94AE103ADE}" srcId="{72455887-EAB6-4F10-8F17-88597F6C7EDA}" destId="{E68FED5F-D858-4B99-86A2-B093C6FC439B}" srcOrd="1" destOrd="0" parTransId="{F634D720-9A78-414D-B6CD-6F16BD3EA6C2}" sibTransId="{E90FF294-E080-4EC4-8056-8F59468B9F2C}"/>
    <dgm:cxn modelId="{43B80232-A0F7-4868-9685-48D8AF3FB75D}" type="presOf" srcId="{47469255-EEA5-457B-A404-D078F49BB91C}" destId="{BBD2F402-147E-4C36-BB73-F5712177519A}" srcOrd="0" destOrd="3" presId="urn:microsoft.com/office/officeart/2005/8/layout/vList2"/>
    <dgm:cxn modelId="{3CEFA65F-36BF-4847-B9E1-2FD4C8C9EB8A}" srcId="{72455887-EAB6-4F10-8F17-88597F6C7EDA}" destId="{7F1E34F3-6706-4E3D-9E95-2F90BB12285B}" srcOrd="2" destOrd="0" parTransId="{1B276482-8090-4116-8C0D-0C090F6D155D}" sibTransId="{082ACE98-AA20-4ED2-A050-07DEEA4930DB}"/>
    <dgm:cxn modelId="{7BB9204C-0F9E-4A13-B7D0-9C79009258F8}" srcId="{72455887-EAB6-4F10-8F17-88597F6C7EDA}" destId="{47469255-EEA5-457B-A404-D078F49BB91C}" srcOrd="3" destOrd="0" parTransId="{E0975D7C-E7A4-4016-96A3-AE45FCA145B2}" sibTransId="{FA8BEB5A-4E85-4A8E-A436-98054323F262}"/>
    <dgm:cxn modelId="{2B235353-9B5E-444D-8CCD-3CC930E85510}" type="presOf" srcId="{DDF725CB-53E9-473A-8471-90BAF7206747}" destId="{BBD2F402-147E-4C36-BB73-F5712177519A}" srcOrd="0" destOrd="0" presId="urn:microsoft.com/office/officeart/2005/8/layout/vList2"/>
    <dgm:cxn modelId="{C1D31074-5F10-41B4-A087-547E1B7B65D6}" type="presOf" srcId="{7F1E34F3-6706-4E3D-9E95-2F90BB12285B}" destId="{BBD2F402-147E-4C36-BB73-F5712177519A}" srcOrd="0" destOrd="2" presId="urn:microsoft.com/office/officeart/2005/8/layout/vList2"/>
    <dgm:cxn modelId="{BF77229B-0CD1-4CE5-86F5-4C1CBBDC6BE0}" type="presOf" srcId="{E68FED5F-D858-4B99-86A2-B093C6FC439B}" destId="{BBD2F402-147E-4C36-BB73-F5712177519A}" srcOrd="0" destOrd="1" presId="urn:microsoft.com/office/officeart/2005/8/layout/vList2"/>
    <dgm:cxn modelId="{002F90D1-FBF3-45BE-8316-34D6BCF9B46E}" srcId="{47101206-45AE-4D76-9E84-7D3867C88332}" destId="{72455887-EAB6-4F10-8F17-88597F6C7EDA}" srcOrd="0" destOrd="0" parTransId="{550D3BA5-AD3B-41BC-8EE1-8B3B345BA985}" sibTransId="{C0F7466C-C0B8-43F9-92F5-3E80CF145E28}"/>
    <dgm:cxn modelId="{2C5D2BDB-0AA5-4448-BE65-B51D53D22710}" srcId="{72455887-EAB6-4F10-8F17-88597F6C7EDA}" destId="{DDF725CB-53E9-473A-8471-90BAF7206747}" srcOrd="0" destOrd="0" parTransId="{6C0D0711-2781-483A-8CC1-E67FBDA934BF}" sibTransId="{0350A8C5-96B5-434B-98CB-186B1BC825D9}"/>
    <dgm:cxn modelId="{3246BBDC-084B-4EEA-AB79-8A8B1556B4E8}" type="presOf" srcId="{47101206-45AE-4D76-9E84-7D3867C88332}" destId="{248B0311-4895-468F-A6E2-AE002D958AA7}" srcOrd="0" destOrd="0" presId="urn:microsoft.com/office/officeart/2005/8/layout/vList2"/>
    <dgm:cxn modelId="{9A27B2E5-326C-4C86-BCB1-86191982B61E}" type="presOf" srcId="{72455887-EAB6-4F10-8F17-88597F6C7EDA}" destId="{B8E5E3EC-B675-4BC8-9B49-820E65B8C814}" srcOrd="0" destOrd="0" presId="urn:microsoft.com/office/officeart/2005/8/layout/vList2"/>
    <dgm:cxn modelId="{186C9CBD-5D2B-4005-ABFC-EEF13BF073CE}" type="presParOf" srcId="{248B0311-4895-468F-A6E2-AE002D958AA7}" destId="{B8E5E3EC-B675-4BC8-9B49-820E65B8C814}" srcOrd="0" destOrd="0" presId="urn:microsoft.com/office/officeart/2005/8/layout/vList2"/>
    <dgm:cxn modelId="{5D5D431E-E39B-410B-AF5B-3AC53F0F8DC0}" type="presParOf" srcId="{248B0311-4895-468F-A6E2-AE002D958AA7}" destId="{BBD2F402-147E-4C36-BB73-F5712177519A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47101206-45AE-4D76-9E84-7D3867C88332}" type="doc">
      <dgm:prSet loTypeId="urn:microsoft.com/office/officeart/2005/8/layout/hList1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tr-TR"/>
        </a:p>
      </dgm:t>
    </dgm:pt>
    <dgm:pt modelId="{72455887-EAB6-4F10-8F17-88597F6C7EDA}">
      <dgm:prSet phldrT="[Metin]"/>
      <dgm:spPr/>
      <dgm:t>
        <a:bodyPr/>
        <a:lstStyle/>
        <a:p>
          <a:r>
            <a:rPr lang="tr-TR" dirty="0">
              <a:latin typeface="Chaparral Pro" panose="02060503040505020203" pitchFamily="18" charset="-94"/>
            </a:rPr>
            <a:t>Yalıtımı malzemelerinde aranan özellikler</a:t>
          </a:r>
        </a:p>
      </dgm:t>
    </dgm:pt>
    <dgm:pt modelId="{550D3BA5-AD3B-41BC-8EE1-8B3B345BA985}" type="parTrans" cxnId="{002F90D1-FBF3-45BE-8316-34D6BCF9B46E}">
      <dgm:prSet/>
      <dgm:spPr/>
      <dgm:t>
        <a:bodyPr/>
        <a:lstStyle/>
        <a:p>
          <a:endParaRPr lang="tr-TR">
            <a:latin typeface="Chaparral Pro" panose="02060503040505020203" pitchFamily="18" charset="-94"/>
          </a:endParaRPr>
        </a:p>
      </dgm:t>
    </dgm:pt>
    <dgm:pt modelId="{C0F7466C-C0B8-43F9-92F5-3E80CF145E28}" type="sibTrans" cxnId="{002F90D1-FBF3-45BE-8316-34D6BCF9B46E}">
      <dgm:prSet/>
      <dgm:spPr/>
      <dgm:t>
        <a:bodyPr/>
        <a:lstStyle/>
        <a:p>
          <a:endParaRPr lang="tr-TR">
            <a:latin typeface="Chaparral Pro" panose="02060503040505020203" pitchFamily="18" charset="-94"/>
          </a:endParaRPr>
        </a:p>
      </dgm:t>
    </dgm:pt>
    <dgm:pt modelId="{DDF725CB-53E9-473A-8471-90BAF7206747}">
      <dgm:prSet/>
      <dgm:spPr/>
      <dgm:t>
        <a:bodyPr/>
        <a:lstStyle/>
        <a:p>
          <a:r>
            <a:rPr lang="tr-TR" b="0" i="0" dirty="0"/>
            <a:t>Ekonomik olmalıdır.</a:t>
          </a:r>
          <a:endParaRPr lang="tr-TR" dirty="0">
            <a:latin typeface="Chaparral Pro" panose="02060503040505020203" pitchFamily="18" charset="-94"/>
          </a:endParaRPr>
        </a:p>
      </dgm:t>
    </dgm:pt>
    <dgm:pt modelId="{6C0D0711-2781-483A-8CC1-E67FBDA934BF}" type="parTrans" cxnId="{2C5D2BDB-0AA5-4448-BE65-B51D53D22710}">
      <dgm:prSet/>
      <dgm:spPr/>
      <dgm:t>
        <a:bodyPr/>
        <a:lstStyle/>
        <a:p>
          <a:endParaRPr lang="tr-TR">
            <a:latin typeface="Chaparral Pro" panose="02060503040505020203" pitchFamily="18" charset="-94"/>
          </a:endParaRPr>
        </a:p>
      </dgm:t>
    </dgm:pt>
    <dgm:pt modelId="{0350A8C5-96B5-434B-98CB-186B1BC825D9}" type="sibTrans" cxnId="{2C5D2BDB-0AA5-4448-BE65-B51D53D22710}">
      <dgm:prSet/>
      <dgm:spPr/>
      <dgm:t>
        <a:bodyPr/>
        <a:lstStyle/>
        <a:p>
          <a:endParaRPr lang="tr-TR">
            <a:latin typeface="Chaparral Pro" panose="02060503040505020203" pitchFamily="18" charset="-94"/>
          </a:endParaRPr>
        </a:p>
      </dgm:t>
    </dgm:pt>
    <dgm:pt modelId="{97ED9C61-A8F9-4090-96C2-81A6610489D3}">
      <dgm:prSet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tr-TR" b="0" i="0"/>
            <a:t>Yanmaya karşı dayanıklı olmalıdır.</a:t>
          </a:r>
        </a:p>
      </dgm:t>
    </dgm:pt>
    <dgm:pt modelId="{F2EF4E85-69D4-4FE4-8D31-42CC1ADDF3CE}" type="parTrans" cxnId="{4E4540F7-FC8B-4677-8171-858B25E225A6}">
      <dgm:prSet/>
      <dgm:spPr/>
      <dgm:t>
        <a:bodyPr/>
        <a:lstStyle/>
        <a:p>
          <a:endParaRPr lang="tr-TR"/>
        </a:p>
      </dgm:t>
    </dgm:pt>
    <dgm:pt modelId="{E882D68B-265B-4546-90BC-38E3A8F839E1}" type="sibTrans" cxnId="{4E4540F7-FC8B-4677-8171-858B25E225A6}">
      <dgm:prSet/>
      <dgm:spPr/>
      <dgm:t>
        <a:bodyPr/>
        <a:lstStyle/>
        <a:p>
          <a:endParaRPr lang="tr-TR"/>
        </a:p>
      </dgm:t>
    </dgm:pt>
    <dgm:pt modelId="{08C6EB76-6587-4714-8C61-2B5726E9A8BF}">
      <dgm:prSet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tr-TR" b="0" i="0"/>
            <a:t>Zamanla beraber yapısında bozulma olmamalıdır.</a:t>
          </a:r>
        </a:p>
      </dgm:t>
    </dgm:pt>
    <dgm:pt modelId="{3F256C36-8008-4DFE-8101-4020D8323631}" type="parTrans" cxnId="{4BC5237C-56B2-45EB-B98F-51B57E55C987}">
      <dgm:prSet/>
      <dgm:spPr/>
      <dgm:t>
        <a:bodyPr/>
        <a:lstStyle/>
        <a:p>
          <a:endParaRPr lang="tr-TR"/>
        </a:p>
      </dgm:t>
    </dgm:pt>
    <dgm:pt modelId="{CEB1EB2C-97B9-4BCB-A4C5-1AF6806A7B5D}" type="sibTrans" cxnId="{4BC5237C-56B2-45EB-B98F-51B57E55C987}">
      <dgm:prSet/>
      <dgm:spPr/>
      <dgm:t>
        <a:bodyPr/>
        <a:lstStyle/>
        <a:p>
          <a:endParaRPr lang="tr-TR"/>
        </a:p>
      </dgm:t>
    </dgm:pt>
    <dgm:pt modelId="{34EA2B64-1AA2-40D8-9AD2-4CB897F1351F}">
      <dgm:prSet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tr-TR" b="0" i="0" dirty="0"/>
            <a:t>Mikroorganizma ve böcekler çoğalmamalıdır.</a:t>
          </a:r>
        </a:p>
      </dgm:t>
    </dgm:pt>
    <dgm:pt modelId="{F061D0B8-AD76-47A9-9084-CA981BE41E09}" type="parTrans" cxnId="{AE112D84-D1A8-4C93-AD42-6D7931D477F8}">
      <dgm:prSet/>
      <dgm:spPr/>
      <dgm:t>
        <a:bodyPr/>
        <a:lstStyle/>
        <a:p>
          <a:endParaRPr lang="tr-TR"/>
        </a:p>
      </dgm:t>
    </dgm:pt>
    <dgm:pt modelId="{662A60C0-8C4F-4F4F-B0DD-93EB97E00353}" type="sibTrans" cxnId="{AE112D84-D1A8-4C93-AD42-6D7931D477F8}">
      <dgm:prSet/>
      <dgm:spPr/>
      <dgm:t>
        <a:bodyPr/>
        <a:lstStyle/>
        <a:p>
          <a:endParaRPr lang="tr-TR"/>
        </a:p>
      </dgm:t>
    </dgm:pt>
    <dgm:pt modelId="{D456CB16-5D72-418D-91B2-1E0668078529}">
      <dgm:prSet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tr-TR" b="0" i="0"/>
            <a:t>İnsan sağlığına ve doğaya zarar vermemelidir.</a:t>
          </a:r>
        </a:p>
      </dgm:t>
    </dgm:pt>
    <dgm:pt modelId="{FE3A8E33-1E45-4C8E-B5A4-8202DB589124}" type="parTrans" cxnId="{C118618A-5C4F-41FE-A6D2-451D8CD63E68}">
      <dgm:prSet/>
      <dgm:spPr/>
      <dgm:t>
        <a:bodyPr/>
        <a:lstStyle/>
        <a:p>
          <a:endParaRPr lang="tr-TR"/>
        </a:p>
      </dgm:t>
    </dgm:pt>
    <dgm:pt modelId="{04910B20-0712-427C-AD0C-27FD89306E5C}" type="sibTrans" cxnId="{C118618A-5C4F-41FE-A6D2-451D8CD63E68}">
      <dgm:prSet/>
      <dgm:spPr/>
      <dgm:t>
        <a:bodyPr/>
        <a:lstStyle/>
        <a:p>
          <a:endParaRPr lang="tr-TR"/>
        </a:p>
      </dgm:t>
    </dgm:pt>
    <dgm:pt modelId="{CF280F8B-88DD-49CE-805F-66FE4B666A1D}">
      <dgm:prSet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tr-TR" b="0" i="0"/>
            <a:t>Çevre şartlarından olumsuz etkilenmemelidir.</a:t>
          </a:r>
        </a:p>
      </dgm:t>
    </dgm:pt>
    <dgm:pt modelId="{BB3A91CF-9409-4DD9-9C63-99204ACC32E1}" type="parTrans" cxnId="{9BEA0BD0-BA7E-4055-BF44-4B830F70380D}">
      <dgm:prSet/>
      <dgm:spPr/>
      <dgm:t>
        <a:bodyPr/>
        <a:lstStyle/>
        <a:p>
          <a:endParaRPr lang="tr-TR"/>
        </a:p>
      </dgm:t>
    </dgm:pt>
    <dgm:pt modelId="{FC67988A-3A28-4C9C-A6E4-0FF8B79E0A66}" type="sibTrans" cxnId="{9BEA0BD0-BA7E-4055-BF44-4B830F70380D}">
      <dgm:prSet/>
      <dgm:spPr/>
      <dgm:t>
        <a:bodyPr/>
        <a:lstStyle/>
        <a:p>
          <a:endParaRPr lang="tr-TR"/>
        </a:p>
      </dgm:t>
    </dgm:pt>
    <dgm:pt modelId="{19F89B4A-EDA9-4F52-B993-77367619D6D5}">
      <dgm:prSet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tr-TR" b="0" i="0"/>
            <a:t>Kullanımı kolay olmalıdır.</a:t>
          </a:r>
        </a:p>
      </dgm:t>
    </dgm:pt>
    <dgm:pt modelId="{B8C41503-A081-436E-B0EC-473433B7D640}" type="parTrans" cxnId="{0BC6775C-954B-4552-88E0-9E736B06596B}">
      <dgm:prSet/>
      <dgm:spPr/>
      <dgm:t>
        <a:bodyPr/>
        <a:lstStyle/>
        <a:p>
          <a:endParaRPr lang="tr-TR"/>
        </a:p>
      </dgm:t>
    </dgm:pt>
    <dgm:pt modelId="{8ECFC8D2-7C37-47EA-8D1A-3221BD550E87}" type="sibTrans" cxnId="{0BC6775C-954B-4552-88E0-9E736B06596B}">
      <dgm:prSet/>
      <dgm:spPr/>
      <dgm:t>
        <a:bodyPr/>
        <a:lstStyle/>
        <a:p>
          <a:endParaRPr lang="tr-TR"/>
        </a:p>
      </dgm:t>
    </dgm:pt>
    <dgm:pt modelId="{F13A6B32-D730-4A9D-94FF-35E29A02C158}" type="pres">
      <dgm:prSet presAssocID="{47101206-45AE-4D76-9E84-7D3867C88332}" presName="Name0" presStyleCnt="0">
        <dgm:presLayoutVars>
          <dgm:dir/>
          <dgm:animLvl val="lvl"/>
          <dgm:resizeHandles val="exact"/>
        </dgm:presLayoutVars>
      </dgm:prSet>
      <dgm:spPr/>
    </dgm:pt>
    <dgm:pt modelId="{DEA6B811-EE10-4929-8A17-958DE6A630AF}" type="pres">
      <dgm:prSet presAssocID="{72455887-EAB6-4F10-8F17-88597F6C7EDA}" presName="composite" presStyleCnt="0"/>
      <dgm:spPr/>
    </dgm:pt>
    <dgm:pt modelId="{36E268A5-2C25-4669-9CC5-5E430F8174E5}" type="pres">
      <dgm:prSet presAssocID="{72455887-EAB6-4F10-8F17-88597F6C7EDA}" presName="parTx" presStyleLbl="alignNode1" presStyleIdx="0" presStyleCnt="1">
        <dgm:presLayoutVars>
          <dgm:chMax val="0"/>
          <dgm:chPref val="0"/>
          <dgm:bulletEnabled val="1"/>
        </dgm:presLayoutVars>
      </dgm:prSet>
      <dgm:spPr/>
    </dgm:pt>
    <dgm:pt modelId="{52E0C958-4313-4819-91B3-C99F94A3A73C}" type="pres">
      <dgm:prSet presAssocID="{72455887-EAB6-4F10-8F17-88597F6C7EDA}" presName="desTx" presStyleLbl="alignAccFollowNode1" presStyleIdx="0" presStyleCnt="1">
        <dgm:presLayoutVars>
          <dgm:bulletEnabled val="1"/>
        </dgm:presLayoutVars>
      </dgm:prSet>
      <dgm:spPr/>
    </dgm:pt>
  </dgm:ptLst>
  <dgm:cxnLst>
    <dgm:cxn modelId="{23CB2540-BCF4-49C8-ADBB-3112C7DE9FA2}" type="presOf" srcId="{97ED9C61-A8F9-4090-96C2-81A6610489D3}" destId="{52E0C958-4313-4819-91B3-C99F94A3A73C}" srcOrd="0" destOrd="1" presId="urn:microsoft.com/office/officeart/2005/8/layout/hList1"/>
    <dgm:cxn modelId="{0BC6775C-954B-4552-88E0-9E736B06596B}" srcId="{72455887-EAB6-4F10-8F17-88597F6C7EDA}" destId="{19F89B4A-EDA9-4F52-B993-77367619D6D5}" srcOrd="6" destOrd="0" parTransId="{B8C41503-A081-436E-B0EC-473433B7D640}" sibTransId="{8ECFC8D2-7C37-47EA-8D1A-3221BD550E87}"/>
    <dgm:cxn modelId="{FD06725E-D1A6-4788-9BEF-07CEC2B0EE3C}" type="presOf" srcId="{72455887-EAB6-4F10-8F17-88597F6C7EDA}" destId="{36E268A5-2C25-4669-9CC5-5E430F8174E5}" srcOrd="0" destOrd="0" presId="urn:microsoft.com/office/officeart/2005/8/layout/hList1"/>
    <dgm:cxn modelId="{3D83F442-73C9-4A79-B52C-52BB734B888B}" type="presOf" srcId="{D456CB16-5D72-418D-91B2-1E0668078529}" destId="{52E0C958-4313-4819-91B3-C99F94A3A73C}" srcOrd="0" destOrd="4" presId="urn:microsoft.com/office/officeart/2005/8/layout/hList1"/>
    <dgm:cxn modelId="{0C3E0946-E6DD-4CF3-8265-57AA5BFDFC25}" type="presOf" srcId="{47101206-45AE-4D76-9E84-7D3867C88332}" destId="{F13A6B32-D730-4A9D-94FF-35E29A02C158}" srcOrd="0" destOrd="0" presId="urn:microsoft.com/office/officeart/2005/8/layout/hList1"/>
    <dgm:cxn modelId="{0D6F9571-83F0-49DE-99B3-A13A9621B75E}" type="presOf" srcId="{08C6EB76-6587-4714-8C61-2B5726E9A8BF}" destId="{52E0C958-4313-4819-91B3-C99F94A3A73C}" srcOrd="0" destOrd="2" presId="urn:microsoft.com/office/officeart/2005/8/layout/hList1"/>
    <dgm:cxn modelId="{4BC5237C-56B2-45EB-B98F-51B57E55C987}" srcId="{72455887-EAB6-4F10-8F17-88597F6C7EDA}" destId="{08C6EB76-6587-4714-8C61-2B5726E9A8BF}" srcOrd="2" destOrd="0" parTransId="{3F256C36-8008-4DFE-8101-4020D8323631}" sibTransId="{CEB1EB2C-97B9-4BCB-A4C5-1AF6806A7B5D}"/>
    <dgm:cxn modelId="{AE112D84-D1A8-4C93-AD42-6D7931D477F8}" srcId="{72455887-EAB6-4F10-8F17-88597F6C7EDA}" destId="{34EA2B64-1AA2-40D8-9AD2-4CB897F1351F}" srcOrd="3" destOrd="0" parTransId="{F061D0B8-AD76-47A9-9084-CA981BE41E09}" sibTransId="{662A60C0-8C4F-4F4F-B0DD-93EB97E00353}"/>
    <dgm:cxn modelId="{C118618A-5C4F-41FE-A6D2-451D8CD63E68}" srcId="{72455887-EAB6-4F10-8F17-88597F6C7EDA}" destId="{D456CB16-5D72-418D-91B2-1E0668078529}" srcOrd="4" destOrd="0" parTransId="{FE3A8E33-1E45-4C8E-B5A4-8202DB589124}" sibTransId="{04910B20-0712-427C-AD0C-27FD89306E5C}"/>
    <dgm:cxn modelId="{47709DA6-E9C6-4430-A937-4CC2F1BEF144}" type="presOf" srcId="{CF280F8B-88DD-49CE-805F-66FE4B666A1D}" destId="{52E0C958-4313-4819-91B3-C99F94A3A73C}" srcOrd="0" destOrd="5" presId="urn:microsoft.com/office/officeart/2005/8/layout/hList1"/>
    <dgm:cxn modelId="{933C3FC0-7C84-4898-A4A8-2C47F88B9510}" type="presOf" srcId="{DDF725CB-53E9-473A-8471-90BAF7206747}" destId="{52E0C958-4313-4819-91B3-C99F94A3A73C}" srcOrd="0" destOrd="0" presId="urn:microsoft.com/office/officeart/2005/8/layout/hList1"/>
    <dgm:cxn modelId="{30AAC0C3-1CD9-4D57-8666-120056A7C2C1}" type="presOf" srcId="{19F89B4A-EDA9-4F52-B993-77367619D6D5}" destId="{52E0C958-4313-4819-91B3-C99F94A3A73C}" srcOrd="0" destOrd="6" presId="urn:microsoft.com/office/officeart/2005/8/layout/hList1"/>
    <dgm:cxn modelId="{9BEA0BD0-BA7E-4055-BF44-4B830F70380D}" srcId="{72455887-EAB6-4F10-8F17-88597F6C7EDA}" destId="{CF280F8B-88DD-49CE-805F-66FE4B666A1D}" srcOrd="5" destOrd="0" parTransId="{BB3A91CF-9409-4DD9-9C63-99204ACC32E1}" sibTransId="{FC67988A-3A28-4C9C-A6E4-0FF8B79E0A66}"/>
    <dgm:cxn modelId="{002F90D1-FBF3-45BE-8316-34D6BCF9B46E}" srcId="{47101206-45AE-4D76-9E84-7D3867C88332}" destId="{72455887-EAB6-4F10-8F17-88597F6C7EDA}" srcOrd="0" destOrd="0" parTransId="{550D3BA5-AD3B-41BC-8EE1-8B3B345BA985}" sibTransId="{C0F7466C-C0B8-43F9-92F5-3E80CF145E28}"/>
    <dgm:cxn modelId="{2C5D2BDB-0AA5-4448-BE65-B51D53D22710}" srcId="{72455887-EAB6-4F10-8F17-88597F6C7EDA}" destId="{DDF725CB-53E9-473A-8471-90BAF7206747}" srcOrd="0" destOrd="0" parTransId="{6C0D0711-2781-483A-8CC1-E67FBDA934BF}" sibTransId="{0350A8C5-96B5-434B-98CB-186B1BC825D9}"/>
    <dgm:cxn modelId="{4E4540F7-FC8B-4677-8171-858B25E225A6}" srcId="{72455887-EAB6-4F10-8F17-88597F6C7EDA}" destId="{97ED9C61-A8F9-4090-96C2-81A6610489D3}" srcOrd="1" destOrd="0" parTransId="{F2EF4E85-69D4-4FE4-8D31-42CC1ADDF3CE}" sibTransId="{E882D68B-265B-4546-90BC-38E3A8F839E1}"/>
    <dgm:cxn modelId="{73BEE9FE-25DC-4B2E-BFC4-83131FBEA680}" type="presOf" srcId="{34EA2B64-1AA2-40D8-9AD2-4CB897F1351F}" destId="{52E0C958-4313-4819-91B3-C99F94A3A73C}" srcOrd="0" destOrd="3" presId="urn:microsoft.com/office/officeart/2005/8/layout/hList1"/>
    <dgm:cxn modelId="{26C96A07-53CE-49CC-960A-7499C54C334D}" type="presParOf" srcId="{F13A6B32-D730-4A9D-94FF-35E29A02C158}" destId="{DEA6B811-EE10-4929-8A17-958DE6A630AF}" srcOrd="0" destOrd="0" presId="urn:microsoft.com/office/officeart/2005/8/layout/hList1"/>
    <dgm:cxn modelId="{1B7EFA0D-B9E0-4DCD-823A-5E39A7C2A5B9}" type="presParOf" srcId="{DEA6B811-EE10-4929-8A17-958DE6A630AF}" destId="{36E268A5-2C25-4669-9CC5-5E430F8174E5}" srcOrd="0" destOrd="0" presId="urn:microsoft.com/office/officeart/2005/8/layout/hList1"/>
    <dgm:cxn modelId="{26F1E773-859D-4BC2-9AD2-1F0574CF42F0}" type="presParOf" srcId="{DEA6B811-EE10-4929-8A17-958DE6A630AF}" destId="{52E0C958-4313-4819-91B3-C99F94A3A73C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47101206-45AE-4D76-9E84-7D3867C88332}" type="doc">
      <dgm:prSet loTypeId="urn:microsoft.com/office/officeart/2005/8/layout/lProcess3" loCatId="process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tr-TR"/>
        </a:p>
      </dgm:t>
    </dgm:pt>
    <dgm:pt modelId="{5E1CE88C-446C-48FB-A917-9A092C4D0C1B}">
      <dgm:prSet/>
      <dgm:spPr/>
      <dgm:t>
        <a:bodyPr/>
        <a:lstStyle/>
        <a:p>
          <a:r>
            <a:rPr lang="tr-TR" dirty="0"/>
            <a:t>Kullanıldığı Yerler</a:t>
          </a:r>
        </a:p>
      </dgm:t>
    </dgm:pt>
    <dgm:pt modelId="{CA293FFB-46C2-4183-8B1E-0D472A873A95}" type="parTrans" cxnId="{B5583A13-8C97-455A-85CC-545757A55B4B}">
      <dgm:prSet/>
      <dgm:spPr/>
      <dgm:t>
        <a:bodyPr/>
        <a:lstStyle/>
        <a:p>
          <a:endParaRPr lang="tr-TR"/>
        </a:p>
      </dgm:t>
    </dgm:pt>
    <dgm:pt modelId="{1D7496E0-031C-4598-8775-1DC0686A87B0}" type="sibTrans" cxnId="{B5583A13-8C97-455A-85CC-545757A55B4B}">
      <dgm:prSet/>
      <dgm:spPr/>
      <dgm:t>
        <a:bodyPr/>
        <a:lstStyle/>
        <a:p>
          <a:endParaRPr lang="tr-TR"/>
        </a:p>
      </dgm:t>
    </dgm:pt>
    <dgm:pt modelId="{FFA55072-7B2F-460A-8314-484D5F0B3EDF}">
      <dgm:prSet/>
      <dgm:spPr/>
      <dgm:t>
        <a:bodyPr/>
        <a:lstStyle/>
        <a:p>
          <a:r>
            <a:rPr lang="tr-TR" dirty="0"/>
            <a:t>Yanma Özelliği</a:t>
          </a:r>
        </a:p>
      </dgm:t>
    </dgm:pt>
    <dgm:pt modelId="{27A68470-5257-428B-AB88-8797AD0EC919}" type="parTrans" cxnId="{6C0B8CFA-1F7C-49C0-A037-FDD8E13F7DCA}">
      <dgm:prSet/>
      <dgm:spPr/>
      <dgm:t>
        <a:bodyPr/>
        <a:lstStyle/>
        <a:p>
          <a:endParaRPr lang="tr-TR"/>
        </a:p>
      </dgm:t>
    </dgm:pt>
    <dgm:pt modelId="{5597A773-1463-42D0-8EB9-DF448B08DC79}" type="sibTrans" cxnId="{6C0B8CFA-1F7C-49C0-A037-FDD8E13F7DCA}">
      <dgm:prSet/>
      <dgm:spPr/>
      <dgm:t>
        <a:bodyPr/>
        <a:lstStyle/>
        <a:p>
          <a:endParaRPr lang="tr-TR"/>
        </a:p>
      </dgm:t>
    </dgm:pt>
    <dgm:pt modelId="{D7BB2EB4-6AD3-48BC-AF4A-EB41EF1BB7DD}">
      <dgm:prSet/>
      <dgm:spPr/>
      <dgm:t>
        <a:bodyPr/>
        <a:lstStyle/>
        <a:p>
          <a:r>
            <a:rPr lang="tr-TR" dirty="0"/>
            <a:t>Kullanım Ömrü</a:t>
          </a:r>
        </a:p>
      </dgm:t>
    </dgm:pt>
    <dgm:pt modelId="{EBFFDF88-213D-485B-A134-4DE2F4B52BC6}" type="parTrans" cxnId="{D2C07C5A-7A21-42EE-97B9-C82F0E79D333}">
      <dgm:prSet/>
      <dgm:spPr/>
      <dgm:t>
        <a:bodyPr/>
        <a:lstStyle/>
        <a:p>
          <a:endParaRPr lang="tr-TR"/>
        </a:p>
      </dgm:t>
    </dgm:pt>
    <dgm:pt modelId="{BBFFF544-2908-4BE6-A3B0-DEE10FE6D7A2}" type="sibTrans" cxnId="{D2C07C5A-7A21-42EE-97B9-C82F0E79D333}">
      <dgm:prSet/>
      <dgm:spPr/>
      <dgm:t>
        <a:bodyPr/>
        <a:lstStyle/>
        <a:p>
          <a:endParaRPr lang="tr-TR"/>
        </a:p>
      </dgm:t>
    </dgm:pt>
    <dgm:pt modelId="{6BDDB5BF-2959-4B50-8A87-E1C2CADEA48F}">
      <dgm:prSet/>
      <dgm:spPr/>
      <dgm:t>
        <a:bodyPr/>
        <a:lstStyle/>
        <a:p>
          <a:r>
            <a:rPr lang="tr-TR" dirty="0"/>
            <a:t>Zararlı/ Zararsız</a:t>
          </a:r>
        </a:p>
      </dgm:t>
    </dgm:pt>
    <dgm:pt modelId="{0678D803-7428-45B5-8C24-B01B7F879790}" type="parTrans" cxnId="{E7E3AB1F-17AA-4079-9A89-AF6EF780CE0E}">
      <dgm:prSet/>
      <dgm:spPr/>
      <dgm:t>
        <a:bodyPr/>
        <a:lstStyle/>
        <a:p>
          <a:endParaRPr lang="tr-TR"/>
        </a:p>
      </dgm:t>
    </dgm:pt>
    <dgm:pt modelId="{697598E5-D249-45A8-95FE-BFE4417EC79D}" type="sibTrans" cxnId="{E7E3AB1F-17AA-4079-9A89-AF6EF780CE0E}">
      <dgm:prSet/>
      <dgm:spPr/>
      <dgm:t>
        <a:bodyPr/>
        <a:lstStyle/>
        <a:p>
          <a:endParaRPr lang="tr-TR"/>
        </a:p>
      </dgm:t>
    </dgm:pt>
    <dgm:pt modelId="{EEB62F0C-2F5D-4EFF-9A0D-0AC370F10A0B}">
      <dgm:prSet/>
      <dgm:spPr/>
      <dgm:t>
        <a:bodyPr/>
        <a:lstStyle/>
        <a:p>
          <a:r>
            <a:rPr lang="tr-TR" dirty="0"/>
            <a:t>Maliyeti</a:t>
          </a:r>
        </a:p>
      </dgm:t>
    </dgm:pt>
    <dgm:pt modelId="{5BA545DD-BDBC-45D4-A0C9-FD325219386D}" type="parTrans" cxnId="{5C9E58B9-2B2C-4D23-B436-44D2E1EA16DC}">
      <dgm:prSet/>
      <dgm:spPr/>
      <dgm:t>
        <a:bodyPr/>
        <a:lstStyle/>
        <a:p>
          <a:endParaRPr lang="tr-TR"/>
        </a:p>
      </dgm:t>
    </dgm:pt>
    <dgm:pt modelId="{47596318-441B-4D9E-9B2D-C8B620523302}" type="sibTrans" cxnId="{5C9E58B9-2B2C-4D23-B436-44D2E1EA16DC}">
      <dgm:prSet/>
      <dgm:spPr/>
      <dgm:t>
        <a:bodyPr/>
        <a:lstStyle/>
        <a:p>
          <a:endParaRPr lang="tr-TR"/>
        </a:p>
      </dgm:t>
    </dgm:pt>
    <dgm:pt modelId="{3B2CAAC1-684C-4E58-B1F4-BE0B1E5B52AE}">
      <dgm:prSet/>
      <dgm:spPr/>
      <dgm:t>
        <a:bodyPr/>
        <a:lstStyle/>
        <a:p>
          <a:r>
            <a:rPr lang="tr-TR" dirty="0"/>
            <a:t>İç ve dış duvar cepheleri</a:t>
          </a:r>
        </a:p>
      </dgm:t>
    </dgm:pt>
    <dgm:pt modelId="{C35F54A6-81D4-4E17-9757-A02181872E66}" type="parTrans" cxnId="{BF512995-4967-4F1D-B9A6-4222F0603A17}">
      <dgm:prSet/>
      <dgm:spPr/>
      <dgm:t>
        <a:bodyPr/>
        <a:lstStyle/>
        <a:p>
          <a:endParaRPr lang="tr-TR"/>
        </a:p>
      </dgm:t>
    </dgm:pt>
    <dgm:pt modelId="{29B7C8DF-FAFF-4EF3-BC04-BE5FD4B77D2E}" type="sibTrans" cxnId="{BF512995-4967-4F1D-B9A6-4222F0603A17}">
      <dgm:prSet/>
      <dgm:spPr/>
      <dgm:t>
        <a:bodyPr/>
        <a:lstStyle/>
        <a:p>
          <a:endParaRPr lang="tr-TR"/>
        </a:p>
      </dgm:t>
    </dgm:pt>
    <dgm:pt modelId="{4DCE04C9-5766-4B0F-809D-AADA762CC7D9}">
      <dgm:prSet/>
      <dgm:spPr/>
      <dgm:t>
        <a:bodyPr/>
        <a:lstStyle/>
        <a:p>
          <a:r>
            <a:rPr lang="tr-TR" dirty="0"/>
            <a:t>Alev alır.</a:t>
          </a:r>
        </a:p>
      </dgm:t>
    </dgm:pt>
    <dgm:pt modelId="{2F56E10F-87C3-4D31-9334-E43E74D9184F}" type="parTrans" cxnId="{E315F35C-9F6D-4C8A-B87C-001DD53D5115}">
      <dgm:prSet/>
      <dgm:spPr/>
      <dgm:t>
        <a:bodyPr/>
        <a:lstStyle/>
        <a:p>
          <a:endParaRPr lang="tr-TR"/>
        </a:p>
      </dgm:t>
    </dgm:pt>
    <dgm:pt modelId="{E579637D-BD9B-427A-85C1-38CE6892D6B4}" type="sibTrans" cxnId="{E315F35C-9F6D-4C8A-B87C-001DD53D5115}">
      <dgm:prSet/>
      <dgm:spPr/>
      <dgm:t>
        <a:bodyPr/>
        <a:lstStyle/>
        <a:p>
          <a:endParaRPr lang="tr-TR"/>
        </a:p>
      </dgm:t>
    </dgm:pt>
    <dgm:pt modelId="{AC2115C0-78C7-4180-9745-9B2602048D56}">
      <dgm:prSet/>
      <dgm:spPr/>
      <dgm:t>
        <a:bodyPr/>
        <a:lstStyle/>
        <a:p>
          <a:r>
            <a:rPr lang="tr-TR" dirty="0"/>
            <a:t>Uzun ömürlüdür.</a:t>
          </a:r>
        </a:p>
      </dgm:t>
    </dgm:pt>
    <dgm:pt modelId="{E59F256B-01C2-4AFC-A848-4309C933124C}" type="parTrans" cxnId="{3A3FA795-921E-4979-8630-1759AEB2CA93}">
      <dgm:prSet/>
      <dgm:spPr/>
      <dgm:t>
        <a:bodyPr/>
        <a:lstStyle/>
        <a:p>
          <a:endParaRPr lang="tr-TR"/>
        </a:p>
      </dgm:t>
    </dgm:pt>
    <dgm:pt modelId="{D9BFC0C3-DC0E-4075-9B09-E3DA788B8354}" type="sibTrans" cxnId="{3A3FA795-921E-4979-8630-1759AEB2CA93}">
      <dgm:prSet/>
      <dgm:spPr/>
      <dgm:t>
        <a:bodyPr/>
        <a:lstStyle/>
        <a:p>
          <a:endParaRPr lang="tr-TR"/>
        </a:p>
      </dgm:t>
    </dgm:pt>
    <dgm:pt modelId="{7D7361A3-9ADF-4C84-87B0-BED857CEE8F9}">
      <dgm:prSet/>
      <dgm:spPr/>
      <dgm:t>
        <a:bodyPr/>
        <a:lstStyle/>
        <a:p>
          <a:r>
            <a:rPr lang="tr-TR" dirty="0"/>
            <a:t>Zararlı</a:t>
          </a:r>
        </a:p>
      </dgm:t>
    </dgm:pt>
    <dgm:pt modelId="{94875EE5-8355-4BBD-913A-88E2C62237EC}" type="parTrans" cxnId="{517461C6-435D-4D5A-8C0F-69BDB375A512}">
      <dgm:prSet/>
      <dgm:spPr/>
      <dgm:t>
        <a:bodyPr/>
        <a:lstStyle/>
        <a:p>
          <a:endParaRPr lang="tr-TR"/>
        </a:p>
      </dgm:t>
    </dgm:pt>
    <dgm:pt modelId="{1EDDA949-AA39-4797-B9BD-3086BBB68996}" type="sibTrans" cxnId="{517461C6-435D-4D5A-8C0F-69BDB375A512}">
      <dgm:prSet/>
      <dgm:spPr/>
      <dgm:t>
        <a:bodyPr/>
        <a:lstStyle/>
        <a:p>
          <a:endParaRPr lang="tr-TR"/>
        </a:p>
      </dgm:t>
    </dgm:pt>
    <dgm:pt modelId="{2EEA4439-6ED7-4EBA-A9A8-016AABE9D6EA}">
      <dgm:prSet/>
      <dgm:spPr/>
      <dgm:t>
        <a:bodyPr/>
        <a:lstStyle/>
        <a:p>
          <a:r>
            <a:rPr lang="tr-TR" dirty="0"/>
            <a:t>Düşük</a:t>
          </a:r>
        </a:p>
      </dgm:t>
    </dgm:pt>
    <dgm:pt modelId="{DACEE80C-61F2-466C-8EAC-440AE3A01656}" type="parTrans" cxnId="{B437FAA0-1F6D-4D5E-958C-BB97814339C6}">
      <dgm:prSet/>
      <dgm:spPr/>
      <dgm:t>
        <a:bodyPr/>
        <a:lstStyle/>
        <a:p>
          <a:endParaRPr lang="tr-TR"/>
        </a:p>
      </dgm:t>
    </dgm:pt>
    <dgm:pt modelId="{08625919-A5CB-43C1-9A15-1127CEAAB826}" type="sibTrans" cxnId="{B437FAA0-1F6D-4D5E-958C-BB97814339C6}">
      <dgm:prSet/>
      <dgm:spPr/>
      <dgm:t>
        <a:bodyPr/>
        <a:lstStyle/>
        <a:p>
          <a:endParaRPr lang="tr-TR"/>
        </a:p>
      </dgm:t>
    </dgm:pt>
    <dgm:pt modelId="{5B63AFDD-C33F-41A4-9526-1F8E0DA79AB4}" type="pres">
      <dgm:prSet presAssocID="{47101206-45AE-4D76-9E84-7D3867C88332}" presName="Name0" presStyleCnt="0">
        <dgm:presLayoutVars>
          <dgm:chPref val="3"/>
          <dgm:dir/>
          <dgm:animLvl val="lvl"/>
          <dgm:resizeHandles/>
        </dgm:presLayoutVars>
      </dgm:prSet>
      <dgm:spPr/>
    </dgm:pt>
    <dgm:pt modelId="{5EA4202F-5F5E-4C70-AFC9-094CC59A7192}" type="pres">
      <dgm:prSet presAssocID="{5E1CE88C-446C-48FB-A917-9A092C4D0C1B}" presName="horFlow" presStyleCnt="0"/>
      <dgm:spPr/>
    </dgm:pt>
    <dgm:pt modelId="{0784E4CD-83D6-4B41-8EB1-641C19504AB9}" type="pres">
      <dgm:prSet presAssocID="{5E1CE88C-446C-48FB-A917-9A092C4D0C1B}" presName="bigChev" presStyleLbl="node1" presStyleIdx="0" presStyleCnt="5"/>
      <dgm:spPr/>
    </dgm:pt>
    <dgm:pt modelId="{17A86DD8-1F56-4C1B-8348-B1CE219AB447}" type="pres">
      <dgm:prSet presAssocID="{C35F54A6-81D4-4E17-9757-A02181872E66}" presName="parTrans" presStyleCnt="0"/>
      <dgm:spPr/>
    </dgm:pt>
    <dgm:pt modelId="{FD07B670-D15D-4EF3-98BB-2AFDAF59A25B}" type="pres">
      <dgm:prSet presAssocID="{3B2CAAC1-684C-4E58-B1F4-BE0B1E5B52AE}" presName="node" presStyleLbl="alignAccFollowNode1" presStyleIdx="0" presStyleCnt="5" custScaleX="193184">
        <dgm:presLayoutVars>
          <dgm:bulletEnabled val="1"/>
        </dgm:presLayoutVars>
      </dgm:prSet>
      <dgm:spPr/>
    </dgm:pt>
    <dgm:pt modelId="{0A6440F2-D582-47D3-B860-7988727A3A9C}" type="pres">
      <dgm:prSet presAssocID="{5E1CE88C-446C-48FB-A917-9A092C4D0C1B}" presName="vSp" presStyleCnt="0"/>
      <dgm:spPr/>
    </dgm:pt>
    <dgm:pt modelId="{77687E8B-E211-41CE-B065-ED4A5E641752}" type="pres">
      <dgm:prSet presAssocID="{FFA55072-7B2F-460A-8314-484D5F0B3EDF}" presName="horFlow" presStyleCnt="0"/>
      <dgm:spPr/>
    </dgm:pt>
    <dgm:pt modelId="{16912A31-78CA-4715-B0BA-907C2261726A}" type="pres">
      <dgm:prSet presAssocID="{FFA55072-7B2F-460A-8314-484D5F0B3EDF}" presName="bigChev" presStyleLbl="node1" presStyleIdx="1" presStyleCnt="5"/>
      <dgm:spPr/>
    </dgm:pt>
    <dgm:pt modelId="{0A7B01FC-7165-4A8D-A752-84307A555E90}" type="pres">
      <dgm:prSet presAssocID="{2F56E10F-87C3-4D31-9334-E43E74D9184F}" presName="parTrans" presStyleCnt="0"/>
      <dgm:spPr/>
    </dgm:pt>
    <dgm:pt modelId="{4E91FF8A-7E4B-41FC-9FAC-1B1235E2DD8F}" type="pres">
      <dgm:prSet presAssocID="{4DCE04C9-5766-4B0F-809D-AADA762CC7D9}" presName="node" presStyleLbl="alignAccFollowNode1" presStyleIdx="1" presStyleCnt="5" custScaleX="193184">
        <dgm:presLayoutVars>
          <dgm:bulletEnabled val="1"/>
        </dgm:presLayoutVars>
      </dgm:prSet>
      <dgm:spPr/>
    </dgm:pt>
    <dgm:pt modelId="{E49FE30F-4882-4070-9929-6C861766902A}" type="pres">
      <dgm:prSet presAssocID="{FFA55072-7B2F-460A-8314-484D5F0B3EDF}" presName="vSp" presStyleCnt="0"/>
      <dgm:spPr/>
    </dgm:pt>
    <dgm:pt modelId="{34A4800F-D877-43AA-8645-B5F28E7CF152}" type="pres">
      <dgm:prSet presAssocID="{D7BB2EB4-6AD3-48BC-AF4A-EB41EF1BB7DD}" presName="horFlow" presStyleCnt="0"/>
      <dgm:spPr/>
    </dgm:pt>
    <dgm:pt modelId="{D48DB3F6-32BA-4A90-9A60-8E323929572F}" type="pres">
      <dgm:prSet presAssocID="{D7BB2EB4-6AD3-48BC-AF4A-EB41EF1BB7DD}" presName="bigChev" presStyleLbl="node1" presStyleIdx="2" presStyleCnt="5"/>
      <dgm:spPr/>
    </dgm:pt>
    <dgm:pt modelId="{D0FD72BE-D116-40A4-A0D0-A182C74F15DC}" type="pres">
      <dgm:prSet presAssocID="{E59F256B-01C2-4AFC-A848-4309C933124C}" presName="parTrans" presStyleCnt="0"/>
      <dgm:spPr/>
    </dgm:pt>
    <dgm:pt modelId="{FAAD5CC8-6A20-4FD4-B9AC-FDEA0DDA9199}" type="pres">
      <dgm:prSet presAssocID="{AC2115C0-78C7-4180-9745-9B2602048D56}" presName="node" presStyleLbl="alignAccFollowNode1" presStyleIdx="2" presStyleCnt="5" custScaleX="193184">
        <dgm:presLayoutVars>
          <dgm:bulletEnabled val="1"/>
        </dgm:presLayoutVars>
      </dgm:prSet>
      <dgm:spPr/>
    </dgm:pt>
    <dgm:pt modelId="{0C92FABA-8480-47BC-A1B6-1F2634CBE324}" type="pres">
      <dgm:prSet presAssocID="{D7BB2EB4-6AD3-48BC-AF4A-EB41EF1BB7DD}" presName="vSp" presStyleCnt="0"/>
      <dgm:spPr/>
    </dgm:pt>
    <dgm:pt modelId="{68A6BE29-DFF7-4DA1-8597-317FBE8C3309}" type="pres">
      <dgm:prSet presAssocID="{6BDDB5BF-2959-4B50-8A87-E1C2CADEA48F}" presName="horFlow" presStyleCnt="0"/>
      <dgm:spPr/>
    </dgm:pt>
    <dgm:pt modelId="{A954B5FC-FD88-438E-B67B-D17CDEE14AE3}" type="pres">
      <dgm:prSet presAssocID="{6BDDB5BF-2959-4B50-8A87-E1C2CADEA48F}" presName="bigChev" presStyleLbl="node1" presStyleIdx="3" presStyleCnt="5"/>
      <dgm:spPr/>
    </dgm:pt>
    <dgm:pt modelId="{6C707893-85AE-4338-9C41-0D768FD01DDA}" type="pres">
      <dgm:prSet presAssocID="{94875EE5-8355-4BBD-913A-88E2C62237EC}" presName="parTrans" presStyleCnt="0"/>
      <dgm:spPr/>
    </dgm:pt>
    <dgm:pt modelId="{B5394AD7-A2A4-425C-8078-634E5590A20E}" type="pres">
      <dgm:prSet presAssocID="{7D7361A3-9ADF-4C84-87B0-BED857CEE8F9}" presName="node" presStyleLbl="alignAccFollowNode1" presStyleIdx="3" presStyleCnt="5" custScaleX="193184">
        <dgm:presLayoutVars>
          <dgm:bulletEnabled val="1"/>
        </dgm:presLayoutVars>
      </dgm:prSet>
      <dgm:spPr/>
    </dgm:pt>
    <dgm:pt modelId="{32290DC1-97D2-4249-88B0-DB2C0F56E8CF}" type="pres">
      <dgm:prSet presAssocID="{6BDDB5BF-2959-4B50-8A87-E1C2CADEA48F}" presName="vSp" presStyleCnt="0"/>
      <dgm:spPr/>
    </dgm:pt>
    <dgm:pt modelId="{9DA9A825-FB11-48A3-92F5-E315D935E478}" type="pres">
      <dgm:prSet presAssocID="{EEB62F0C-2F5D-4EFF-9A0D-0AC370F10A0B}" presName="horFlow" presStyleCnt="0"/>
      <dgm:spPr/>
    </dgm:pt>
    <dgm:pt modelId="{2818DFA9-2883-475C-B766-7568F1BE940E}" type="pres">
      <dgm:prSet presAssocID="{EEB62F0C-2F5D-4EFF-9A0D-0AC370F10A0B}" presName="bigChev" presStyleLbl="node1" presStyleIdx="4" presStyleCnt="5"/>
      <dgm:spPr/>
    </dgm:pt>
    <dgm:pt modelId="{2AA989E5-C53F-48F8-8A4C-912C421BDA18}" type="pres">
      <dgm:prSet presAssocID="{DACEE80C-61F2-466C-8EAC-440AE3A01656}" presName="parTrans" presStyleCnt="0"/>
      <dgm:spPr/>
    </dgm:pt>
    <dgm:pt modelId="{4FBCA954-ACF3-4385-A705-6ADA54C88B8C}" type="pres">
      <dgm:prSet presAssocID="{2EEA4439-6ED7-4EBA-A9A8-016AABE9D6EA}" presName="node" presStyleLbl="alignAccFollowNode1" presStyleIdx="4" presStyleCnt="5" custScaleX="193184">
        <dgm:presLayoutVars>
          <dgm:bulletEnabled val="1"/>
        </dgm:presLayoutVars>
      </dgm:prSet>
      <dgm:spPr/>
    </dgm:pt>
  </dgm:ptLst>
  <dgm:cxnLst>
    <dgm:cxn modelId="{E5557503-34C6-4E8A-A3BC-C7980928EBF1}" type="presOf" srcId="{3B2CAAC1-684C-4E58-B1F4-BE0B1E5B52AE}" destId="{FD07B670-D15D-4EF3-98BB-2AFDAF59A25B}" srcOrd="0" destOrd="0" presId="urn:microsoft.com/office/officeart/2005/8/layout/lProcess3"/>
    <dgm:cxn modelId="{350F5305-8D1E-4B4B-9896-D16092D484E4}" type="presOf" srcId="{AC2115C0-78C7-4180-9745-9B2602048D56}" destId="{FAAD5CC8-6A20-4FD4-B9AC-FDEA0DDA9199}" srcOrd="0" destOrd="0" presId="urn:microsoft.com/office/officeart/2005/8/layout/lProcess3"/>
    <dgm:cxn modelId="{8A3FEB07-7F30-4EAA-8E74-314F6679D970}" type="presOf" srcId="{FFA55072-7B2F-460A-8314-484D5F0B3EDF}" destId="{16912A31-78CA-4715-B0BA-907C2261726A}" srcOrd="0" destOrd="0" presId="urn:microsoft.com/office/officeart/2005/8/layout/lProcess3"/>
    <dgm:cxn modelId="{B5583A13-8C97-455A-85CC-545757A55B4B}" srcId="{47101206-45AE-4D76-9E84-7D3867C88332}" destId="{5E1CE88C-446C-48FB-A917-9A092C4D0C1B}" srcOrd="0" destOrd="0" parTransId="{CA293FFB-46C2-4183-8B1E-0D472A873A95}" sibTransId="{1D7496E0-031C-4598-8775-1DC0686A87B0}"/>
    <dgm:cxn modelId="{E7E3AB1F-17AA-4079-9A89-AF6EF780CE0E}" srcId="{47101206-45AE-4D76-9E84-7D3867C88332}" destId="{6BDDB5BF-2959-4B50-8A87-E1C2CADEA48F}" srcOrd="3" destOrd="0" parTransId="{0678D803-7428-45B5-8C24-B01B7F879790}" sibTransId="{697598E5-D249-45A8-95FE-BFE4417EC79D}"/>
    <dgm:cxn modelId="{41702929-8E39-4661-8359-EB4D5320F866}" type="presOf" srcId="{2EEA4439-6ED7-4EBA-A9A8-016AABE9D6EA}" destId="{4FBCA954-ACF3-4385-A705-6ADA54C88B8C}" srcOrd="0" destOrd="0" presId="urn:microsoft.com/office/officeart/2005/8/layout/lProcess3"/>
    <dgm:cxn modelId="{D9ED0935-218A-4A4C-8FC0-9E26723F61C0}" type="presOf" srcId="{6BDDB5BF-2959-4B50-8A87-E1C2CADEA48F}" destId="{A954B5FC-FD88-438E-B67B-D17CDEE14AE3}" srcOrd="0" destOrd="0" presId="urn:microsoft.com/office/officeart/2005/8/layout/lProcess3"/>
    <dgm:cxn modelId="{E315F35C-9F6D-4C8A-B87C-001DD53D5115}" srcId="{FFA55072-7B2F-460A-8314-484D5F0B3EDF}" destId="{4DCE04C9-5766-4B0F-809D-AADA762CC7D9}" srcOrd="0" destOrd="0" parTransId="{2F56E10F-87C3-4D31-9334-E43E74D9184F}" sibTransId="{E579637D-BD9B-427A-85C1-38CE6892D6B4}"/>
    <dgm:cxn modelId="{D2748546-B6E6-48CA-8AC4-F1FCFCBFBD89}" type="presOf" srcId="{4DCE04C9-5766-4B0F-809D-AADA762CC7D9}" destId="{4E91FF8A-7E4B-41FC-9FAC-1B1235E2DD8F}" srcOrd="0" destOrd="0" presId="urn:microsoft.com/office/officeart/2005/8/layout/lProcess3"/>
    <dgm:cxn modelId="{3A7E1E67-110A-4C21-9023-7EBE4E0F543A}" type="presOf" srcId="{7D7361A3-9ADF-4C84-87B0-BED857CEE8F9}" destId="{B5394AD7-A2A4-425C-8078-634E5590A20E}" srcOrd="0" destOrd="0" presId="urn:microsoft.com/office/officeart/2005/8/layout/lProcess3"/>
    <dgm:cxn modelId="{F6344576-82D3-4687-AF93-D245C7360849}" type="presOf" srcId="{EEB62F0C-2F5D-4EFF-9A0D-0AC370F10A0B}" destId="{2818DFA9-2883-475C-B766-7568F1BE940E}" srcOrd="0" destOrd="0" presId="urn:microsoft.com/office/officeart/2005/8/layout/lProcess3"/>
    <dgm:cxn modelId="{D2C07C5A-7A21-42EE-97B9-C82F0E79D333}" srcId="{47101206-45AE-4D76-9E84-7D3867C88332}" destId="{D7BB2EB4-6AD3-48BC-AF4A-EB41EF1BB7DD}" srcOrd="2" destOrd="0" parTransId="{EBFFDF88-213D-485B-A134-4DE2F4B52BC6}" sibTransId="{BBFFF544-2908-4BE6-A3B0-DEE10FE6D7A2}"/>
    <dgm:cxn modelId="{0396B382-4CE2-48FE-9563-094C78FD9DFA}" type="presOf" srcId="{5E1CE88C-446C-48FB-A917-9A092C4D0C1B}" destId="{0784E4CD-83D6-4B41-8EB1-641C19504AB9}" srcOrd="0" destOrd="0" presId="urn:microsoft.com/office/officeart/2005/8/layout/lProcess3"/>
    <dgm:cxn modelId="{BF512995-4967-4F1D-B9A6-4222F0603A17}" srcId="{5E1CE88C-446C-48FB-A917-9A092C4D0C1B}" destId="{3B2CAAC1-684C-4E58-B1F4-BE0B1E5B52AE}" srcOrd="0" destOrd="0" parTransId="{C35F54A6-81D4-4E17-9757-A02181872E66}" sibTransId="{29B7C8DF-FAFF-4EF3-BC04-BE5FD4B77D2E}"/>
    <dgm:cxn modelId="{3A3FA795-921E-4979-8630-1759AEB2CA93}" srcId="{D7BB2EB4-6AD3-48BC-AF4A-EB41EF1BB7DD}" destId="{AC2115C0-78C7-4180-9745-9B2602048D56}" srcOrd="0" destOrd="0" parTransId="{E59F256B-01C2-4AFC-A848-4309C933124C}" sibTransId="{D9BFC0C3-DC0E-4075-9B09-E3DA788B8354}"/>
    <dgm:cxn modelId="{B437FAA0-1F6D-4D5E-958C-BB97814339C6}" srcId="{EEB62F0C-2F5D-4EFF-9A0D-0AC370F10A0B}" destId="{2EEA4439-6ED7-4EBA-A9A8-016AABE9D6EA}" srcOrd="0" destOrd="0" parTransId="{DACEE80C-61F2-466C-8EAC-440AE3A01656}" sibTransId="{08625919-A5CB-43C1-9A15-1127CEAAB826}"/>
    <dgm:cxn modelId="{11E463B4-6837-43F4-AE0F-A9E3C3CE83C9}" type="presOf" srcId="{47101206-45AE-4D76-9E84-7D3867C88332}" destId="{5B63AFDD-C33F-41A4-9526-1F8E0DA79AB4}" srcOrd="0" destOrd="0" presId="urn:microsoft.com/office/officeart/2005/8/layout/lProcess3"/>
    <dgm:cxn modelId="{5C9E58B9-2B2C-4D23-B436-44D2E1EA16DC}" srcId="{47101206-45AE-4D76-9E84-7D3867C88332}" destId="{EEB62F0C-2F5D-4EFF-9A0D-0AC370F10A0B}" srcOrd="4" destOrd="0" parTransId="{5BA545DD-BDBC-45D4-A0C9-FD325219386D}" sibTransId="{47596318-441B-4D9E-9B2D-C8B620523302}"/>
    <dgm:cxn modelId="{517461C6-435D-4D5A-8C0F-69BDB375A512}" srcId="{6BDDB5BF-2959-4B50-8A87-E1C2CADEA48F}" destId="{7D7361A3-9ADF-4C84-87B0-BED857CEE8F9}" srcOrd="0" destOrd="0" parTransId="{94875EE5-8355-4BBD-913A-88E2C62237EC}" sibTransId="{1EDDA949-AA39-4797-B9BD-3086BBB68996}"/>
    <dgm:cxn modelId="{0FF5E6E0-F1C8-4E5E-B541-CCDF3E897F5C}" type="presOf" srcId="{D7BB2EB4-6AD3-48BC-AF4A-EB41EF1BB7DD}" destId="{D48DB3F6-32BA-4A90-9A60-8E323929572F}" srcOrd="0" destOrd="0" presId="urn:microsoft.com/office/officeart/2005/8/layout/lProcess3"/>
    <dgm:cxn modelId="{6C0B8CFA-1F7C-49C0-A037-FDD8E13F7DCA}" srcId="{47101206-45AE-4D76-9E84-7D3867C88332}" destId="{FFA55072-7B2F-460A-8314-484D5F0B3EDF}" srcOrd="1" destOrd="0" parTransId="{27A68470-5257-428B-AB88-8797AD0EC919}" sibTransId="{5597A773-1463-42D0-8EB9-DF448B08DC79}"/>
    <dgm:cxn modelId="{AD6B2F21-699A-4D6F-8AE8-B465642E5EAC}" type="presParOf" srcId="{5B63AFDD-C33F-41A4-9526-1F8E0DA79AB4}" destId="{5EA4202F-5F5E-4C70-AFC9-094CC59A7192}" srcOrd="0" destOrd="0" presId="urn:microsoft.com/office/officeart/2005/8/layout/lProcess3"/>
    <dgm:cxn modelId="{9D0472D5-F315-4A1D-827A-9AC866607AC3}" type="presParOf" srcId="{5EA4202F-5F5E-4C70-AFC9-094CC59A7192}" destId="{0784E4CD-83D6-4B41-8EB1-641C19504AB9}" srcOrd="0" destOrd="0" presId="urn:microsoft.com/office/officeart/2005/8/layout/lProcess3"/>
    <dgm:cxn modelId="{4A995A04-0D88-45BD-8B69-BE03BA62520D}" type="presParOf" srcId="{5EA4202F-5F5E-4C70-AFC9-094CC59A7192}" destId="{17A86DD8-1F56-4C1B-8348-B1CE219AB447}" srcOrd="1" destOrd="0" presId="urn:microsoft.com/office/officeart/2005/8/layout/lProcess3"/>
    <dgm:cxn modelId="{19A1CE7A-2470-46C3-BCCE-A99E27613C66}" type="presParOf" srcId="{5EA4202F-5F5E-4C70-AFC9-094CC59A7192}" destId="{FD07B670-D15D-4EF3-98BB-2AFDAF59A25B}" srcOrd="2" destOrd="0" presId="urn:microsoft.com/office/officeart/2005/8/layout/lProcess3"/>
    <dgm:cxn modelId="{A03C3F71-4D43-44BB-83EA-10C6D9A5919E}" type="presParOf" srcId="{5B63AFDD-C33F-41A4-9526-1F8E0DA79AB4}" destId="{0A6440F2-D582-47D3-B860-7988727A3A9C}" srcOrd="1" destOrd="0" presId="urn:microsoft.com/office/officeart/2005/8/layout/lProcess3"/>
    <dgm:cxn modelId="{9C5E6CD7-76ED-4B07-9D18-3E3A58747A94}" type="presParOf" srcId="{5B63AFDD-C33F-41A4-9526-1F8E0DA79AB4}" destId="{77687E8B-E211-41CE-B065-ED4A5E641752}" srcOrd="2" destOrd="0" presId="urn:microsoft.com/office/officeart/2005/8/layout/lProcess3"/>
    <dgm:cxn modelId="{84143012-8026-4674-9D0A-9134EC0CF9E2}" type="presParOf" srcId="{77687E8B-E211-41CE-B065-ED4A5E641752}" destId="{16912A31-78CA-4715-B0BA-907C2261726A}" srcOrd="0" destOrd="0" presId="urn:microsoft.com/office/officeart/2005/8/layout/lProcess3"/>
    <dgm:cxn modelId="{9912EFF6-1374-4690-A16D-9B795681FB6E}" type="presParOf" srcId="{77687E8B-E211-41CE-B065-ED4A5E641752}" destId="{0A7B01FC-7165-4A8D-A752-84307A555E90}" srcOrd="1" destOrd="0" presId="urn:microsoft.com/office/officeart/2005/8/layout/lProcess3"/>
    <dgm:cxn modelId="{B848C7C8-54D9-4CF0-BCAF-FCAF404FD074}" type="presParOf" srcId="{77687E8B-E211-41CE-B065-ED4A5E641752}" destId="{4E91FF8A-7E4B-41FC-9FAC-1B1235E2DD8F}" srcOrd="2" destOrd="0" presId="urn:microsoft.com/office/officeart/2005/8/layout/lProcess3"/>
    <dgm:cxn modelId="{930364DA-DED1-4930-B4B5-277401D6A404}" type="presParOf" srcId="{5B63AFDD-C33F-41A4-9526-1F8E0DA79AB4}" destId="{E49FE30F-4882-4070-9929-6C861766902A}" srcOrd="3" destOrd="0" presId="urn:microsoft.com/office/officeart/2005/8/layout/lProcess3"/>
    <dgm:cxn modelId="{69422A4C-5CB0-4975-8087-8F6B647BA924}" type="presParOf" srcId="{5B63AFDD-C33F-41A4-9526-1F8E0DA79AB4}" destId="{34A4800F-D877-43AA-8645-B5F28E7CF152}" srcOrd="4" destOrd="0" presId="urn:microsoft.com/office/officeart/2005/8/layout/lProcess3"/>
    <dgm:cxn modelId="{848423D0-6406-4402-9E48-2F27853DAAD1}" type="presParOf" srcId="{34A4800F-D877-43AA-8645-B5F28E7CF152}" destId="{D48DB3F6-32BA-4A90-9A60-8E323929572F}" srcOrd="0" destOrd="0" presId="urn:microsoft.com/office/officeart/2005/8/layout/lProcess3"/>
    <dgm:cxn modelId="{DDA23D6F-D159-4B89-942F-F19C7E944328}" type="presParOf" srcId="{34A4800F-D877-43AA-8645-B5F28E7CF152}" destId="{D0FD72BE-D116-40A4-A0D0-A182C74F15DC}" srcOrd="1" destOrd="0" presId="urn:microsoft.com/office/officeart/2005/8/layout/lProcess3"/>
    <dgm:cxn modelId="{137AFC2B-90C6-4376-B4FB-B605FFF570C3}" type="presParOf" srcId="{34A4800F-D877-43AA-8645-B5F28E7CF152}" destId="{FAAD5CC8-6A20-4FD4-B9AC-FDEA0DDA9199}" srcOrd="2" destOrd="0" presId="urn:microsoft.com/office/officeart/2005/8/layout/lProcess3"/>
    <dgm:cxn modelId="{57CAB9BB-D6CE-4994-A152-F32C3E94C7F1}" type="presParOf" srcId="{5B63AFDD-C33F-41A4-9526-1F8E0DA79AB4}" destId="{0C92FABA-8480-47BC-A1B6-1F2634CBE324}" srcOrd="5" destOrd="0" presId="urn:microsoft.com/office/officeart/2005/8/layout/lProcess3"/>
    <dgm:cxn modelId="{82C66155-4F39-4D3C-930C-2314AFCE5D86}" type="presParOf" srcId="{5B63AFDD-C33F-41A4-9526-1F8E0DA79AB4}" destId="{68A6BE29-DFF7-4DA1-8597-317FBE8C3309}" srcOrd="6" destOrd="0" presId="urn:microsoft.com/office/officeart/2005/8/layout/lProcess3"/>
    <dgm:cxn modelId="{7989FAB1-792B-4243-A4FE-E201754EBE53}" type="presParOf" srcId="{68A6BE29-DFF7-4DA1-8597-317FBE8C3309}" destId="{A954B5FC-FD88-438E-B67B-D17CDEE14AE3}" srcOrd="0" destOrd="0" presId="urn:microsoft.com/office/officeart/2005/8/layout/lProcess3"/>
    <dgm:cxn modelId="{54431039-5DC3-4EB5-866E-CB7DB5FFDDE5}" type="presParOf" srcId="{68A6BE29-DFF7-4DA1-8597-317FBE8C3309}" destId="{6C707893-85AE-4338-9C41-0D768FD01DDA}" srcOrd="1" destOrd="0" presId="urn:microsoft.com/office/officeart/2005/8/layout/lProcess3"/>
    <dgm:cxn modelId="{5156FCC9-ABFA-47E1-BCFF-799E472AB995}" type="presParOf" srcId="{68A6BE29-DFF7-4DA1-8597-317FBE8C3309}" destId="{B5394AD7-A2A4-425C-8078-634E5590A20E}" srcOrd="2" destOrd="0" presId="urn:microsoft.com/office/officeart/2005/8/layout/lProcess3"/>
    <dgm:cxn modelId="{DBCC4320-BD5D-4A43-879A-C36062667917}" type="presParOf" srcId="{5B63AFDD-C33F-41A4-9526-1F8E0DA79AB4}" destId="{32290DC1-97D2-4249-88B0-DB2C0F56E8CF}" srcOrd="7" destOrd="0" presId="urn:microsoft.com/office/officeart/2005/8/layout/lProcess3"/>
    <dgm:cxn modelId="{36F345D3-FE2F-4011-A05D-5707D080E531}" type="presParOf" srcId="{5B63AFDD-C33F-41A4-9526-1F8E0DA79AB4}" destId="{9DA9A825-FB11-48A3-92F5-E315D935E478}" srcOrd="8" destOrd="0" presId="urn:microsoft.com/office/officeart/2005/8/layout/lProcess3"/>
    <dgm:cxn modelId="{C0071B40-901D-4930-B265-33F76F1559FD}" type="presParOf" srcId="{9DA9A825-FB11-48A3-92F5-E315D935E478}" destId="{2818DFA9-2883-475C-B766-7568F1BE940E}" srcOrd="0" destOrd="0" presId="urn:microsoft.com/office/officeart/2005/8/layout/lProcess3"/>
    <dgm:cxn modelId="{41F3DA12-FF6B-4D07-8382-FC2914115BCC}" type="presParOf" srcId="{9DA9A825-FB11-48A3-92F5-E315D935E478}" destId="{2AA989E5-C53F-48F8-8A4C-912C421BDA18}" srcOrd="1" destOrd="0" presId="urn:microsoft.com/office/officeart/2005/8/layout/lProcess3"/>
    <dgm:cxn modelId="{1B7AD155-A335-4FFB-A1D3-C34EAA51861B}" type="presParOf" srcId="{9DA9A825-FB11-48A3-92F5-E315D935E478}" destId="{4FBCA954-ACF3-4385-A705-6ADA54C88B8C}" srcOrd="2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47101206-45AE-4D76-9E84-7D3867C88332}" type="doc">
      <dgm:prSet loTypeId="urn:microsoft.com/office/officeart/2005/8/layout/lProcess3" loCatId="process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tr-TR"/>
        </a:p>
      </dgm:t>
    </dgm:pt>
    <dgm:pt modelId="{5E1CE88C-446C-48FB-A917-9A092C4D0C1B}">
      <dgm:prSet/>
      <dgm:spPr/>
      <dgm:t>
        <a:bodyPr/>
        <a:lstStyle/>
        <a:p>
          <a:r>
            <a:rPr lang="tr-TR" dirty="0"/>
            <a:t>Kullanıldığı Yerler</a:t>
          </a:r>
        </a:p>
      </dgm:t>
    </dgm:pt>
    <dgm:pt modelId="{CA293FFB-46C2-4183-8B1E-0D472A873A95}" type="parTrans" cxnId="{B5583A13-8C97-455A-85CC-545757A55B4B}">
      <dgm:prSet/>
      <dgm:spPr/>
      <dgm:t>
        <a:bodyPr/>
        <a:lstStyle/>
        <a:p>
          <a:endParaRPr lang="tr-TR"/>
        </a:p>
      </dgm:t>
    </dgm:pt>
    <dgm:pt modelId="{1D7496E0-031C-4598-8775-1DC0686A87B0}" type="sibTrans" cxnId="{B5583A13-8C97-455A-85CC-545757A55B4B}">
      <dgm:prSet/>
      <dgm:spPr/>
      <dgm:t>
        <a:bodyPr/>
        <a:lstStyle/>
        <a:p>
          <a:endParaRPr lang="tr-TR"/>
        </a:p>
      </dgm:t>
    </dgm:pt>
    <dgm:pt modelId="{FFA55072-7B2F-460A-8314-484D5F0B3EDF}">
      <dgm:prSet/>
      <dgm:spPr/>
      <dgm:t>
        <a:bodyPr/>
        <a:lstStyle/>
        <a:p>
          <a:r>
            <a:rPr lang="tr-TR" dirty="0"/>
            <a:t>Yanma Özelliği</a:t>
          </a:r>
        </a:p>
      </dgm:t>
    </dgm:pt>
    <dgm:pt modelId="{27A68470-5257-428B-AB88-8797AD0EC919}" type="parTrans" cxnId="{6C0B8CFA-1F7C-49C0-A037-FDD8E13F7DCA}">
      <dgm:prSet/>
      <dgm:spPr/>
      <dgm:t>
        <a:bodyPr/>
        <a:lstStyle/>
        <a:p>
          <a:endParaRPr lang="tr-TR"/>
        </a:p>
      </dgm:t>
    </dgm:pt>
    <dgm:pt modelId="{5597A773-1463-42D0-8EB9-DF448B08DC79}" type="sibTrans" cxnId="{6C0B8CFA-1F7C-49C0-A037-FDD8E13F7DCA}">
      <dgm:prSet/>
      <dgm:spPr/>
      <dgm:t>
        <a:bodyPr/>
        <a:lstStyle/>
        <a:p>
          <a:endParaRPr lang="tr-TR"/>
        </a:p>
      </dgm:t>
    </dgm:pt>
    <dgm:pt modelId="{D7BB2EB4-6AD3-48BC-AF4A-EB41EF1BB7DD}">
      <dgm:prSet/>
      <dgm:spPr/>
      <dgm:t>
        <a:bodyPr/>
        <a:lstStyle/>
        <a:p>
          <a:r>
            <a:rPr lang="tr-TR" dirty="0"/>
            <a:t>Kullanım Ömrü</a:t>
          </a:r>
        </a:p>
      </dgm:t>
    </dgm:pt>
    <dgm:pt modelId="{EBFFDF88-213D-485B-A134-4DE2F4B52BC6}" type="parTrans" cxnId="{D2C07C5A-7A21-42EE-97B9-C82F0E79D333}">
      <dgm:prSet/>
      <dgm:spPr/>
      <dgm:t>
        <a:bodyPr/>
        <a:lstStyle/>
        <a:p>
          <a:endParaRPr lang="tr-TR"/>
        </a:p>
      </dgm:t>
    </dgm:pt>
    <dgm:pt modelId="{BBFFF544-2908-4BE6-A3B0-DEE10FE6D7A2}" type="sibTrans" cxnId="{D2C07C5A-7A21-42EE-97B9-C82F0E79D333}">
      <dgm:prSet/>
      <dgm:spPr/>
      <dgm:t>
        <a:bodyPr/>
        <a:lstStyle/>
        <a:p>
          <a:endParaRPr lang="tr-TR"/>
        </a:p>
      </dgm:t>
    </dgm:pt>
    <dgm:pt modelId="{6BDDB5BF-2959-4B50-8A87-E1C2CADEA48F}">
      <dgm:prSet/>
      <dgm:spPr/>
      <dgm:t>
        <a:bodyPr/>
        <a:lstStyle/>
        <a:p>
          <a:r>
            <a:rPr lang="tr-TR" dirty="0"/>
            <a:t>Zararlı/ Zararsız</a:t>
          </a:r>
        </a:p>
      </dgm:t>
    </dgm:pt>
    <dgm:pt modelId="{0678D803-7428-45B5-8C24-B01B7F879790}" type="parTrans" cxnId="{E7E3AB1F-17AA-4079-9A89-AF6EF780CE0E}">
      <dgm:prSet/>
      <dgm:spPr/>
      <dgm:t>
        <a:bodyPr/>
        <a:lstStyle/>
        <a:p>
          <a:endParaRPr lang="tr-TR"/>
        </a:p>
      </dgm:t>
    </dgm:pt>
    <dgm:pt modelId="{697598E5-D249-45A8-95FE-BFE4417EC79D}" type="sibTrans" cxnId="{E7E3AB1F-17AA-4079-9A89-AF6EF780CE0E}">
      <dgm:prSet/>
      <dgm:spPr/>
      <dgm:t>
        <a:bodyPr/>
        <a:lstStyle/>
        <a:p>
          <a:endParaRPr lang="tr-TR"/>
        </a:p>
      </dgm:t>
    </dgm:pt>
    <dgm:pt modelId="{EEB62F0C-2F5D-4EFF-9A0D-0AC370F10A0B}">
      <dgm:prSet/>
      <dgm:spPr/>
      <dgm:t>
        <a:bodyPr/>
        <a:lstStyle/>
        <a:p>
          <a:r>
            <a:rPr lang="tr-TR" dirty="0"/>
            <a:t>Maliyeti</a:t>
          </a:r>
        </a:p>
      </dgm:t>
    </dgm:pt>
    <dgm:pt modelId="{5BA545DD-BDBC-45D4-A0C9-FD325219386D}" type="parTrans" cxnId="{5C9E58B9-2B2C-4D23-B436-44D2E1EA16DC}">
      <dgm:prSet/>
      <dgm:spPr/>
      <dgm:t>
        <a:bodyPr/>
        <a:lstStyle/>
        <a:p>
          <a:endParaRPr lang="tr-TR"/>
        </a:p>
      </dgm:t>
    </dgm:pt>
    <dgm:pt modelId="{47596318-441B-4D9E-9B2D-C8B620523302}" type="sibTrans" cxnId="{5C9E58B9-2B2C-4D23-B436-44D2E1EA16DC}">
      <dgm:prSet/>
      <dgm:spPr/>
      <dgm:t>
        <a:bodyPr/>
        <a:lstStyle/>
        <a:p>
          <a:endParaRPr lang="tr-TR"/>
        </a:p>
      </dgm:t>
    </dgm:pt>
    <dgm:pt modelId="{3B2CAAC1-684C-4E58-B1F4-BE0B1E5B52AE}">
      <dgm:prSet/>
      <dgm:spPr/>
      <dgm:t>
        <a:bodyPr/>
        <a:lstStyle/>
        <a:p>
          <a:r>
            <a:rPr lang="tr-TR"/>
            <a:t>İç ve dış döşemeler</a:t>
          </a:r>
          <a:endParaRPr lang="tr-TR" dirty="0"/>
        </a:p>
      </dgm:t>
    </dgm:pt>
    <dgm:pt modelId="{C35F54A6-81D4-4E17-9757-A02181872E66}" type="parTrans" cxnId="{BF512995-4967-4F1D-B9A6-4222F0603A17}">
      <dgm:prSet/>
      <dgm:spPr/>
      <dgm:t>
        <a:bodyPr/>
        <a:lstStyle/>
        <a:p>
          <a:endParaRPr lang="tr-TR"/>
        </a:p>
      </dgm:t>
    </dgm:pt>
    <dgm:pt modelId="{29B7C8DF-FAFF-4EF3-BC04-BE5FD4B77D2E}" type="sibTrans" cxnId="{BF512995-4967-4F1D-B9A6-4222F0603A17}">
      <dgm:prSet/>
      <dgm:spPr/>
      <dgm:t>
        <a:bodyPr/>
        <a:lstStyle/>
        <a:p>
          <a:endParaRPr lang="tr-TR"/>
        </a:p>
      </dgm:t>
    </dgm:pt>
    <dgm:pt modelId="{4DCE04C9-5766-4B0F-809D-AADA762CC7D9}">
      <dgm:prSet/>
      <dgm:spPr/>
      <dgm:t>
        <a:bodyPr/>
        <a:lstStyle/>
        <a:p>
          <a:r>
            <a:rPr lang="tr-TR"/>
            <a:t>Alev alır.</a:t>
          </a:r>
          <a:endParaRPr lang="tr-TR" dirty="0"/>
        </a:p>
      </dgm:t>
    </dgm:pt>
    <dgm:pt modelId="{2F56E10F-87C3-4D31-9334-E43E74D9184F}" type="parTrans" cxnId="{E315F35C-9F6D-4C8A-B87C-001DD53D5115}">
      <dgm:prSet/>
      <dgm:spPr/>
      <dgm:t>
        <a:bodyPr/>
        <a:lstStyle/>
        <a:p>
          <a:endParaRPr lang="tr-TR"/>
        </a:p>
      </dgm:t>
    </dgm:pt>
    <dgm:pt modelId="{E579637D-BD9B-427A-85C1-38CE6892D6B4}" type="sibTrans" cxnId="{E315F35C-9F6D-4C8A-B87C-001DD53D5115}">
      <dgm:prSet/>
      <dgm:spPr/>
      <dgm:t>
        <a:bodyPr/>
        <a:lstStyle/>
        <a:p>
          <a:endParaRPr lang="tr-TR"/>
        </a:p>
      </dgm:t>
    </dgm:pt>
    <dgm:pt modelId="{AC2115C0-78C7-4180-9745-9B2602048D56}">
      <dgm:prSet/>
      <dgm:spPr/>
      <dgm:t>
        <a:bodyPr/>
        <a:lstStyle/>
        <a:p>
          <a:r>
            <a:rPr lang="tr-TR"/>
            <a:t>Kısa ömürlüdür.</a:t>
          </a:r>
          <a:endParaRPr lang="tr-TR" dirty="0"/>
        </a:p>
      </dgm:t>
    </dgm:pt>
    <dgm:pt modelId="{E59F256B-01C2-4AFC-A848-4309C933124C}" type="parTrans" cxnId="{3A3FA795-921E-4979-8630-1759AEB2CA93}">
      <dgm:prSet/>
      <dgm:spPr/>
      <dgm:t>
        <a:bodyPr/>
        <a:lstStyle/>
        <a:p>
          <a:endParaRPr lang="tr-TR"/>
        </a:p>
      </dgm:t>
    </dgm:pt>
    <dgm:pt modelId="{D9BFC0C3-DC0E-4075-9B09-E3DA788B8354}" type="sibTrans" cxnId="{3A3FA795-921E-4979-8630-1759AEB2CA93}">
      <dgm:prSet/>
      <dgm:spPr/>
      <dgm:t>
        <a:bodyPr/>
        <a:lstStyle/>
        <a:p>
          <a:endParaRPr lang="tr-TR"/>
        </a:p>
      </dgm:t>
    </dgm:pt>
    <dgm:pt modelId="{7D7361A3-9ADF-4C84-87B0-BED857CEE8F9}">
      <dgm:prSet/>
      <dgm:spPr/>
      <dgm:t>
        <a:bodyPr/>
        <a:lstStyle/>
        <a:p>
          <a:r>
            <a:rPr lang="tr-TR" dirty="0"/>
            <a:t>Zararsız</a:t>
          </a:r>
        </a:p>
      </dgm:t>
    </dgm:pt>
    <dgm:pt modelId="{94875EE5-8355-4BBD-913A-88E2C62237EC}" type="parTrans" cxnId="{517461C6-435D-4D5A-8C0F-69BDB375A512}">
      <dgm:prSet/>
      <dgm:spPr/>
      <dgm:t>
        <a:bodyPr/>
        <a:lstStyle/>
        <a:p>
          <a:endParaRPr lang="tr-TR"/>
        </a:p>
      </dgm:t>
    </dgm:pt>
    <dgm:pt modelId="{1EDDA949-AA39-4797-B9BD-3086BBB68996}" type="sibTrans" cxnId="{517461C6-435D-4D5A-8C0F-69BDB375A512}">
      <dgm:prSet/>
      <dgm:spPr/>
      <dgm:t>
        <a:bodyPr/>
        <a:lstStyle/>
        <a:p>
          <a:endParaRPr lang="tr-TR"/>
        </a:p>
      </dgm:t>
    </dgm:pt>
    <dgm:pt modelId="{2EEA4439-6ED7-4EBA-A9A8-016AABE9D6EA}">
      <dgm:prSet/>
      <dgm:spPr/>
      <dgm:t>
        <a:bodyPr/>
        <a:lstStyle/>
        <a:p>
          <a:r>
            <a:rPr lang="tr-TR" dirty="0"/>
            <a:t>Orta</a:t>
          </a:r>
        </a:p>
      </dgm:t>
    </dgm:pt>
    <dgm:pt modelId="{DACEE80C-61F2-466C-8EAC-440AE3A01656}" type="parTrans" cxnId="{B437FAA0-1F6D-4D5E-958C-BB97814339C6}">
      <dgm:prSet/>
      <dgm:spPr/>
      <dgm:t>
        <a:bodyPr/>
        <a:lstStyle/>
        <a:p>
          <a:endParaRPr lang="tr-TR"/>
        </a:p>
      </dgm:t>
    </dgm:pt>
    <dgm:pt modelId="{08625919-A5CB-43C1-9A15-1127CEAAB826}" type="sibTrans" cxnId="{B437FAA0-1F6D-4D5E-958C-BB97814339C6}">
      <dgm:prSet/>
      <dgm:spPr/>
      <dgm:t>
        <a:bodyPr/>
        <a:lstStyle/>
        <a:p>
          <a:endParaRPr lang="tr-TR"/>
        </a:p>
      </dgm:t>
    </dgm:pt>
    <dgm:pt modelId="{5B63AFDD-C33F-41A4-9526-1F8E0DA79AB4}" type="pres">
      <dgm:prSet presAssocID="{47101206-45AE-4D76-9E84-7D3867C88332}" presName="Name0" presStyleCnt="0">
        <dgm:presLayoutVars>
          <dgm:chPref val="3"/>
          <dgm:dir/>
          <dgm:animLvl val="lvl"/>
          <dgm:resizeHandles/>
        </dgm:presLayoutVars>
      </dgm:prSet>
      <dgm:spPr/>
    </dgm:pt>
    <dgm:pt modelId="{5EA4202F-5F5E-4C70-AFC9-094CC59A7192}" type="pres">
      <dgm:prSet presAssocID="{5E1CE88C-446C-48FB-A917-9A092C4D0C1B}" presName="horFlow" presStyleCnt="0"/>
      <dgm:spPr/>
    </dgm:pt>
    <dgm:pt modelId="{0784E4CD-83D6-4B41-8EB1-641C19504AB9}" type="pres">
      <dgm:prSet presAssocID="{5E1CE88C-446C-48FB-A917-9A092C4D0C1B}" presName="bigChev" presStyleLbl="node1" presStyleIdx="0" presStyleCnt="5"/>
      <dgm:spPr/>
    </dgm:pt>
    <dgm:pt modelId="{17A86DD8-1F56-4C1B-8348-B1CE219AB447}" type="pres">
      <dgm:prSet presAssocID="{C35F54A6-81D4-4E17-9757-A02181872E66}" presName="parTrans" presStyleCnt="0"/>
      <dgm:spPr/>
    </dgm:pt>
    <dgm:pt modelId="{FD07B670-D15D-4EF3-98BB-2AFDAF59A25B}" type="pres">
      <dgm:prSet presAssocID="{3B2CAAC1-684C-4E58-B1F4-BE0B1E5B52AE}" presName="node" presStyleLbl="alignAccFollowNode1" presStyleIdx="0" presStyleCnt="5" custScaleX="193184">
        <dgm:presLayoutVars>
          <dgm:bulletEnabled val="1"/>
        </dgm:presLayoutVars>
      </dgm:prSet>
      <dgm:spPr/>
    </dgm:pt>
    <dgm:pt modelId="{0A6440F2-D582-47D3-B860-7988727A3A9C}" type="pres">
      <dgm:prSet presAssocID="{5E1CE88C-446C-48FB-A917-9A092C4D0C1B}" presName="vSp" presStyleCnt="0"/>
      <dgm:spPr/>
    </dgm:pt>
    <dgm:pt modelId="{77687E8B-E211-41CE-B065-ED4A5E641752}" type="pres">
      <dgm:prSet presAssocID="{FFA55072-7B2F-460A-8314-484D5F0B3EDF}" presName="horFlow" presStyleCnt="0"/>
      <dgm:spPr/>
    </dgm:pt>
    <dgm:pt modelId="{16912A31-78CA-4715-B0BA-907C2261726A}" type="pres">
      <dgm:prSet presAssocID="{FFA55072-7B2F-460A-8314-484D5F0B3EDF}" presName="bigChev" presStyleLbl="node1" presStyleIdx="1" presStyleCnt="5"/>
      <dgm:spPr/>
    </dgm:pt>
    <dgm:pt modelId="{0A7B01FC-7165-4A8D-A752-84307A555E90}" type="pres">
      <dgm:prSet presAssocID="{2F56E10F-87C3-4D31-9334-E43E74D9184F}" presName="parTrans" presStyleCnt="0"/>
      <dgm:spPr/>
    </dgm:pt>
    <dgm:pt modelId="{4E91FF8A-7E4B-41FC-9FAC-1B1235E2DD8F}" type="pres">
      <dgm:prSet presAssocID="{4DCE04C9-5766-4B0F-809D-AADA762CC7D9}" presName="node" presStyleLbl="alignAccFollowNode1" presStyleIdx="1" presStyleCnt="5" custScaleX="193184">
        <dgm:presLayoutVars>
          <dgm:bulletEnabled val="1"/>
        </dgm:presLayoutVars>
      </dgm:prSet>
      <dgm:spPr/>
    </dgm:pt>
    <dgm:pt modelId="{E49FE30F-4882-4070-9929-6C861766902A}" type="pres">
      <dgm:prSet presAssocID="{FFA55072-7B2F-460A-8314-484D5F0B3EDF}" presName="vSp" presStyleCnt="0"/>
      <dgm:spPr/>
    </dgm:pt>
    <dgm:pt modelId="{34A4800F-D877-43AA-8645-B5F28E7CF152}" type="pres">
      <dgm:prSet presAssocID="{D7BB2EB4-6AD3-48BC-AF4A-EB41EF1BB7DD}" presName="horFlow" presStyleCnt="0"/>
      <dgm:spPr/>
    </dgm:pt>
    <dgm:pt modelId="{D48DB3F6-32BA-4A90-9A60-8E323929572F}" type="pres">
      <dgm:prSet presAssocID="{D7BB2EB4-6AD3-48BC-AF4A-EB41EF1BB7DD}" presName="bigChev" presStyleLbl="node1" presStyleIdx="2" presStyleCnt="5"/>
      <dgm:spPr/>
    </dgm:pt>
    <dgm:pt modelId="{D0FD72BE-D116-40A4-A0D0-A182C74F15DC}" type="pres">
      <dgm:prSet presAssocID="{E59F256B-01C2-4AFC-A848-4309C933124C}" presName="parTrans" presStyleCnt="0"/>
      <dgm:spPr/>
    </dgm:pt>
    <dgm:pt modelId="{FAAD5CC8-6A20-4FD4-B9AC-FDEA0DDA9199}" type="pres">
      <dgm:prSet presAssocID="{AC2115C0-78C7-4180-9745-9B2602048D56}" presName="node" presStyleLbl="alignAccFollowNode1" presStyleIdx="2" presStyleCnt="5" custScaleX="193184">
        <dgm:presLayoutVars>
          <dgm:bulletEnabled val="1"/>
        </dgm:presLayoutVars>
      </dgm:prSet>
      <dgm:spPr/>
    </dgm:pt>
    <dgm:pt modelId="{0C92FABA-8480-47BC-A1B6-1F2634CBE324}" type="pres">
      <dgm:prSet presAssocID="{D7BB2EB4-6AD3-48BC-AF4A-EB41EF1BB7DD}" presName="vSp" presStyleCnt="0"/>
      <dgm:spPr/>
    </dgm:pt>
    <dgm:pt modelId="{68A6BE29-DFF7-4DA1-8597-317FBE8C3309}" type="pres">
      <dgm:prSet presAssocID="{6BDDB5BF-2959-4B50-8A87-E1C2CADEA48F}" presName="horFlow" presStyleCnt="0"/>
      <dgm:spPr/>
    </dgm:pt>
    <dgm:pt modelId="{A954B5FC-FD88-438E-B67B-D17CDEE14AE3}" type="pres">
      <dgm:prSet presAssocID="{6BDDB5BF-2959-4B50-8A87-E1C2CADEA48F}" presName="bigChev" presStyleLbl="node1" presStyleIdx="3" presStyleCnt="5"/>
      <dgm:spPr/>
    </dgm:pt>
    <dgm:pt modelId="{6C707893-85AE-4338-9C41-0D768FD01DDA}" type="pres">
      <dgm:prSet presAssocID="{94875EE5-8355-4BBD-913A-88E2C62237EC}" presName="parTrans" presStyleCnt="0"/>
      <dgm:spPr/>
    </dgm:pt>
    <dgm:pt modelId="{B5394AD7-A2A4-425C-8078-634E5590A20E}" type="pres">
      <dgm:prSet presAssocID="{7D7361A3-9ADF-4C84-87B0-BED857CEE8F9}" presName="node" presStyleLbl="alignAccFollowNode1" presStyleIdx="3" presStyleCnt="5" custScaleX="193184">
        <dgm:presLayoutVars>
          <dgm:bulletEnabled val="1"/>
        </dgm:presLayoutVars>
      </dgm:prSet>
      <dgm:spPr/>
    </dgm:pt>
    <dgm:pt modelId="{32290DC1-97D2-4249-88B0-DB2C0F56E8CF}" type="pres">
      <dgm:prSet presAssocID="{6BDDB5BF-2959-4B50-8A87-E1C2CADEA48F}" presName="vSp" presStyleCnt="0"/>
      <dgm:spPr/>
    </dgm:pt>
    <dgm:pt modelId="{9DA9A825-FB11-48A3-92F5-E315D935E478}" type="pres">
      <dgm:prSet presAssocID="{EEB62F0C-2F5D-4EFF-9A0D-0AC370F10A0B}" presName="horFlow" presStyleCnt="0"/>
      <dgm:spPr/>
    </dgm:pt>
    <dgm:pt modelId="{2818DFA9-2883-475C-B766-7568F1BE940E}" type="pres">
      <dgm:prSet presAssocID="{EEB62F0C-2F5D-4EFF-9A0D-0AC370F10A0B}" presName="bigChev" presStyleLbl="node1" presStyleIdx="4" presStyleCnt="5"/>
      <dgm:spPr/>
    </dgm:pt>
    <dgm:pt modelId="{2AA989E5-C53F-48F8-8A4C-912C421BDA18}" type="pres">
      <dgm:prSet presAssocID="{DACEE80C-61F2-466C-8EAC-440AE3A01656}" presName="parTrans" presStyleCnt="0"/>
      <dgm:spPr/>
    </dgm:pt>
    <dgm:pt modelId="{4FBCA954-ACF3-4385-A705-6ADA54C88B8C}" type="pres">
      <dgm:prSet presAssocID="{2EEA4439-6ED7-4EBA-A9A8-016AABE9D6EA}" presName="node" presStyleLbl="alignAccFollowNode1" presStyleIdx="4" presStyleCnt="5" custScaleX="193184">
        <dgm:presLayoutVars>
          <dgm:bulletEnabled val="1"/>
        </dgm:presLayoutVars>
      </dgm:prSet>
      <dgm:spPr/>
    </dgm:pt>
  </dgm:ptLst>
  <dgm:cxnLst>
    <dgm:cxn modelId="{E5557503-34C6-4E8A-A3BC-C7980928EBF1}" type="presOf" srcId="{3B2CAAC1-684C-4E58-B1F4-BE0B1E5B52AE}" destId="{FD07B670-D15D-4EF3-98BB-2AFDAF59A25B}" srcOrd="0" destOrd="0" presId="urn:microsoft.com/office/officeart/2005/8/layout/lProcess3"/>
    <dgm:cxn modelId="{350F5305-8D1E-4B4B-9896-D16092D484E4}" type="presOf" srcId="{AC2115C0-78C7-4180-9745-9B2602048D56}" destId="{FAAD5CC8-6A20-4FD4-B9AC-FDEA0DDA9199}" srcOrd="0" destOrd="0" presId="urn:microsoft.com/office/officeart/2005/8/layout/lProcess3"/>
    <dgm:cxn modelId="{8A3FEB07-7F30-4EAA-8E74-314F6679D970}" type="presOf" srcId="{FFA55072-7B2F-460A-8314-484D5F0B3EDF}" destId="{16912A31-78CA-4715-B0BA-907C2261726A}" srcOrd="0" destOrd="0" presId="urn:microsoft.com/office/officeart/2005/8/layout/lProcess3"/>
    <dgm:cxn modelId="{B5583A13-8C97-455A-85CC-545757A55B4B}" srcId="{47101206-45AE-4D76-9E84-7D3867C88332}" destId="{5E1CE88C-446C-48FB-A917-9A092C4D0C1B}" srcOrd="0" destOrd="0" parTransId="{CA293FFB-46C2-4183-8B1E-0D472A873A95}" sibTransId="{1D7496E0-031C-4598-8775-1DC0686A87B0}"/>
    <dgm:cxn modelId="{E7E3AB1F-17AA-4079-9A89-AF6EF780CE0E}" srcId="{47101206-45AE-4D76-9E84-7D3867C88332}" destId="{6BDDB5BF-2959-4B50-8A87-E1C2CADEA48F}" srcOrd="3" destOrd="0" parTransId="{0678D803-7428-45B5-8C24-B01B7F879790}" sibTransId="{697598E5-D249-45A8-95FE-BFE4417EC79D}"/>
    <dgm:cxn modelId="{41702929-8E39-4661-8359-EB4D5320F866}" type="presOf" srcId="{2EEA4439-6ED7-4EBA-A9A8-016AABE9D6EA}" destId="{4FBCA954-ACF3-4385-A705-6ADA54C88B8C}" srcOrd="0" destOrd="0" presId="urn:microsoft.com/office/officeart/2005/8/layout/lProcess3"/>
    <dgm:cxn modelId="{D9ED0935-218A-4A4C-8FC0-9E26723F61C0}" type="presOf" srcId="{6BDDB5BF-2959-4B50-8A87-E1C2CADEA48F}" destId="{A954B5FC-FD88-438E-B67B-D17CDEE14AE3}" srcOrd="0" destOrd="0" presId="urn:microsoft.com/office/officeart/2005/8/layout/lProcess3"/>
    <dgm:cxn modelId="{E315F35C-9F6D-4C8A-B87C-001DD53D5115}" srcId="{FFA55072-7B2F-460A-8314-484D5F0B3EDF}" destId="{4DCE04C9-5766-4B0F-809D-AADA762CC7D9}" srcOrd="0" destOrd="0" parTransId="{2F56E10F-87C3-4D31-9334-E43E74D9184F}" sibTransId="{E579637D-BD9B-427A-85C1-38CE6892D6B4}"/>
    <dgm:cxn modelId="{D2748546-B6E6-48CA-8AC4-F1FCFCBFBD89}" type="presOf" srcId="{4DCE04C9-5766-4B0F-809D-AADA762CC7D9}" destId="{4E91FF8A-7E4B-41FC-9FAC-1B1235E2DD8F}" srcOrd="0" destOrd="0" presId="urn:microsoft.com/office/officeart/2005/8/layout/lProcess3"/>
    <dgm:cxn modelId="{3A7E1E67-110A-4C21-9023-7EBE4E0F543A}" type="presOf" srcId="{7D7361A3-9ADF-4C84-87B0-BED857CEE8F9}" destId="{B5394AD7-A2A4-425C-8078-634E5590A20E}" srcOrd="0" destOrd="0" presId="urn:microsoft.com/office/officeart/2005/8/layout/lProcess3"/>
    <dgm:cxn modelId="{F6344576-82D3-4687-AF93-D245C7360849}" type="presOf" srcId="{EEB62F0C-2F5D-4EFF-9A0D-0AC370F10A0B}" destId="{2818DFA9-2883-475C-B766-7568F1BE940E}" srcOrd="0" destOrd="0" presId="urn:microsoft.com/office/officeart/2005/8/layout/lProcess3"/>
    <dgm:cxn modelId="{D2C07C5A-7A21-42EE-97B9-C82F0E79D333}" srcId="{47101206-45AE-4D76-9E84-7D3867C88332}" destId="{D7BB2EB4-6AD3-48BC-AF4A-EB41EF1BB7DD}" srcOrd="2" destOrd="0" parTransId="{EBFFDF88-213D-485B-A134-4DE2F4B52BC6}" sibTransId="{BBFFF544-2908-4BE6-A3B0-DEE10FE6D7A2}"/>
    <dgm:cxn modelId="{0396B382-4CE2-48FE-9563-094C78FD9DFA}" type="presOf" srcId="{5E1CE88C-446C-48FB-A917-9A092C4D0C1B}" destId="{0784E4CD-83D6-4B41-8EB1-641C19504AB9}" srcOrd="0" destOrd="0" presId="urn:microsoft.com/office/officeart/2005/8/layout/lProcess3"/>
    <dgm:cxn modelId="{BF512995-4967-4F1D-B9A6-4222F0603A17}" srcId="{5E1CE88C-446C-48FB-A917-9A092C4D0C1B}" destId="{3B2CAAC1-684C-4E58-B1F4-BE0B1E5B52AE}" srcOrd="0" destOrd="0" parTransId="{C35F54A6-81D4-4E17-9757-A02181872E66}" sibTransId="{29B7C8DF-FAFF-4EF3-BC04-BE5FD4B77D2E}"/>
    <dgm:cxn modelId="{3A3FA795-921E-4979-8630-1759AEB2CA93}" srcId="{D7BB2EB4-6AD3-48BC-AF4A-EB41EF1BB7DD}" destId="{AC2115C0-78C7-4180-9745-9B2602048D56}" srcOrd="0" destOrd="0" parTransId="{E59F256B-01C2-4AFC-A848-4309C933124C}" sibTransId="{D9BFC0C3-DC0E-4075-9B09-E3DA788B8354}"/>
    <dgm:cxn modelId="{B437FAA0-1F6D-4D5E-958C-BB97814339C6}" srcId="{EEB62F0C-2F5D-4EFF-9A0D-0AC370F10A0B}" destId="{2EEA4439-6ED7-4EBA-A9A8-016AABE9D6EA}" srcOrd="0" destOrd="0" parTransId="{DACEE80C-61F2-466C-8EAC-440AE3A01656}" sibTransId="{08625919-A5CB-43C1-9A15-1127CEAAB826}"/>
    <dgm:cxn modelId="{11E463B4-6837-43F4-AE0F-A9E3C3CE83C9}" type="presOf" srcId="{47101206-45AE-4D76-9E84-7D3867C88332}" destId="{5B63AFDD-C33F-41A4-9526-1F8E0DA79AB4}" srcOrd="0" destOrd="0" presId="urn:microsoft.com/office/officeart/2005/8/layout/lProcess3"/>
    <dgm:cxn modelId="{5C9E58B9-2B2C-4D23-B436-44D2E1EA16DC}" srcId="{47101206-45AE-4D76-9E84-7D3867C88332}" destId="{EEB62F0C-2F5D-4EFF-9A0D-0AC370F10A0B}" srcOrd="4" destOrd="0" parTransId="{5BA545DD-BDBC-45D4-A0C9-FD325219386D}" sibTransId="{47596318-441B-4D9E-9B2D-C8B620523302}"/>
    <dgm:cxn modelId="{517461C6-435D-4D5A-8C0F-69BDB375A512}" srcId="{6BDDB5BF-2959-4B50-8A87-E1C2CADEA48F}" destId="{7D7361A3-9ADF-4C84-87B0-BED857CEE8F9}" srcOrd="0" destOrd="0" parTransId="{94875EE5-8355-4BBD-913A-88E2C62237EC}" sibTransId="{1EDDA949-AA39-4797-B9BD-3086BBB68996}"/>
    <dgm:cxn modelId="{0FF5E6E0-F1C8-4E5E-B541-CCDF3E897F5C}" type="presOf" srcId="{D7BB2EB4-6AD3-48BC-AF4A-EB41EF1BB7DD}" destId="{D48DB3F6-32BA-4A90-9A60-8E323929572F}" srcOrd="0" destOrd="0" presId="urn:microsoft.com/office/officeart/2005/8/layout/lProcess3"/>
    <dgm:cxn modelId="{6C0B8CFA-1F7C-49C0-A037-FDD8E13F7DCA}" srcId="{47101206-45AE-4D76-9E84-7D3867C88332}" destId="{FFA55072-7B2F-460A-8314-484D5F0B3EDF}" srcOrd="1" destOrd="0" parTransId="{27A68470-5257-428B-AB88-8797AD0EC919}" sibTransId="{5597A773-1463-42D0-8EB9-DF448B08DC79}"/>
    <dgm:cxn modelId="{AD6B2F21-699A-4D6F-8AE8-B465642E5EAC}" type="presParOf" srcId="{5B63AFDD-C33F-41A4-9526-1F8E0DA79AB4}" destId="{5EA4202F-5F5E-4C70-AFC9-094CC59A7192}" srcOrd="0" destOrd="0" presId="urn:microsoft.com/office/officeart/2005/8/layout/lProcess3"/>
    <dgm:cxn modelId="{9D0472D5-F315-4A1D-827A-9AC866607AC3}" type="presParOf" srcId="{5EA4202F-5F5E-4C70-AFC9-094CC59A7192}" destId="{0784E4CD-83D6-4B41-8EB1-641C19504AB9}" srcOrd="0" destOrd="0" presId="urn:microsoft.com/office/officeart/2005/8/layout/lProcess3"/>
    <dgm:cxn modelId="{4A995A04-0D88-45BD-8B69-BE03BA62520D}" type="presParOf" srcId="{5EA4202F-5F5E-4C70-AFC9-094CC59A7192}" destId="{17A86DD8-1F56-4C1B-8348-B1CE219AB447}" srcOrd="1" destOrd="0" presId="urn:microsoft.com/office/officeart/2005/8/layout/lProcess3"/>
    <dgm:cxn modelId="{19A1CE7A-2470-46C3-BCCE-A99E27613C66}" type="presParOf" srcId="{5EA4202F-5F5E-4C70-AFC9-094CC59A7192}" destId="{FD07B670-D15D-4EF3-98BB-2AFDAF59A25B}" srcOrd="2" destOrd="0" presId="urn:microsoft.com/office/officeart/2005/8/layout/lProcess3"/>
    <dgm:cxn modelId="{A03C3F71-4D43-44BB-83EA-10C6D9A5919E}" type="presParOf" srcId="{5B63AFDD-C33F-41A4-9526-1F8E0DA79AB4}" destId="{0A6440F2-D582-47D3-B860-7988727A3A9C}" srcOrd="1" destOrd="0" presId="urn:microsoft.com/office/officeart/2005/8/layout/lProcess3"/>
    <dgm:cxn modelId="{9C5E6CD7-76ED-4B07-9D18-3E3A58747A94}" type="presParOf" srcId="{5B63AFDD-C33F-41A4-9526-1F8E0DA79AB4}" destId="{77687E8B-E211-41CE-B065-ED4A5E641752}" srcOrd="2" destOrd="0" presId="urn:microsoft.com/office/officeart/2005/8/layout/lProcess3"/>
    <dgm:cxn modelId="{84143012-8026-4674-9D0A-9134EC0CF9E2}" type="presParOf" srcId="{77687E8B-E211-41CE-B065-ED4A5E641752}" destId="{16912A31-78CA-4715-B0BA-907C2261726A}" srcOrd="0" destOrd="0" presId="urn:microsoft.com/office/officeart/2005/8/layout/lProcess3"/>
    <dgm:cxn modelId="{9912EFF6-1374-4690-A16D-9B795681FB6E}" type="presParOf" srcId="{77687E8B-E211-41CE-B065-ED4A5E641752}" destId="{0A7B01FC-7165-4A8D-A752-84307A555E90}" srcOrd="1" destOrd="0" presId="urn:microsoft.com/office/officeart/2005/8/layout/lProcess3"/>
    <dgm:cxn modelId="{B848C7C8-54D9-4CF0-BCAF-FCAF404FD074}" type="presParOf" srcId="{77687E8B-E211-41CE-B065-ED4A5E641752}" destId="{4E91FF8A-7E4B-41FC-9FAC-1B1235E2DD8F}" srcOrd="2" destOrd="0" presId="urn:microsoft.com/office/officeart/2005/8/layout/lProcess3"/>
    <dgm:cxn modelId="{930364DA-DED1-4930-B4B5-277401D6A404}" type="presParOf" srcId="{5B63AFDD-C33F-41A4-9526-1F8E0DA79AB4}" destId="{E49FE30F-4882-4070-9929-6C861766902A}" srcOrd="3" destOrd="0" presId="urn:microsoft.com/office/officeart/2005/8/layout/lProcess3"/>
    <dgm:cxn modelId="{69422A4C-5CB0-4975-8087-8F6B647BA924}" type="presParOf" srcId="{5B63AFDD-C33F-41A4-9526-1F8E0DA79AB4}" destId="{34A4800F-D877-43AA-8645-B5F28E7CF152}" srcOrd="4" destOrd="0" presId="urn:microsoft.com/office/officeart/2005/8/layout/lProcess3"/>
    <dgm:cxn modelId="{848423D0-6406-4402-9E48-2F27853DAAD1}" type="presParOf" srcId="{34A4800F-D877-43AA-8645-B5F28E7CF152}" destId="{D48DB3F6-32BA-4A90-9A60-8E323929572F}" srcOrd="0" destOrd="0" presId="urn:microsoft.com/office/officeart/2005/8/layout/lProcess3"/>
    <dgm:cxn modelId="{DDA23D6F-D159-4B89-942F-F19C7E944328}" type="presParOf" srcId="{34A4800F-D877-43AA-8645-B5F28E7CF152}" destId="{D0FD72BE-D116-40A4-A0D0-A182C74F15DC}" srcOrd="1" destOrd="0" presId="urn:microsoft.com/office/officeart/2005/8/layout/lProcess3"/>
    <dgm:cxn modelId="{137AFC2B-90C6-4376-B4FB-B605FFF570C3}" type="presParOf" srcId="{34A4800F-D877-43AA-8645-B5F28E7CF152}" destId="{FAAD5CC8-6A20-4FD4-B9AC-FDEA0DDA9199}" srcOrd="2" destOrd="0" presId="urn:microsoft.com/office/officeart/2005/8/layout/lProcess3"/>
    <dgm:cxn modelId="{57CAB9BB-D6CE-4994-A152-F32C3E94C7F1}" type="presParOf" srcId="{5B63AFDD-C33F-41A4-9526-1F8E0DA79AB4}" destId="{0C92FABA-8480-47BC-A1B6-1F2634CBE324}" srcOrd="5" destOrd="0" presId="urn:microsoft.com/office/officeart/2005/8/layout/lProcess3"/>
    <dgm:cxn modelId="{82C66155-4F39-4D3C-930C-2314AFCE5D86}" type="presParOf" srcId="{5B63AFDD-C33F-41A4-9526-1F8E0DA79AB4}" destId="{68A6BE29-DFF7-4DA1-8597-317FBE8C3309}" srcOrd="6" destOrd="0" presId="urn:microsoft.com/office/officeart/2005/8/layout/lProcess3"/>
    <dgm:cxn modelId="{7989FAB1-792B-4243-A4FE-E201754EBE53}" type="presParOf" srcId="{68A6BE29-DFF7-4DA1-8597-317FBE8C3309}" destId="{A954B5FC-FD88-438E-B67B-D17CDEE14AE3}" srcOrd="0" destOrd="0" presId="urn:microsoft.com/office/officeart/2005/8/layout/lProcess3"/>
    <dgm:cxn modelId="{54431039-5DC3-4EB5-866E-CB7DB5FFDDE5}" type="presParOf" srcId="{68A6BE29-DFF7-4DA1-8597-317FBE8C3309}" destId="{6C707893-85AE-4338-9C41-0D768FD01DDA}" srcOrd="1" destOrd="0" presId="urn:microsoft.com/office/officeart/2005/8/layout/lProcess3"/>
    <dgm:cxn modelId="{5156FCC9-ABFA-47E1-BCFF-799E472AB995}" type="presParOf" srcId="{68A6BE29-DFF7-4DA1-8597-317FBE8C3309}" destId="{B5394AD7-A2A4-425C-8078-634E5590A20E}" srcOrd="2" destOrd="0" presId="urn:microsoft.com/office/officeart/2005/8/layout/lProcess3"/>
    <dgm:cxn modelId="{DBCC4320-BD5D-4A43-879A-C36062667917}" type="presParOf" srcId="{5B63AFDD-C33F-41A4-9526-1F8E0DA79AB4}" destId="{32290DC1-97D2-4249-88B0-DB2C0F56E8CF}" srcOrd="7" destOrd="0" presId="urn:microsoft.com/office/officeart/2005/8/layout/lProcess3"/>
    <dgm:cxn modelId="{36F345D3-FE2F-4011-A05D-5707D080E531}" type="presParOf" srcId="{5B63AFDD-C33F-41A4-9526-1F8E0DA79AB4}" destId="{9DA9A825-FB11-48A3-92F5-E315D935E478}" srcOrd="8" destOrd="0" presId="urn:microsoft.com/office/officeart/2005/8/layout/lProcess3"/>
    <dgm:cxn modelId="{C0071B40-901D-4930-B265-33F76F1559FD}" type="presParOf" srcId="{9DA9A825-FB11-48A3-92F5-E315D935E478}" destId="{2818DFA9-2883-475C-B766-7568F1BE940E}" srcOrd="0" destOrd="0" presId="urn:microsoft.com/office/officeart/2005/8/layout/lProcess3"/>
    <dgm:cxn modelId="{41F3DA12-FF6B-4D07-8382-FC2914115BCC}" type="presParOf" srcId="{9DA9A825-FB11-48A3-92F5-E315D935E478}" destId="{2AA989E5-C53F-48F8-8A4C-912C421BDA18}" srcOrd="1" destOrd="0" presId="urn:microsoft.com/office/officeart/2005/8/layout/lProcess3"/>
    <dgm:cxn modelId="{1B7AD155-A335-4FFB-A1D3-C34EAA51861B}" type="presParOf" srcId="{9DA9A825-FB11-48A3-92F5-E315D935E478}" destId="{4FBCA954-ACF3-4385-A705-6ADA54C88B8C}" srcOrd="2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47101206-45AE-4D76-9E84-7D3867C88332}" type="doc">
      <dgm:prSet loTypeId="urn:microsoft.com/office/officeart/2005/8/layout/lProcess3" loCatId="process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tr-TR"/>
        </a:p>
      </dgm:t>
    </dgm:pt>
    <dgm:pt modelId="{5E1CE88C-446C-48FB-A917-9A092C4D0C1B}">
      <dgm:prSet/>
      <dgm:spPr/>
      <dgm:t>
        <a:bodyPr/>
        <a:lstStyle/>
        <a:p>
          <a:r>
            <a:rPr lang="tr-TR" dirty="0"/>
            <a:t>Kullanıldığı Yerler</a:t>
          </a:r>
        </a:p>
      </dgm:t>
    </dgm:pt>
    <dgm:pt modelId="{CA293FFB-46C2-4183-8B1E-0D472A873A95}" type="parTrans" cxnId="{B5583A13-8C97-455A-85CC-545757A55B4B}">
      <dgm:prSet/>
      <dgm:spPr/>
      <dgm:t>
        <a:bodyPr/>
        <a:lstStyle/>
        <a:p>
          <a:endParaRPr lang="tr-TR"/>
        </a:p>
      </dgm:t>
    </dgm:pt>
    <dgm:pt modelId="{1D7496E0-031C-4598-8775-1DC0686A87B0}" type="sibTrans" cxnId="{B5583A13-8C97-455A-85CC-545757A55B4B}">
      <dgm:prSet/>
      <dgm:spPr/>
      <dgm:t>
        <a:bodyPr/>
        <a:lstStyle/>
        <a:p>
          <a:endParaRPr lang="tr-TR"/>
        </a:p>
      </dgm:t>
    </dgm:pt>
    <dgm:pt modelId="{FFA55072-7B2F-460A-8314-484D5F0B3EDF}">
      <dgm:prSet/>
      <dgm:spPr/>
      <dgm:t>
        <a:bodyPr/>
        <a:lstStyle/>
        <a:p>
          <a:r>
            <a:rPr lang="tr-TR" dirty="0"/>
            <a:t>Yanma Özelliği</a:t>
          </a:r>
        </a:p>
      </dgm:t>
    </dgm:pt>
    <dgm:pt modelId="{27A68470-5257-428B-AB88-8797AD0EC919}" type="parTrans" cxnId="{6C0B8CFA-1F7C-49C0-A037-FDD8E13F7DCA}">
      <dgm:prSet/>
      <dgm:spPr/>
      <dgm:t>
        <a:bodyPr/>
        <a:lstStyle/>
        <a:p>
          <a:endParaRPr lang="tr-TR"/>
        </a:p>
      </dgm:t>
    </dgm:pt>
    <dgm:pt modelId="{5597A773-1463-42D0-8EB9-DF448B08DC79}" type="sibTrans" cxnId="{6C0B8CFA-1F7C-49C0-A037-FDD8E13F7DCA}">
      <dgm:prSet/>
      <dgm:spPr/>
      <dgm:t>
        <a:bodyPr/>
        <a:lstStyle/>
        <a:p>
          <a:endParaRPr lang="tr-TR"/>
        </a:p>
      </dgm:t>
    </dgm:pt>
    <dgm:pt modelId="{D7BB2EB4-6AD3-48BC-AF4A-EB41EF1BB7DD}">
      <dgm:prSet/>
      <dgm:spPr/>
      <dgm:t>
        <a:bodyPr/>
        <a:lstStyle/>
        <a:p>
          <a:r>
            <a:rPr lang="tr-TR" dirty="0"/>
            <a:t>Kullanım Ömrü</a:t>
          </a:r>
        </a:p>
      </dgm:t>
    </dgm:pt>
    <dgm:pt modelId="{EBFFDF88-213D-485B-A134-4DE2F4B52BC6}" type="parTrans" cxnId="{D2C07C5A-7A21-42EE-97B9-C82F0E79D333}">
      <dgm:prSet/>
      <dgm:spPr/>
      <dgm:t>
        <a:bodyPr/>
        <a:lstStyle/>
        <a:p>
          <a:endParaRPr lang="tr-TR"/>
        </a:p>
      </dgm:t>
    </dgm:pt>
    <dgm:pt modelId="{BBFFF544-2908-4BE6-A3B0-DEE10FE6D7A2}" type="sibTrans" cxnId="{D2C07C5A-7A21-42EE-97B9-C82F0E79D333}">
      <dgm:prSet/>
      <dgm:spPr/>
      <dgm:t>
        <a:bodyPr/>
        <a:lstStyle/>
        <a:p>
          <a:endParaRPr lang="tr-TR"/>
        </a:p>
      </dgm:t>
    </dgm:pt>
    <dgm:pt modelId="{6BDDB5BF-2959-4B50-8A87-E1C2CADEA48F}">
      <dgm:prSet/>
      <dgm:spPr/>
      <dgm:t>
        <a:bodyPr/>
        <a:lstStyle/>
        <a:p>
          <a:r>
            <a:rPr lang="tr-TR" dirty="0"/>
            <a:t>Zararlı/ Zararsız</a:t>
          </a:r>
        </a:p>
      </dgm:t>
    </dgm:pt>
    <dgm:pt modelId="{0678D803-7428-45B5-8C24-B01B7F879790}" type="parTrans" cxnId="{E7E3AB1F-17AA-4079-9A89-AF6EF780CE0E}">
      <dgm:prSet/>
      <dgm:spPr/>
      <dgm:t>
        <a:bodyPr/>
        <a:lstStyle/>
        <a:p>
          <a:endParaRPr lang="tr-TR"/>
        </a:p>
      </dgm:t>
    </dgm:pt>
    <dgm:pt modelId="{697598E5-D249-45A8-95FE-BFE4417EC79D}" type="sibTrans" cxnId="{E7E3AB1F-17AA-4079-9A89-AF6EF780CE0E}">
      <dgm:prSet/>
      <dgm:spPr/>
      <dgm:t>
        <a:bodyPr/>
        <a:lstStyle/>
        <a:p>
          <a:endParaRPr lang="tr-TR"/>
        </a:p>
      </dgm:t>
    </dgm:pt>
    <dgm:pt modelId="{EEB62F0C-2F5D-4EFF-9A0D-0AC370F10A0B}">
      <dgm:prSet/>
      <dgm:spPr/>
      <dgm:t>
        <a:bodyPr/>
        <a:lstStyle/>
        <a:p>
          <a:r>
            <a:rPr lang="tr-TR" dirty="0"/>
            <a:t>Maliyeti</a:t>
          </a:r>
        </a:p>
      </dgm:t>
    </dgm:pt>
    <dgm:pt modelId="{5BA545DD-BDBC-45D4-A0C9-FD325219386D}" type="parTrans" cxnId="{5C9E58B9-2B2C-4D23-B436-44D2E1EA16DC}">
      <dgm:prSet/>
      <dgm:spPr/>
      <dgm:t>
        <a:bodyPr/>
        <a:lstStyle/>
        <a:p>
          <a:endParaRPr lang="tr-TR"/>
        </a:p>
      </dgm:t>
    </dgm:pt>
    <dgm:pt modelId="{47596318-441B-4D9E-9B2D-C8B620523302}" type="sibTrans" cxnId="{5C9E58B9-2B2C-4D23-B436-44D2E1EA16DC}">
      <dgm:prSet/>
      <dgm:spPr/>
      <dgm:t>
        <a:bodyPr/>
        <a:lstStyle/>
        <a:p>
          <a:endParaRPr lang="tr-TR"/>
        </a:p>
      </dgm:t>
    </dgm:pt>
    <dgm:pt modelId="{3B2CAAC1-684C-4E58-B1F4-BE0B1E5B52AE}">
      <dgm:prSet/>
      <dgm:spPr/>
      <dgm:t>
        <a:bodyPr/>
        <a:lstStyle/>
        <a:p>
          <a:r>
            <a:rPr lang="tr-TR" dirty="0"/>
            <a:t>Tavan, iç ve dış duvarlar</a:t>
          </a:r>
        </a:p>
      </dgm:t>
    </dgm:pt>
    <dgm:pt modelId="{C35F54A6-81D4-4E17-9757-A02181872E66}" type="parTrans" cxnId="{BF512995-4967-4F1D-B9A6-4222F0603A17}">
      <dgm:prSet/>
      <dgm:spPr/>
      <dgm:t>
        <a:bodyPr/>
        <a:lstStyle/>
        <a:p>
          <a:endParaRPr lang="tr-TR"/>
        </a:p>
      </dgm:t>
    </dgm:pt>
    <dgm:pt modelId="{29B7C8DF-FAFF-4EF3-BC04-BE5FD4B77D2E}" type="sibTrans" cxnId="{BF512995-4967-4F1D-B9A6-4222F0603A17}">
      <dgm:prSet/>
      <dgm:spPr/>
      <dgm:t>
        <a:bodyPr/>
        <a:lstStyle/>
        <a:p>
          <a:endParaRPr lang="tr-TR"/>
        </a:p>
      </dgm:t>
    </dgm:pt>
    <dgm:pt modelId="{4DCE04C9-5766-4B0F-809D-AADA762CC7D9}">
      <dgm:prSet/>
      <dgm:spPr/>
      <dgm:t>
        <a:bodyPr/>
        <a:lstStyle/>
        <a:p>
          <a:r>
            <a:rPr lang="tr-TR" dirty="0"/>
            <a:t>Yanmaz.</a:t>
          </a:r>
        </a:p>
      </dgm:t>
    </dgm:pt>
    <dgm:pt modelId="{2F56E10F-87C3-4D31-9334-E43E74D9184F}" type="parTrans" cxnId="{E315F35C-9F6D-4C8A-B87C-001DD53D5115}">
      <dgm:prSet/>
      <dgm:spPr/>
      <dgm:t>
        <a:bodyPr/>
        <a:lstStyle/>
        <a:p>
          <a:endParaRPr lang="tr-TR"/>
        </a:p>
      </dgm:t>
    </dgm:pt>
    <dgm:pt modelId="{E579637D-BD9B-427A-85C1-38CE6892D6B4}" type="sibTrans" cxnId="{E315F35C-9F6D-4C8A-B87C-001DD53D5115}">
      <dgm:prSet/>
      <dgm:spPr/>
      <dgm:t>
        <a:bodyPr/>
        <a:lstStyle/>
        <a:p>
          <a:endParaRPr lang="tr-TR"/>
        </a:p>
      </dgm:t>
    </dgm:pt>
    <dgm:pt modelId="{AC2115C0-78C7-4180-9745-9B2602048D56}">
      <dgm:prSet/>
      <dgm:spPr/>
      <dgm:t>
        <a:bodyPr/>
        <a:lstStyle/>
        <a:p>
          <a:r>
            <a:rPr lang="tr-TR" dirty="0"/>
            <a:t>Uzun ömürlüdür.</a:t>
          </a:r>
        </a:p>
      </dgm:t>
    </dgm:pt>
    <dgm:pt modelId="{E59F256B-01C2-4AFC-A848-4309C933124C}" type="parTrans" cxnId="{3A3FA795-921E-4979-8630-1759AEB2CA93}">
      <dgm:prSet/>
      <dgm:spPr/>
      <dgm:t>
        <a:bodyPr/>
        <a:lstStyle/>
        <a:p>
          <a:endParaRPr lang="tr-TR"/>
        </a:p>
      </dgm:t>
    </dgm:pt>
    <dgm:pt modelId="{D9BFC0C3-DC0E-4075-9B09-E3DA788B8354}" type="sibTrans" cxnId="{3A3FA795-921E-4979-8630-1759AEB2CA93}">
      <dgm:prSet/>
      <dgm:spPr/>
      <dgm:t>
        <a:bodyPr/>
        <a:lstStyle/>
        <a:p>
          <a:endParaRPr lang="tr-TR"/>
        </a:p>
      </dgm:t>
    </dgm:pt>
    <dgm:pt modelId="{7D7361A3-9ADF-4C84-87B0-BED857CEE8F9}">
      <dgm:prSet/>
      <dgm:spPr/>
      <dgm:t>
        <a:bodyPr/>
        <a:lstStyle/>
        <a:p>
          <a:r>
            <a:rPr lang="tr-TR" dirty="0"/>
            <a:t>Zararsız</a:t>
          </a:r>
        </a:p>
      </dgm:t>
    </dgm:pt>
    <dgm:pt modelId="{94875EE5-8355-4BBD-913A-88E2C62237EC}" type="parTrans" cxnId="{517461C6-435D-4D5A-8C0F-69BDB375A512}">
      <dgm:prSet/>
      <dgm:spPr/>
      <dgm:t>
        <a:bodyPr/>
        <a:lstStyle/>
        <a:p>
          <a:endParaRPr lang="tr-TR"/>
        </a:p>
      </dgm:t>
    </dgm:pt>
    <dgm:pt modelId="{1EDDA949-AA39-4797-B9BD-3086BBB68996}" type="sibTrans" cxnId="{517461C6-435D-4D5A-8C0F-69BDB375A512}">
      <dgm:prSet/>
      <dgm:spPr/>
      <dgm:t>
        <a:bodyPr/>
        <a:lstStyle/>
        <a:p>
          <a:endParaRPr lang="tr-TR"/>
        </a:p>
      </dgm:t>
    </dgm:pt>
    <dgm:pt modelId="{2EEA4439-6ED7-4EBA-A9A8-016AABE9D6EA}">
      <dgm:prSet/>
      <dgm:spPr/>
      <dgm:t>
        <a:bodyPr/>
        <a:lstStyle/>
        <a:p>
          <a:r>
            <a:rPr lang="tr-TR"/>
            <a:t>Düşük</a:t>
          </a:r>
          <a:endParaRPr lang="tr-TR" dirty="0"/>
        </a:p>
      </dgm:t>
    </dgm:pt>
    <dgm:pt modelId="{DACEE80C-61F2-466C-8EAC-440AE3A01656}" type="parTrans" cxnId="{B437FAA0-1F6D-4D5E-958C-BB97814339C6}">
      <dgm:prSet/>
      <dgm:spPr/>
      <dgm:t>
        <a:bodyPr/>
        <a:lstStyle/>
        <a:p>
          <a:endParaRPr lang="tr-TR"/>
        </a:p>
      </dgm:t>
    </dgm:pt>
    <dgm:pt modelId="{08625919-A5CB-43C1-9A15-1127CEAAB826}" type="sibTrans" cxnId="{B437FAA0-1F6D-4D5E-958C-BB97814339C6}">
      <dgm:prSet/>
      <dgm:spPr/>
      <dgm:t>
        <a:bodyPr/>
        <a:lstStyle/>
        <a:p>
          <a:endParaRPr lang="tr-TR"/>
        </a:p>
      </dgm:t>
    </dgm:pt>
    <dgm:pt modelId="{5B63AFDD-C33F-41A4-9526-1F8E0DA79AB4}" type="pres">
      <dgm:prSet presAssocID="{47101206-45AE-4D76-9E84-7D3867C88332}" presName="Name0" presStyleCnt="0">
        <dgm:presLayoutVars>
          <dgm:chPref val="3"/>
          <dgm:dir/>
          <dgm:animLvl val="lvl"/>
          <dgm:resizeHandles/>
        </dgm:presLayoutVars>
      </dgm:prSet>
      <dgm:spPr/>
    </dgm:pt>
    <dgm:pt modelId="{5EA4202F-5F5E-4C70-AFC9-094CC59A7192}" type="pres">
      <dgm:prSet presAssocID="{5E1CE88C-446C-48FB-A917-9A092C4D0C1B}" presName="horFlow" presStyleCnt="0"/>
      <dgm:spPr/>
    </dgm:pt>
    <dgm:pt modelId="{0784E4CD-83D6-4B41-8EB1-641C19504AB9}" type="pres">
      <dgm:prSet presAssocID="{5E1CE88C-446C-48FB-A917-9A092C4D0C1B}" presName="bigChev" presStyleLbl="node1" presStyleIdx="0" presStyleCnt="5"/>
      <dgm:spPr/>
    </dgm:pt>
    <dgm:pt modelId="{17A86DD8-1F56-4C1B-8348-B1CE219AB447}" type="pres">
      <dgm:prSet presAssocID="{C35F54A6-81D4-4E17-9757-A02181872E66}" presName="parTrans" presStyleCnt="0"/>
      <dgm:spPr/>
    </dgm:pt>
    <dgm:pt modelId="{FD07B670-D15D-4EF3-98BB-2AFDAF59A25B}" type="pres">
      <dgm:prSet presAssocID="{3B2CAAC1-684C-4E58-B1F4-BE0B1E5B52AE}" presName="node" presStyleLbl="alignAccFollowNode1" presStyleIdx="0" presStyleCnt="5" custScaleX="193184">
        <dgm:presLayoutVars>
          <dgm:bulletEnabled val="1"/>
        </dgm:presLayoutVars>
      </dgm:prSet>
      <dgm:spPr/>
    </dgm:pt>
    <dgm:pt modelId="{0A6440F2-D582-47D3-B860-7988727A3A9C}" type="pres">
      <dgm:prSet presAssocID="{5E1CE88C-446C-48FB-A917-9A092C4D0C1B}" presName="vSp" presStyleCnt="0"/>
      <dgm:spPr/>
    </dgm:pt>
    <dgm:pt modelId="{77687E8B-E211-41CE-B065-ED4A5E641752}" type="pres">
      <dgm:prSet presAssocID="{FFA55072-7B2F-460A-8314-484D5F0B3EDF}" presName="horFlow" presStyleCnt="0"/>
      <dgm:spPr/>
    </dgm:pt>
    <dgm:pt modelId="{16912A31-78CA-4715-B0BA-907C2261726A}" type="pres">
      <dgm:prSet presAssocID="{FFA55072-7B2F-460A-8314-484D5F0B3EDF}" presName="bigChev" presStyleLbl="node1" presStyleIdx="1" presStyleCnt="5"/>
      <dgm:spPr/>
    </dgm:pt>
    <dgm:pt modelId="{0A7B01FC-7165-4A8D-A752-84307A555E90}" type="pres">
      <dgm:prSet presAssocID="{2F56E10F-87C3-4D31-9334-E43E74D9184F}" presName="parTrans" presStyleCnt="0"/>
      <dgm:spPr/>
    </dgm:pt>
    <dgm:pt modelId="{4E91FF8A-7E4B-41FC-9FAC-1B1235E2DD8F}" type="pres">
      <dgm:prSet presAssocID="{4DCE04C9-5766-4B0F-809D-AADA762CC7D9}" presName="node" presStyleLbl="alignAccFollowNode1" presStyleIdx="1" presStyleCnt="5" custScaleX="193184">
        <dgm:presLayoutVars>
          <dgm:bulletEnabled val="1"/>
        </dgm:presLayoutVars>
      </dgm:prSet>
      <dgm:spPr/>
    </dgm:pt>
    <dgm:pt modelId="{E49FE30F-4882-4070-9929-6C861766902A}" type="pres">
      <dgm:prSet presAssocID="{FFA55072-7B2F-460A-8314-484D5F0B3EDF}" presName="vSp" presStyleCnt="0"/>
      <dgm:spPr/>
    </dgm:pt>
    <dgm:pt modelId="{34A4800F-D877-43AA-8645-B5F28E7CF152}" type="pres">
      <dgm:prSet presAssocID="{D7BB2EB4-6AD3-48BC-AF4A-EB41EF1BB7DD}" presName="horFlow" presStyleCnt="0"/>
      <dgm:spPr/>
    </dgm:pt>
    <dgm:pt modelId="{D48DB3F6-32BA-4A90-9A60-8E323929572F}" type="pres">
      <dgm:prSet presAssocID="{D7BB2EB4-6AD3-48BC-AF4A-EB41EF1BB7DD}" presName="bigChev" presStyleLbl="node1" presStyleIdx="2" presStyleCnt="5"/>
      <dgm:spPr/>
    </dgm:pt>
    <dgm:pt modelId="{D0FD72BE-D116-40A4-A0D0-A182C74F15DC}" type="pres">
      <dgm:prSet presAssocID="{E59F256B-01C2-4AFC-A848-4309C933124C}" presName="parTrans" presStyleCnt="0"/>
      <dgm:spPr/>
    </dgm:pt>
    <dgm:pt modelId="{FAAD5CC8-6A20-4FD4-B9AC-FDEA0DDA9199}" type="pres">
      <dgm:prSet presAssocID="{AC2115C0-78C7-4180-9745-9B2602048D56}" presName="node" presStyleLbl="alignAccFollowNode1" presStyleIdx="2" presStyleCnt="5" custScaleX="193184">
        <dgm:presLayoutVars>
          <dgm:bulletEnabled val="1"/>
        </dgm:presLayoutVars>
      </dgm:prSet>
      <dgm:spPr/>
    </dgm:pt>
    <dgm:pt modelId="{0C92FABA-8480-47BC-A1B6-1F2634CBE324}" type="pres">
      <dgm:prSet presAssocID="{D7BB2EB4-6AD3-48BC-AF4A-EB41EF1BB7DD}" presName="vSp" presStyleCnt="0"/>
      <dgm:spPr/>
    </dgm:pt>
    <dgm:pt modelId="{68A6BE29-DFF7-4DA1-8597-317FBE8C3309}" type="pres">
      <dgm:prSet presAssocID="{6BDDB5BF-2959-4B50-8A87-E1C2CADEA48F}" presName="horFlow" presStyleCnt="0"/>
      <dgm:spPr/>
    </dgm:pt>
    <dgm:pt modelId="{A954B5FC-FD88-438E-B67B-D17CDEE14AE3}" type="pres">
      <dgm:prSet presAssocID="{6BDDB5BF-2959-4B50-8A87-E1C2CADEA48F}" presName="bigChev" presStyleLbl="node1" presStyleIdx="3" presStyleCnt="5"/>
      <dgm:spPr/>
    </dgm:pt>
    <dgm:pt modelId="{6C707893-85AE-4338-9C41-0D768FD01DDA}" type="pres">
      <dgm:prSet presAssocID="{94875EE5-8355-4BBD-913A-88E2C62237EC}" presName="parTrans" presStyleCnt="0"/>
      <dgm:spPr/>
    </dgm:pt>
    <dgm:pt modelId="{B5394AD7-A2A4-425C-8078-634E5590A20E}" type="pres">
      <dgm:prSet presAssocID="{7D7361A3-9ADF-4C84-87B0-BED857CEE8F9}" presName="node" presStyleLbl="alignAccFollowNode1" presStyleIdx="3" presStyleCnt="5" custScaleX="193184">
        <dgm:presLayoutVars>
          <dgm:bulletEnabled val="1"/>
        </dgm:presLayoutVars>
      </dgm:prSet>
      <dgm:spPr/>
    </dgm:pt>
    <dgm:pt modelId="{32290DC1-97D2-4249-88B0-DB2C0F56E8CF}" type="pres">
      <dgm:prSet presAssocID="{6BDDB5BF-2959-4B50-8A87-E1C2CADEA48F}" presName="vSp" presStyleCnt="0"/>
      <dgm:spPr/>
    </dgm:pt>
    <dgm:pt modelId="{9DA9A825-FB11-48A3-92F5-E315D935E478}" type="pres">
      <dgm:prSet presAssocID="{EEB62F0C-2F5D-4EFF-9A0D-0AC370F10A0B}" presName="horFlow" presStyleCnt="0"/>
      <dgm:spPr/>
    </dgm:pt>
    <dgm:pt modelId="{2818DFA9-2883-475C-B766-7568F1BE940E}" type="pres">
      <dgm:prSet presAssocID="{EEB62F0C-2F5D-4EFF-9A0D-0AC370F10A0B}" presName="bigChev" presStyleLbl="node1" presStyleIdx="4" presStyleCnt="5"/>
      <dgm:spPr/>
    </dgm:pt>
    <dgm:pt modelId="{2AA989E5-C53F-48F8-8A4C-912C421BDA18}" type="pres">
      <dgm:prSet presAssocID="{DACEE80C-61F2-466C-8EAC-440AE3A01656}" presName="parTrans" presStyleCnt="0"/>
      <dgm:spPr/>
    </dgm:pt>
    <dgm:pt modelId="{4FBCA954-ACF3-4385-A705-6ADA54C88B8C}" type="pres">
      <dgm:prSet presAssocID="{2EEA4439-6ED7-4EBA-A9A8-016AABE9D6EA}" presName="node" presStyleLbl="alignAccFollowNode1" presStyleIdx="4" presStyleCnt="5" custScaleX="193184">
        <dgm:presLayoutVars>
          <dgm:bulletEnabled val="1"/>
        </dgm:presLayoutVars>
      </dgm:prSet>
      <dgm:spPr/>
    </dgm:pt>
  </dgm:ptLst>
  <dgm:cxnLst>
    <dgm:cxn modelId="{E5557503-34C6-4E8A-A3BC-C7980928EBF1}" type="presOf" srcId="{3B2CAAC1-684C-4E58-B1F4-BE0B1E5B52AE}" destId="{FD07B670-D15D-4EF3-98BB-2AFDAF59A25B}" srcOrd="0" destOrd="0" presId="urn:microsoft.com/office/officeart/2005/8/layout/lProcess3"/>
    <dgm:cxn modelId="{350F5305-8D1E-4B4B-9896-D16092D484E4}" type="presOf" srcId="{AC2115C0-78C7-4180-9745-9B2602048D56}" destId="{FAAD5CC8-6A20-4FD4-B9AC-FDEA0DDA9199}" srcOrd="0" destOrd="0" presId="urn:microsoft.com/office/officeart/2005/8/layout/lProcess3"/>
    <dgm:cxn modelId="{8A3FEB07-7F30-4EAA-8E74-314F6679D970}" type="presOf" srcId="{FFA55072-7B2F-460A-8314-484D5F0B3EDF}" destId="{16912A31-78CA-4715-B0BA-907C2261726A}" srcOrd="0" destOrd="0" presId="urn:microsoft.com/office/officeart/2005/8/layout/lProcess3"/>
    <dgm:cxn modelId="{B5583A13-8C97-455A-85CC-545757A55B4B}" srcId="{47101206-45AE-4D76-9E84-7D3867C88332}" destId="{5E1CE88C-446C-48FB-A917-9A092C4D0C1B}" srcOrd="0" destOrd="0" parTransId="{CA293FFB-46C2-4183-8B1E-0D472A873A95}" sibTransId="{1D7496E0-031C-4598-8775-1DC0686A87B0}"/>
    <dgm:cxn modelId="{E7E3AB1F-17AA-4079-9A89-AF6EF780CE0E}" srcId="{47101206-45AE-4D76-9E84-7D3867C88332}" destId="{6BDDB5BF-2959-4B50-8A87-E1C2CADEA48F}" srcOrd="3" destOrd="0" parTransId="{0678D803-7428-45B5-8C24-B01B7F879790}" sibTransId="{697598E5-D249-45A8-95FE-BFE4417EC79D}"/>
    <dgm:cxn modelId="{41702929-8E39-4661-8359-EB4D5320F866}" type="presOf" srcId="{2EEA4439-6ED7-4EBA-A9A8-016AABE9D6EA}" destId="{4FBCA954-ACF3-4385-A705-6ADA54C88B8C}" srcOrd="0" destOrd="0" presId="urn:microsoft.com/office/officeart/2005/8/layout/lProcess3"/>
    <dgm:cxn modelId="{D9ED0935-218A-4A4C-8FC0-9E26723F61C0}" type="presOf" srcId="{6BDDB5BF-2959-4B50-8A87-E1C2CADEA48F}" destId="{A954B5FC-FD88-438E-B67B-D17CDEE14AE3}" srcOrd="0" destOrd="0" presId="urn:microsoft.com/office/officeart/2005/8/layout/lProcess3"/>
    <dgm:cxn modelId="{E315F35C-9F6D-4C8A-B87C-001DD53D5115}" srcId="{FFA55072-7B2F-460A-8314-484D5F0B3EDF}" destId="{4DCE04C9-5766-4B0F-809D-AADA762CC7D9}" srcOrd="0" destOrd="0" parTransId="{2F56E10F-87C3-4D31-9334-E43E74D9184F}" sibTransId="{E579637D-BD9B-427A-85C1-38CE6892D6B4}"/>
    <dgm:cxn modelId="{D2748546-B6E6-48CA-8AC4-F1FCFCBFBD89}" type="presOf" srcId="{4DCE04C9-5766-4B0F-809D-AADA762CC7D9}" destId="{4E91FF8A-7E4B-41FC-9FAC-1B1235E2DD8F}" srcOrd="0" destOrd="0" presId="urn:microsoft.com/office/officeart/2005/8/layout/lProcess3"/>
    <dgm:cxn modelId="{3A7E1E67-110A-4C21-9023-7EBE4E0F543A}" type="presOf" srcId="{7D7361A3-9ADF-4C84-87B0-BED857CEE8F9}" destId="{B5394AD7-A2A4-425C-8078-634E5590A20E}" srcOrd="0" destOrd="0" presId="urn:microsoft.com/office/officeart/2005/8/layout/lProcess3"/>
    <dgm:cxn modelId="{F6344576-82D3-4687-AF93-D245C7360849}" type="presOf" srcId="{EEB62F0C-2F5D-4EFF-9A0D-0AC370F10A0B}" destId="{2818DFA9-2883-475C-B766-7568F1BE940E}" srcOrd="0" destOrd="0" presId="urn:microsoft.com/office/officeart/2005/8/layout/lProcess3"/>
    <dgm:cxn modelId="{D2C07C5A-7A21-42EE-97B9-C82F0E79D333}" srcId="{47101206-45AE-4D76-9E84-7D3867C88332}" destId="{D7BB2EB4-6AD3-48BC-AF4A-EB41EF1BB7DD}" srcOrd="2" destOrd="0" parTransId="{EBFFDF88-213D-485B-A134-4DE2F4B52BC6}" sibTransId="{BBFFF544-2908-4BE6-A3B0-DEE10FE6D7A2}"/>
    <dgm:cxn modelId="{0396B382-4CE2-48FE-9563-094C78FD9DFA}" type="presOf" srcId="{5E1CE88C-446C-48FB-A917-9A092C4D0C1B}" destId="{0784E4CD-83D6-4B41-8EB1-641C19504AB9}" srcOrd="0" destOrd="0" presId="urn:microsoft.com/office/officeart/2005/8/layout/lProcess3"/>
    <dgm:cxn modelId="{BF512995-4967-4F1D-B9A6-4222F0603A17}" srcId="{5E1CE88C-446C-48FB-A917-9A092C4D0C1B}" destId="{3B2CAAC1-684C-4E58-B1F4-BE0B1E5B52AE}" srcOrd="0" destOrd="0" parTransId="{C35F54A6-81D4-4E17-9757-A02181872E66}" sibTransId="{29B7C8DF-FAFF-4EF3-BC04-BE5FD4B77D2E}"/>
    <dgm:cxn modelId="{3A3FA795-921E-4979-8630-1759AEB2CA93}" srcId="{D7BB2EB4-6AD3-48BC-AF4A-EB41EF1BB7DD}" destId="{AC2115C0-78C7-4180-9745-9B2602048D56}" srcOrd="0" destOrd="0" parTransId="{E59F256B-01C2-4AFC-A848-4309C933124C}" sibTransId="{D9BFC0C3-DC0E-4075-9B09-E3DA788B8354}"/>
    <dgm:cxn modelId="{B437FAA0-1F6D-4D5E-958C-BB97814339C6}" srcId="{EEB62F0C-2F5D-4EFF-9A0D-0AC370F10A0B}" destId="{2EEA4439-6ED7-4EBA-A9A8-016AABE9D6EA}" srcOrd="0" destOrd="0" parTransId="{DACEE80C-61F2-466C-8EAC-440AE3A01656}" sibTransId="{08625919-A5CB-43C1-9A15-1127CEAAB826}"/>
    <dgm:cxn modelId="{11E463B4-6837-43F4-AE0F-A9E3C3CE83C9}" type="presOf" srcId="{47101206-45AE-4D76-9E84-7D3867C88332}" destId="{5B63AFDD-C33F-41A4-9526-1F8E0DA79AB4}" srcOrd="0" destOrd="0" presId="urn:microsoft.com/office/officeart/2005/8/layout/lProcess3"/>
    <dgm:cxn modelId="{5C9E58B9-2B2C-4D23-B436-44D2E1EA16DC}" srcId="{47101206-45AE-4D76-9E84-7D3867C88332}" destId="{EEB62F0C-2F5D-4EFF-9A0D-0AC370F10A0B}" srcOrd="4" destOrd="0" parTransId="{5BA545DD-BDBC-45D4-A0C9-FD325219386D}" sibTransId="{47596318-441B-4D9E-9B2D-C8B620523302}"/>
    <dgm:cxn modelId="{517461C6-435D-4D5A-8C0F-69BDB375A512}" srcId="{6BDDB5BF-2959-4B50-8A87-E1C2CADEA48F}" destId="{7D7361A3-9ADF-4C84-87B0-BED857CEE8F9}" srcOrd="0" destOrd="0" parTransId="{94875EE5-8355-4BBD-913A-88E2C62237EC}" sibTransId="{1EDDA949-AA39-4797-B9BD-3086BBB68996}"/>
    <dgm:cxn modelId="{0FF5E6E0-F1C8-4E5E-B541-CCDF3E897F5C}" type="presOf" srcId="{D7BB2EB4-6AD3-48BC-AF4A-EB41EF1BB7DD}" destId="{D48DB3F6-32BA-4A90-9A60-8E323929572F}" srcOrd="0" destOrd="0" presId="urn:microsoft.com/office/officeart/2005/8/layout/lProcess3"/>
    <dgm:cxn modelId="{6C0B8CFA-1F7C-49C0-A037-FDD8E13F7DCA}" srcId="{47101206-45AE-4D76-9E84-7D3867C88332}" destId="{FFA55072-7B2F-460A-8314-484D5F0B3EDF}" srcOrd="1" destOrd="0" parTransId="{27A68470-5257-428B-AB88-8797AD0EC919}" sibTransId="{5597A773-1463-42D0-8EB9-DF448B08DC79}"/>
    <dgm:cxn modelId="{AD6B2F21-699A-4D6F-8AE8-B465642E5EAC}" type="presParOf" srcId="{5B63AFDD-C33F-41A4-9526-1F8E0DA79AB4}" destId="{5EA4202F-5F5E-4C70-AFC9-094CC59A7192}" srcOrd="0" destOrd="0" presId="urn:microsoft.com/office/officeart/2005/8/layout/lProcess3"/>
    <dgm:cxn modelId="{9D0472D5-F315-4A1D-827A-9AC866607AC3}" type="presParOf" srcId="{5EA4202F-5F5E-4C70-AFC9-094CC59A7192}" destId="{0784E4CD-83D6-4B41-8EB1-641C19504AB9}" srcOrd="0" destOrd="0" presId="urn:microsoft.com/office/officeart/2005/8/layout/lProcess3"/>
    <dgm:cxn modelId="{4A995A04-0D88-45BD-8B69-BE03BA62520D}" type="presParOf" srcId="{5EA4202F-5F5E-4C70-AFC9-094CC59A7192}" destId="{17A86DD8-1F56-4C1B-8348-B1CE219AB447}" srcOrd="1" destOrd="0" presId="urn:microsoft.com/office/officeart/2005/8/layout/lProcess3"/>
    <dgm:cxn modelId="{19A1CE7A-2470-46C3-BCCE-A99E27613C66}" type="presParOf" srcId="{5EA4202F-5F5E-4C70-AFC9-094CC59A7192}" destId="{FD07B670-D15D-4EF3-98BB-2AFDAF59A25B}" srcOrd="2" destOrd="0" presId="urn:microsoft.com/office/officeart/2005/8/layout/lProcess3"/>
    <dgm:cxn modelId="{A03C3F71-4D43-44BB-83EA-10C6D9A5919E}" type="presParOf" srcId="{5B63AFDD-C33F-41A4-9526-1F8E0DA79AB4}" destId="{0A6440F2-D582-47D3-B860-7988727A3A9C}" srcOrd="1" destOrd="0" presId="urn:microsoft.com/office/officeart/2005/8/layout/lProcess3"/>
    <dgm:cxn modelId="{9C5E6CD7-76ED-4B07-9D18-3E3A58747A94}" type="presParOf" srcId="{5B63AFDD-C33F-41A4-9526-1F8E0DA79AB4}" destId="{77687E8B-E211-41CE-B065-ED4A5E641752}" srcOrd="2" destOrd="0" presId="urn:microsoft.com/office/officeart/2005/8/layout/lProcess3"/>
    <dgm:cxn modelId="{84143012-8026-4674-9D0A-9134EC0CF9E2}" type="presParOf" srcId="{77687E8B-E211-41CE-B065-ED4A5E641752}" destId="{16912A31-78CA-4715-B0BA-907C2261726A}" srcOrd="0" destOrd="0" presId="urn:microsoft.com/office/officeart/2005/8/layout/lProcess3"/>
    <dgm:cxn modelId="{9912EFF6-1374-4690-A16D-9B795681FB6E}" type="presParOf" srcId="{77687E8B-E211-41CE-B065-ED4A5E641752}" destId="{0A7B01FC-7165-4A8D-A752-84307A555E90}" srcOrd="1" destOrd="0" presId="urn:microsoft.com/office/officeart/2005/8/layout/lProcess3"/>
    <dgm:cxn modelId="{B848C7C8-54D9-4CF0-BCAF-FCAF404FD074}" type="presParOf" srcId="{77687E8B-E211-41CE-B065-ED4A5E641752}" destId="{4E91FF8A-7E4B-41FC-9FAC-1B1235E2DD8F}" srcOrd="2" destOrd="0" presId="urn:microsoft.com/office/officeart/2005/8/layout/lProcess3"/>
    <dgm:cxn modelId="{930364DA-DED1-4930-B4B5-277401D6A404}" type="presParOf" srcId="{5B63AFDD-C33F-41A4-9526-1F8E0DA79AB4}" destId="{E49FE30F-4882-4070-9929-6C861766902A}" srcOrd="3" destOrd="0" presId="urn:microsoft.com/office/officeart/2005/8/layout/lProcess3"/>
    <dgm:cxn modelId="{69422A4C-5CB0-4975-8087-8F6B647BA924}" type="presParOf" srcId="{5B63AFDD-C33F-41A4-9526-1F8E0DA79AB4}" destId="{34A4800F-D877-43AA-8645-B5F28E7CF152}" srcOrd="4" destOrd="0" presId="urn:microsoft.com/office/officeart/2005/8/layout/lProcess3"/>
    <dgm:cxn modelId="{848423D0-6406-4402-9E48-2F27853DAAD1}" type="presParOf" srcId="{34A4800F-D877-43AA-8645-B5F28E7CF152}" destId="{D48DB3F6-32BA-4A90-9A60-8E323929572F}" srcOrd="0" destOrd="0" presId="urn:microsoft.com/office/officeart/2005/8/layout/lProcess3"/>
    <dgm:cxn modelId="{DDA23D6F-D159-4B89-942F-F19C7E944328}" type="presParOf" srcId="{34A4800F-D877-43AA-8645-B5F28E7CF152}" destId="{D0FD72BE-D116-40A4-A0D0-A182C74F15DC}" srcOrd="1" destOrd="0" presId="urn:microsoft.com/office/officeart/2005/8/layout/lProcess3"/>
    <dgm:cxn modelId="{137AFC2B-90C6-4376-B4FB-B605FFF570C3}" type="presParOf" srcId="{34A4800F-D877-43AA-8645-B5F28E7CF152}" destId="{FAAD5CC8-6A20-4FD4-B9AC-FDEA0DDA9199}" srcOrd="2" destOrd="0" presId="urn:microsoft.com/office/officeart/2005/8/layout/lProcess3"/>
    <dgm:cxn modelId="{57CAB9BB-D6CE-4994-A152-F32C3E94C7F1}" type="presParOf" srcId="{5B63AFDD-C33F-41A4-9526-1F8E0DA79AB4}" destId="{0C92FABA-8480-47BC-A1B6-1F2634CBE324}" srcOrd="5" destOrd="0" presId="urn:microsoft.com/office/officeart/2005/8/layout/lProcess3"/>
    <dgm:cxn modelId="{82C66155-4F39-4D3C-930C-2314AFCE5D86}" type="presParOf" srcId="{5B63AFDD-C33F-41A4-9526-1F8E0DA79AB4}" destId="{68A6BE29-DFF7-4DA1-8597-317FBE8C3309}" srcOrd="6" destOrd="0" presId="urn:microsoft.com/office/officeart/2005/8/layout/lProcess3"/>
    <dgm:cxn modelId="{7989FAB1-792B-4243-A4FE-E201754EBE53}" type="presParOf" srcId="{68A6BE29-DFF7-4DA1-8597-317FBE8C3309}" destId="{A954B5FC-FD88-438E-B67B-D17CDEE14AE3}" srcOrd="0" destOrd="0" presId="urn:microsoft.com/office/officeart/2005/8/layout/lProcess3"/>
    <dgm:cxn modelId="{54431039-5DC3-4EB5-866E-CB7DB5FFDDE5}" type="presParOf" srcId="{68A6BE29-DFF7-4DA1-8597-317FBE8C3309}" destId="{6C707893-85AE-4338-9C41-0D768FD01DDA}" srcOrd="1" destOrd="0" presId="urn:microsoft.com/office/officeart/2005/8/layout/lProcess3"/>
    <dgm:cxn modelId="{5156FCC9-ABFA-47E1-BCFF-799E472AB995}" type="presParOf" srcId="{68A6BE29-DFF7-4DA1-8597-317FBE8C3309}" destId="{B5394AD7-A2A4-425C-8078-634E5590A20E}" srcOrd="2" destOrd="0" presId="urn:microsoft.com/office/officeart/2005/8/layout/lProcess3"/>
    <dgm:cxn modelId="{DBCC4320-BD5D-4A43-879A-C36062667917}" type="presParOf" srcId="{5B63AFDD-C33F-41A4-9526-1F8E0DA79AB4}" destId="{32290DC1-97D2-4249-88B0-DB2C0F56E8CF}" srcOrd="7" destOrd="0" presId="urn:microsoft.com/office/officeart/2005/8/layout/lProcess3"/>
    <dgm:cxn modelId="{36F345D3-FE2F-4011-A05D-5707D080E531}" type="presParOf" srcId="{5B63AFDD-C33F-41A4-9526-1F8E0DA79AB4}" destId="{9DA9A825-FB11-48A3-92F5-E315D935E478}" srcOrd="8" destOrd="0" presId="urn:microsoft.com/office/officeart/2005/8/layout/lProcess3"/>
    <dgm:cxn modelId="{C0071B40-901D-4930-B265-33F76F1559FD}" type="presParOf" srcId="{9DA9A825-FB11-48A3-92F5-E315D935E478}" destId="{2818DFA9-2883-475C-B766-7568F1BE940E}" srcOrd="0" destOrd="0" presId="urn:microsoft.com/office/officeart/2005/8/layout/lProcess3"/>
    <dgm:cxn modelId="{41F3DA12-FF6B-4D07-8382-FC2914115BCC}" type="presParOf" srcId="{9DA9A825-FB11-48A3-92F5-E315D935E478}" destId="{2AA989E5-C53F-48F8-8A4C-912C421BDA18}" srcOrd="1" destOrd="0" presId="urn:microsoft.com/office/officeart/2005/8/layout/lProcess3"/>
    <dgm:cxn modelId="{1B7AD155-A335-4FFB-A1D3-C34EAA51861B}" type="presParOf" srcId="{9DA9A825-FB11-48A3-92F5-E315D935E478}" destId="{4FBCA954-ACF3-4385-A705-6ADA54C88B8C}" srcOrd="2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F4545B-1E27-4A4E-9AE4-DB5A2A5A0F6A}">
      <dsp:nvSpPr>
        <dsp:cNvPr id="0" name=""/>
        <dsp:cNvSpPr/>
      </dsp:nvSpPr>
      <dsp:spPr>
        <a:xfrm>
          <a:off x="0" y="8602"/>
          <a:ext cx="5878905" cy="117936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000" b="0" i="0" kern="1200" dirty="0">
              <a:solidFill>
                <a:schemeClr val="tx1">
                  <a:lumMod val="95000"/>
                  <a:lumOff val="5000"/>
                </a:schemeClr>
              </a:solidFill>
              <a:latin typeface="Chaparral Pro" panose="02060503040505020203" pitchFamily="18" charset="-94"/>
            </a:rPr>
            <a:t>Maddeyi oluşturan tanecikler hareketlidir.</a:t>
          </a:r>
          <a:endParaRPr lang="tr-TR" sz="2000" kern="1200" dirty="0">
            <a:solidFill>
              <a:schemeClr val="tx1">
                <a:lumMod val="95000"/>
                <a:lumOff val="5000"/>
              </a:schemeClr>
            </a:solidFill>
            <a:latin typeface="Chaparral Pro" panose="02060503040505020203" pitchFamily="18" charset="-94"/>
          </a:endParaRPr>
        </a:p>
      </dsp:txBody>
      <dsp:txXfrm>
        <a:off x="57572" y="66174"/>
        <a:ext cx="5763761" cy="1064216"/>
      </dsp:txXfrm>
    </dsp:sp>
    <dsp:sp modelId="{F0C43E94-9454-48B1-9A3D-04AB6554F6FF}">
      <dsp:nvSpPr>
        <dsp:cNvPr id="0" name=""/>
        <dsp:cNvSpPr/>
      </dsp:nvSpPr>
      <dsp:spPr>
        <a:xfrm>
          <a:off x="0" y="1369402"/>
          <a:ext cx="5878905" cy="117936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000" b="0" i="0" kern="1200" dirty="0">
              <a:solidFill>
                <a:schemeClr val="tx1">
                  <a:lumMod val="95000"/>
                  <a:lumOff val="5000"/>
                </a:schemeClr>
              </a:solidFill>
              <a:latin typeface="Chaparral Pro" panose="02060503040505020203" pitchFamily="18" charset="-94"/>
            </a:rPr>
            <a:t>Katı maddenin tanecikleri yavaş, sıvı maddenin orta, gaz maddenin ise hızlı hareket eder.</a:t>
          </a:r>
          <a:endParaRPr lang="tr-TR" sz="2000" kern="1200" dirty="0">
            <a:solidFill>
              <a:schemeClr val="tx1">
                <a:lumMod val="95000"/>
                <a:lumOff val="5000"/>
              </a:schemeClr>
            </a:solidFill>
            <a:latin typeface="Chaparral Pro" panose="02060503040505020203" pitchFamily="18" charset="-94"/>
          </a:endParaRPr>
        </a:p>
      </dsp:txBody>
      <dsp:txXfrm>
        <a:off x="57572" y="1426974"/>
        <a:ext cx="5763761" cy="1064216"/>
      </dsp:txXfrm>
    </dsp:sp>
    <dsp:sp modelId="{D2B328DF-025A-436D-9249-A11E4F637E63}">
      <dsp:nvSpPr>
        <dsp:cNvPr id="0" name=""/>
        <dsp:cNvSpPr/>
      </dsp:nvSpPr>
      <dsp:spPr>
        <a:xfrm>
          <a:off x="0" y="2730203"/>
          <a:ext cx="5878905" cy="117936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000" b="0" i="0" kern="1200" dirty="0">
              <a:solidFill>
                <a:schemeClr val="tx1">
                  <a:lumMod val="95000"/>
                  <a:lumOff val="5000"/>
                </a:schemeClr>
              </a:solidFill>
              <a:latin typeface="Chaparral Pro" panose="02060503040505020203" pitchFamily="18" charset="-94"/>
            </a:rPr>
            <a:t>Isı alan maddenin taneciklerinin hareketi artarken, ısı veren taneciklerin hareketi de azalır.</a:t>
          </a:r>
          <a:endParaRPr lang="tr-TR" sz="2000" kern="1200" dirty="0">
            <a:solidFill>
              <a:schemeClr val="tx1">
                <a:lumMod val="95000"/>
                <a:lumOff val="5000"/>
              </a:schemeClr>
            </a:solidFill>
            <a:latin typeface="Chaparral Pro" panose="02060503040505020203" pitchFamily="18" charset="-94"/>
          </a:endParaRPr>
        </a:p>
      </dsp:txBody>
      <dsp:txXfrm>
        <a:off x="57572" y="2787775"/>
        <a:ext cx="5763761" cy="1064216"/>
      </dsp:txXfrm>
    </dsp:sp>
    <dsp:sp modelId="{BDF4550A-5D4A-4204-B843-97FBC43E38C6}">
      <dsp:nvSpPr>
        <dsp:cNvPr id="0" name=""/>
        <dsp:cNvSpPr/>
      </dsp:nvSpPr>
      <dsp:spPr>
        <a:xfrm>
          <a:off x="0" y="4091003"/>
          <a:ext cx="5878905" cy="117936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000" b="0" i="0" kern="1200">
              <a:solidFill>
                <a:schemeClr val="tx1">
                  <a:lumMod val="95000"/>
                  <a:lumOff val="5000"/>
                </a:schemeClr>
              </a:solidFill>
              <a:latin typeface="Chaparral Pro" panose="02060503040505020203" pitchFamily="18" charset="-94"/>
            </a:rPr>
            <a:t>Isı </a:t>
          </a:r>
          <a:r>
            <a:rPr lang="tr-TR" sz="2000" b="0" i="0" kern="1200" dirty="0">
              <a:solidFill>
                <a:schemeClr val="tx1">
                  <a:lumMod val="95000"/>
                  <a:lumOff val="5000"/>
                </a:schemeClr>
              </a:solidFill>
              <a:latin typeface="Chaparral Pro" panose="02060503040505020203" pitchFamily="18" charset="-94"/>
            </a:rPr>
            <a:t>alma ve ısı verme sırasında tanecikler değişmez, sadece tanecikler arası boşluk değişir.</a:t>
          </a:r>
          <a:endParaRPr lang="tr-TR" sz="2000" kern="1200" dirty="0">
            <a:solidFill>
              <a:schemeClr val="tx1">
                <a:lumMod val="95000"/>
                <a:lumOff val="5000"/>
              </a:schemeClr>
            </a:solidFill>
            <a:latin typeface="Chaparral Pro" panose="02060503040505020203" pitchFamily="18" charset="-94"/>
          </a:endParaRPr>
        </a:p>
      </dsp:txBody>
      <dsp:txXfrm>
        <a:off x="57572" y="4148575"/>
        <a:ext cx="5763761" cy="1064216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784E4CD-83D6-4B41-8EB1-641C19504AB9}">
      <dsp:nvSpPr>
        <dsp:cNvPr id="0" name=""/>
        <dsp:cNvSpPr/>
      </dsp:nvSpPr>
      <dsp:spPr>
        <a:xfrm>
          <a:off x="175650" y="360"/>
          <a:ext cx="2360070" cy="944028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400" kern="1200" dirty="0"/>
            <a:t>Kullanıldığı Yerler</a:t>
          </a:r>
        </a:p>
      </dsp:txBody>
      <dsp:txXfrm>
        <a:off x="647664" y="360"/>
        <a:ext cx="1416042" cy="944028"/>
      </dsp:txXfrm>
    </dsp:sp>
    <dsp:sp modelId="{FD07B670-D15D-4EF3-98BB-2AFDAF59A25B}">
      <dsp:nvSpPr>
        <dsp:cNvPr id="0" name=""/>
        <dsp:cNvSpPr/>
      </dsp:nvSpPr>
      <dsp:spPr>
        <a:xfrm>
          <a:off x="2228911" y="80602"/>
          <a:ext cx="3784201" cy="783543"/>
        </a:xfrm>
        <a:prstGeom prst="chevron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6990" tIns="23495" rIns="0" bIns="23495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3700" kern="1200" dirty="0"/>
            <a:t>Tavan</a:t>
          </a:r>
        </a:p>
      </dsp:txBody>
      <dsp:txXfrm>
        <a:off x="2620683" y="80602"/>
        <a:ext cx="3000658" cy="783543"/>
      </dsp:txXfrm>
    </dsp:sp>
    <dsp:sp modelId="{16912A31-78CA-4715-B0BA-907C2261726A}">
      <dsp:nvSpPr>
        <dsp:cNvPr id="0" name=""/>
        <dsp:cNvSpPr/>
      </dsp:nvSpPr>
      <dsp:spPr>
        <a:xfrm>
          <a:off x="175650" y="1076552"/>
          <a:ext cx="2360070" cy="944028"/>
        </a:xfrm>
        <a:prstGeom prst="chevron">
          <a:avLst/>
        </a:prstGeom>
        <a:solidFill>
          <a:schemeClr val="accent4">
            <a:hueOff val="2598923"/>
            <a:satOff val="-11992"/>
            <a:lumOff val="44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400" kern="1200" dirty="0"/>
            <a:t>Yanma Özelliği</a:t>
          </a:r>
        </a:p>
      </dsp:txBody>
      <dsp:txXfrm>
        <a:off x="647664" y="1076552"/>
        <a:ext cx="1416042" cy="944028"/>
      </dsp:txXfrm>
    </dsp:sp>
    <dsp:sp modelId="{4E91FF8A-7E4B-41FC-9FAC-1B1235E2DD8F}">
      <dsp:nvSpPr>
        <dsp:cNvPr id="0" name=""/>
        <dsp:cNvSpPr/>
      </dsp:nvSpPr>
      <dsp:spPr>
        <a:xfrm>
          <a:off x="2228911" y="1156795"/>
          <a:ext cx="3784201" cy="783543"/>
        </a:xfrm>
        <a:prstGeom prst="chevron">
          <a:avLst/>
        </a:prstGeom>
        <a:solidFill>
          <a:schemeClr val="accent4">
            <a:tint val="40000"/>
            <a:alpha val="90000"/>
            <a:hueOff val="2878480"/>
            <a:satOff val="-15315"/>
            <a:lumOff val="-873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2878480"/>
              <a:satOff val="-15315"/>
              <a:lumOff val="-87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6990" tIns="23495" rIns="0" bIns="23495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3700" kern="1200"/>
            <a:t>Alev alır.</a:t>
          </a:r>
          <a:endParaRPr lang="tr-TR" sz="3700" kern="1200" dirty="0"/>
        </a:p>
      </dsp:txBody>
      <dsp:txXfrm>
        <a:off x="2620683" y="1156795"/>
        <a:ext cx="3000658" cy="783543"/>
      </dsp:txXfrm>
    </dsp:sp>
    <dsp:sp modelId="{D48DB3F6-32BA-4A90-9A60-8E323929572F}">
      <dsp:nvSpPr>
        <dsp:cNvPr id="0" name=""/>
        <dsp:cNvSpPr/>
      </dsp:nvSpPr>
      <dsp:spPr>
        <a:xfrm>
          <a:off x="175650" y="2152744"/>
          <a:ext cx="2360070" cy="944028"/>
        </a:xfrm>
        <a:prstGeom prst="chevron">
          <a:avLst/>
        </a:prstGeom>
        <a:solidFill>
          <a:schemeClr val="accent4">
            <a:hueOff val="5197846"/>
            <a:satOff val="-23984"/>
            <a:lumOff val="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400" kern="1200" dirty="0"/>
            <a:t>Kullanım Ömrü</a:t>
          </a:r>
        </a:p>
      </dsp:txBody>
      <dsp:txXfrm>
        <a:off x="647664" y="2152744"/>
        <a:ext cx="1416042" cy="944028"/>
      </dsp:txXfrm>
    </dsp:sp>
    <dsp:sp modelId="{FAAD5CC8-6A20-4FD4-B9AC-FDEA0DDA9199}">
      <dsp:nvSpPr>
        <dsp:cNvPr id="0" name=""/>
        <dsp:cNvSpPr/>
      </dsp:nvSpPr>
      <dsp:spPr>
        <a:xfrm>
          <a:off x="2228911" y="2232987"/>
          <a:ext cx="3784201" cy="783543"/>
        </a:xfrm>
        <a:prstGeom prst="chevron">
          <a:avLst/>
        </a:prstGeom>
        <a:solidFill>
          <a:schemeClr val="accent4">
            <a:tint val="40000"/>
            <a:alpha val="90000"/>
            <a:hueOff val="5756959"/>
            <a:satOff val="-30630"/>
            <a:lumOff val="-1745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5756959"/>
              <a:satOff val="-30630"/>
              <a:lumOff val="-174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6990" tIns="23495" rIns="0" bIns="23495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3700" kern="1200" dirty="0"/>
            <a:t>Kısa ömürlüdür</a:t>
          </a:r>
        </a:p>
      </dsp:txBody>
      <dsp:txXfrm>
        <a:off x="2620683" y="2232987"/>
        <a:ext cx="3000658" cy="783543"/>
      </dsp:txXfrm>
    </dsp:sp>
    <dsp:sp modelId="{A954B5FC-FD88-438E-B67B-D17CDEE14AE3}">
      <dsp:nvSpPr>
        <dsp:cNvPr id="0" name=""/>
        <dsp:cNvSpPr/>
      </dsp:nvSpPr>
      <dsp:spPr>
        <a:xfrm>
          <a:off x="175650" y="3228937"/>
          <a:ext cx="2360070" cy="944028"/>
        </a:xfrm>
        <a:prstGeom prst="chevron">
          <a:avLst/>
        </a:prstGeom>
        <a:solidFill>
          <a:schemeClr val="accent4">
            <a:hueOff val="7796769"/>
            <a:satOff val="-35976"/>
            <a:lumOff val="132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400" kern="1200" dirty="0"/>
            <a:t>Zararlı/ Zararsız</a:t>
          </a:r>
        </a:p>
      </dsp:txBody>
      <dsp:txXfrm>
        <a:off x="647664" y="3228937"/>
        <a:ext cx="1416042" cy="944028"/>
      </dsp:txXfrm>
    </dsp:sp>
    <dsp:sp modelId="{B5394AD7-A2A4-425C-8078-634E5590A20E}">
      <dsp:nvSpPr>
        <dsp:cNvPr id="0" name=""/>
        <dsp:cNvSpPr/>
      </dsp:nvSpPr>
      <dsp:spPr>
        <a:xfrm>
          <a:off x="2228911" y="3309179"/>
          <a:ext cx="3784201" cy="783543"/>
        </a:xfrm>
        <a:prstGeom prst="chevron">
          <a:avLst/>
        </a:prstGeom>
        <a:solidFill>
          <a:schemeClr val="accent4">
            <a:tint val="40000"/>
            <a:alpha val="90000"/>
            <a:hueOff val="8635439"/>
            <a:satOff val="-45946"/>
            <a:lumOff val="-2618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8635439"/>
              <a:satOff val="-45946"/>
              <a:lumOff val="-261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6990" tIns="23495" rIns="0" bIns="23495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3700" kern="1200"/>
            <a:t>Zararlı</a:t>
          </a:r>
          <a:endParaRPr lang="tr-TR" sz="3700" kern="1200" dirty="0"/>
        </a:p>
      </dsp:txBody>
      <dsp:txXfrm>
        <a:off x="2620683" y="3309179"/>
        <a:ext cx="3000658" cy="783543"/>
      </dsp:txXfrm>
    </dsp:sp>
    <dsp:sp modelId="{2818DFA9-2883-475C-B766-7568F1BE940E}">
      <dsp:nvSpPr>
        <dsp:cNvPr id="0" name=""/>
        <dsp:cNvSpPr/>
      </dsp:nvSpPr>
      <dsp:spPr>
        <a:xfrm>
          <a:off x="175650" y="4305129"/>
          <a:ext cx="2360070" cy="944028"/>
        </a:xfrm>
        <a:prstGeom prst="chevron">
          <a:avLst/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400" kern="1200" dirty="0"/>
            <a:t>Maliyeti</a:t>
          </a:r>
        </a:p>
      </dsp:txBody>
      <dsp:txXfrm>
        <a:off x="647664" y="4305129"/>
        <a:ext cx="1416042" cy="944028"/>
      </dsp:txXfrm>
    </dsp:sp>
    <dsp:sp modelId="{4FBCA954-ACF3-4385-A705-6ADA54C88B8C}">
      <dsp:nvSpPr>
        <dsp:cNvPr id="0" name=""/>
        <dsp:cNvSpPr/>
      </dsp:nvSpPr>
      <dsp:spPr>
        <a:xfrm>
          <a:off x="2228911" y="4385371"/>
          <a:ext cx="3784201" cy="783543"/>
        </a:xfrm>
        <a:prstGeom prst="chevron">
          <a:avLst/>
        </a:prstGeom>
        <a:solidFill>
          <a:schemeClr val="accent4">
            <a:tint val="40000"/>
            <a:alpha val="90000"/>
            <a:hueOff val="11513918"/>
            <a:satOff val="-61261"/>
            <a:lumOff val="-349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11513918"/>
              <a:satOff val="-61261"/>
              <a:lumOff val="-349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6990" tIns="23495" rIns="0" bIns="23495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3700" kern="1200"/>
            <a:t>Düşük</a:t>
          </a:r>
          <a:endParaRPr lang="tr-TR" sz="3700" kern="1200" dirty="0"/>
        </a:p>
      </dsp:txBody>
      <dsp:txXfrm>
        <a:off x="2620683" y="4385371"/>
        <a:ext cx="3000658" cy="783543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784E4CD-83D6-4B41-8EB1-641C19504AB9}">
      <dsp:nvSpPr>
        <dsp:cNvPr id="0" name=""/>
        <dsp:cNvSpPr/>
      </dsp:nvSpPr>
      <dsp:spPr>
        <a:xfrm>
          <a:off x="175650" y="360"/>
          <a:ext cx="2360070" cy="944028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400" kern="1200" dirty="0"/>
            <a:t>Kullanıldığı Yerler</a:t>
          </a:r>
        </a:p>
      </dsp:txBody>
      <dsp:txXfrm>
        <a:off x="647664" y="360"/>
        <a:ext cx="1416042" cy="944028"/>
      </dsp:txXfrm>
    </dsp:sp>
    <dsp:sp modelId="{FD07B670-D15D-4EF3-98BB-2AFDAF59A25B}">
      <dsp:nvSpPr>
        <dsp:cNvPr id="0" name=""/>
        <dsp:cNvSpPr/>
      </dsp:nvSpPr>
      <dsp:spPr>
        <a:xfrm>
          <a:off x="2228911" y="80602"/>
          <a:ext cx="3784201" cy="783543"/>
        </a:xfrm>
        <a:prstGeom prst="chevron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000" kern="1200" dirty="0"/>
            <a:t>Tavan, iç ve dış duvarlar, güneş paneli, tesisat boruları</a:t>
          </a:r>
        </a:p>
      </dsp:txBody>
      <dsp:txXfrm>
        <a:off x="2620683" y="80602"/>
        <a:ext cx="3000658" cy="783543"/>
      </dsp:txXfrm>
    </dsp:sp>
    <dsp:sp modelId="{16912A31-78CA-4715-B0BA-907C2261726A}">
      <dsp:nvSpPr>
        <dsp:cNvPr id="0" name=""/>
        <dsp:cNvSpPr/>
      </dsp:nvSpPr>
      <dsp:spPr>
        <a:xfrm>
          <a:off x="175650" y="1076552"/>
          <a:ext cx="2360070" cy="944028"/>
        </a:xfrm>
        <a:prstGeom prst="chevron">
          <a:avLst/>
        </a:prstGeom>
        <a:solidFill>
          <a:schemeClr val="accent4">
            <a:hueOff val="2598923"/>
            <a:satOff val="-11992"/>
            <a:lumOff val="44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400" kern="1200" dirty="0"/>
            <a:t>Yanma Özelliği</a:t>
          </a:r>
        </a:p>
      </dsp:txBody>
      <dsp:txXfrm>
        <a:off x="647664" y="1076552"/>
        <a:ext cx="1416042" cy="944028"/>
      </dsp:txXfrm>
    </dsp:sp>
    <dsp:sp modelId="{4E91FF8A-7E4B-41FC-9FAC-1B1235E2DD8F}">
      <dsp:nvSpPr>
        <dsp:cNvPr id="0" name=""/>
        <dsp:cNvSpPr/>
      </dsp:nvSpPr>
      <dsp:spPr>
        <a:xfrm>
          <a:off x="2228911" y="1156795"/>
          <a:ext cx="3784201" cy="783543"/>
        </a:xfrm>
        <a:prstGeom prst="chevron">
          <a:avLst/>
        </a:prstGeom>
        <a:solidFill>
          <a:schemeClr val="accent4">
            <a:tint val="40000"/>
            <a:alpha val="90000"/>
            <a:hueOff val="2878480"/>
            <a:satOff val="-15315"/>
            <a:lumOff val="-873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2878480"/>
              <a:satOff val="-15315"/>
              <a:lumOff val="-87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000" kern="1200" dirty="0"/>
            <a:t>Zor alev alır.</a:t>
          </a:r>
        </a:p>
      </dsp:txBody>
      <dsp:txXfrm>
        <a:off x="2620683" y="1156795"/>
        <a:ext cx="3000658" cy="783543"/>
      </dsp:txXfrm>
    </dsp:sp>
    <dsp:sp modelId="{D48DB3F6-32BA-4A90-9A60-8E323929572F}">
      <dsp:nvSpPr>
        <dsp:cNvPr id="0" name=""/>
        <dsp:cNvSpPr/>
      </dsp:nvSpPr>
      <dsp:spPr>
        <a:xfrm>
          <a:off x="175650" y="2152744"/>
          <a:ext cx="2360070" cy="944028"/>
        </a:xfrm>
        <a:prstGeom prst="chevron">
          <a:avLst/>
        </a:prstGeom>
        <a:solidFill>
          <a:schemeClr val="accent4">
            <a:hueOff val="5197846"/>
            <a:satOff val="-23984"/>
            <a:lumOff val="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400" kern="1200" dirty="0"/>
            <a:t>Kullanım Ömrü</a:t>
          </a:r>
        </a:p>
      </dsp:txBody>
      <dsp:txXfrm>
        <a:off x="647664" y="2152744"/>
        <a:ext cx="1416042" cy="944028"/>
      </dsp:txXfrm>
    </dsp:sp>
    <dsp:sp modelId="{FAAD5CC8-6A20-4FD4-B9AC-FDEA0DDA9199}">
      <dsp:nvSpPr>
        <dsp:cNvPr id="0" name=""/>
        <dsp:cNvSpPr/>
      </dsp:nvSpPr>
      <dsp:spPr>
        <a:xfrm>
          <a:off x="2228911" y="2232987"/>
          <a:ext cx="3784201" cy="783543"/>
        </a:xfrm>
        <a:prstGeom prst="chevron">
          <a:avLst/>
        </a:prstGeom>
        <a:solidFill>
          <a:schemeClr val="accent4">
            <a:tint val="40000"/>
            <a:alpha val="90000"/>
            <a:hueOff val="5756959"/>
            <a:satOff val="-30630"/>
            <a:lumOff val="-1745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5756959"/>
              <a:satOff val="-30630"/>
              <a:lumOff val="-174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000" kern="1200" dirty="0"/>
            <a:t>Uzun ömürlüdür.</a:t>
          </a:r>
        </a:p>
      </dsp:txBody>
      <dsp:txXfrm>
        <a:off x="2620683" y="2232987"/>
        <a:ext cx="3000658" cy="783543"/>
      </dsp:txXfrm>
    </dsp:sp>
    <dsp:sp modelId="{A954B5FC-FD88-438E-B67B-D17CDEE14AE3}">
      <dsp:nvSpPr>
        <dsp:cNvPr id="0" name=""/>
        <dsp:cNvSpPr/>
      </dsp:nvSpPr>
      <dsp:spPr>
        <a:xfrm>
          <a:off x="175650" y="3228937"/>
          <a:ext cx="2360070" cy="944028"/>
        </a:xfrm>
        <a:prstGeom prst="chevron">
          <a:avLst/>
        </a:prstGeom>
        <a:solidFill>
          <a:schemeClr val="accent4">
            <a:hueOff val="7796769"/>
            <a:satOff val="-35976"/>
            <a:lumOff val="132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400" kern="1200" dirty="0"/>
            <a:t>Zararlı/ Zararsız</a:t>
          </a:r>
        </a:p>
      </dsp:txBody>
      <dsp:txXfrm>
        <a:off x="647664" y="3228937"/>
        <a:ext cx="1416042" cy="944028"/>
      </dsp:txXfrm>
    </dsp:sp>
    <dsp:sp modelId="{B5394AD7-A2A4-425C-8078-634E5590A20E}">
      <dsp:nvSpPr>
        <dsp:cNvPr id="0" name=""/>
        <dsp:cNvSpPr/>
      </dsp:nvSpPr>
      <dsp:spPr>
        <a:xfrm>
          <a:off x="2228911" y="3309179"/>
          <a:ext cx="3784201" cy="783543"/>
        </a:xfrm>
        <a:prstGeom prst="chevron">
          <a:avLst/>
        </a:prstGeom>
        <a:solidFill>
          <a:schemeClr val="accent4">
            <a:tint val="40000"/>
            <a:alpha val="90000"/>
            <a:hueOff val="8635439"/>
            <a:satOff val="-45946"/>
            <a:lumOff val="-2618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8635439"/>
              <a:satOff val="-45946"/>
              <a:lumOff val="-261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000" kern="1200" dirty="0"/>
            <a:t>Zararsız</a:t>
          </a:r>
        </a:p>
      </dsp:txBody>
      <dsp:txXfrm>
        <a:off x="2620683" y="3309179"/>
        <a:ext cx="3000658" cy="783543"/>
      </dsp:txXfrm>
    </dsp:sp>
    <dsp:sp modelId="{2818DFA9-2883-475C-B766-7568F1BE940E}">
      <dsp:nvSpPr>
        <dsp:cNvPr id="0" name=""/>
        <dsp:cNvSpPr/>
      </dsp:nvSpPr>
      <dsp:spPr>
        <a:xfrm>
          <a:off x="175650" y="4305129"/>
          <a:ext cx="2360070" cy="944028"/>
        </a:xfrm>
        <a:prstGeom prst="chevron">
          <a:avLst/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400" kern="1200" dirty="0"/>
            <a:t>Maliyeti</a:t>
          </a:r>
        </a:p>
      </dsp:txBody>
      <dsp:txXfrm>
        <a:off x="647664" y="4305129"/>
        <a:ext cx="1416042" cy="944028"/>
      </dsp:txXfrm>
    </dsp:sp>
    <dsp:sp modelId="{4FBCA954-ACF3-4385-A705-6ADA54C88B8C}">
      <dsp:nvSpPr>
        <dsp:cNvPr id="0" name=""/>
        <dsp:cNvSpPr/>
      </dsp:nvSpPr>
      <dsp:spPr>
        <a:xfrm>
          <a:off x="2228911" y="4385371"/>
          <a:ext cx="3784201" cy="783543"/>
        </a:xfrm>
        <a:prstGeom prst="chevron">
          <a:avLst/>
        </a:prstGeom>
        <a:solidFill>
          <a:schemeClr val="accent4">
            <a:tint val="40000"/>
            <a:alpha val="90000"/>
            <a:hueOff val="11513918"/>
            <a:satOff val="-61261"/>
            <a:lumOff val="-349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11513918"/>
              <a:satOff val="-61261"/>
              <a:lumOff val="-349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000" kern="1200"/>
            <a:t>Düşük</a:t>
          </a:r>
          <a:endParaRPr lang="tr-TR" sz="2000" kern="1200" dirty="0"/>
        </a:p>
      </dsp:txBody>
      <dsp:txXfrm>
        <a:off x="2620683" y="4385371"/>
        <a:ext cx="3000658" cy="783543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784E4CD-83D6-4B41-8EB1-641C19504AB9}">
      <dsp:nvSpPr>
        <dsp:cNvPr id="0" name=""/>
        <dsp:cNvSpPr/>
      </dsp:nvSpPr>
      <dsp:spPr>
        <a:xfrm>
          <a:off x="175650" y="360"/>
          <a:ext cx="2360070" cy="944028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400" kern="1200" dirty="0"/>
            <a:t>Kullanıldığı Yerler</a:t>
          </a:r>
        </a:p>
      </dsp:txBody>
      <dsp:txXfrm>
        <a:off x="647664" y="360"/>
        <a:ext cx="1416042" cy="944028"/>
      </dsp:txXfrm>
    </dsp:sp>
    <dsp:sp modelId="{FD07B670-D15D-4EF3-98BB-2AFDAF59A25B}">
      <dsp:nvSpPr>
        <dsp:cNvPr id="0" name=""/>
        <dsp:cNvSpPr/>
      </dsp:nvSpPr>
      <dsp:spPr>
        <a:xfrm>
          <a:off x="2228911" y="80602"/>
          <a:ext cx="3784201" cy="783543"/>
        </a:xfrm>
        <a:prstGeom prst="chevron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80" tIns="21590" rIns="0" bIns="2159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3400" kern="1200" dirty="0"/>
            <a:t>Dış cepheler</a:t>
          </a:r>
        </a:p>
      </dsp:txBody>
      <dsp:txXfrm>
        <a:off x="2620683" y="80602"/>
        <a:ext cx="3000658" cy="783543"/>
      </dsp:txXfrm>
    </dsp:sp>
    <dsp:sp modelId="{16912A31-78CA-4715-B0BA-907C2261726A}">
      <dsp:nvSpPr>
        <dsp:cNvPr id="0" name=""/>
        <dsp:cNvSpPr/>
      </dsp:nvSpPr>
      <dsp:spPr>
        <a:xfrm>
          <a:off x="175650" y="1076552"/>
          <a:ext cx="2360070" cy="944028"/>
        </a:xfrm>
        <a:prstGeom prst="chevron">
          <a:avLst/>
        </a:prstGeom>
        <a:solidFill>
          <a:schemeClr val="accent4">
            <a:hueOff val="2598923"/>
            <a:satOff val="-11992"/>
            <a:lumOff val="44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400" kern="1200" dirty="0"/>
            <a:t>Yanma Özelliği</a:t>
          </a:r>
        </a:p>
      </dsp:txBody>
      <dsp:txXfrm>
        <a:off x="647664" y="1076552"/>
        <a:ext cx="1416042" cy="944028"/>
      </dsp:txXfrm>
    </dsp:sp>
    <dsp:sp modelId="{4E91FF8A-7E4B-41FC-9FAC-1B1235E2DD8F}">
      <dsp:nvSpPr>
        <dsp:cNvPr id="0" name=""/>
        <dsp:cNvSpPr/>
      </dsp:nvSpPr>
      <dsp:spPr>
        <a:xfrm>
          <a:off x="2228911" y="1156795"/>
          <a:ext cx="3784201" cy="783543"/>
        </a:xfrm>
        <a:prstGeom prst="chevron">
          <a:avLst/>
        </a:prstGeom>
        <a:solidFill>
          <a:schemeClr val="accent4">
            <a:tint val="40000"/>
            <a:alpha val="90000"/>
            <a:hueOff val="2878480"/>
            <a:satOff val="-15315"/>
            <a:lumOff val="-873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2878480"/>
              <a:satOff val="-15315"/>
              <a:lumOff val="-87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80" tIns="21590" rIns="0" bIns="2159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3400" kern="1200" dirty="0"/>
            <a:t>Zor alev alır.</a:t>
          </a:r>
        </a:p>
      </dsp:txBody>
      <dsp:txXfrm>
        <a:off x="2620683" y="1156795"/>
        <a:ext cx="3000658" cy="783543"/>
      </dsp:txXfrm>
    </dsp:sp>
    <dsp:sp modelId="{D48DB3F6-32BA-4A90-9A60-8E323929572F}">
      <dsp:nvSpPr>
        <dsp:cNvPr id="0" name=""/>
        <dsp:cNvSpPr/>
      </dsp:nvSpPr>
      <dsp:spPr>
        <a:xfrm>
          <a:off x="175650" y="2152744"/>
          <a:ext cx="2360070" cy="944028"/>
        </a:xfrm>
        <a:prstGeom prst="chevron">
          <a:avLst/>
        </a:prstGeom>
        <a:solidFill>
          <a:schemeClr val="accent4">
            <a:hueOff val="5197846"/>
            <a:satOff val="-23984"/>
            <a:lumOff val="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400" kern="1200" dirty="0"/>
            <a:t>Kullanım Ömrü</a:t>
          </a:r>
        </a:p>
      </dsp:txBody>
      <dsp:txXfrm>
        <a:off x="647664" y="2152744"/>
        <a:ext cx="1416042" cy="944028"/>
      </dsp:txXfrm>
    </dsp:sp>
    <dsp:sp modelId="{FAAD5CC8-6A20-4FD4-B9AC-FDEA0DDA9199}">
      <dsp:nvSpPr>
        <dsp:cNvPr id="0" name=""/>
        <dsp:cNvSpPr/>
      </dsp:nvSpPr>
      <dsp:spPr>
        <a:xfrm>
          <a:off x="2228911" y="2232987"/>
          <a:ext cx="3784201" cy="783543"/>
        </a:xfrm>
        <a:prstGeom prst="chevron">
          <a:avLst/>
        </a:prstGeom>
        <a:solidFill>
          <a:schemeClr val="accent4">
            <a:tint val="40000"/>
            <a:alpha val="90000"/>
            <a:hueOff val="5756959"/>
            <a:satOff val="-30630"/>
            <a:lumOff val="-1745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5756959"/>
              <a:satOff val="-30630"/>
              <a:lumOff val="-174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80" tIns="21590" rIns="0" bIns="2159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3400" kern="1200" dirty="0"/>
            <a:t>Uzun ömürlüdür.</a:t>
          </a:r>
        </a:p>
      </dsp:txBody>
      <dsp:txXfrm>
        <a:off x="2620683" y="2232987"/>
        <a:ext cx="3000658" cy="783543"/>
      </dsp:txXfrm>
    </dsp:sp>
    <dsp:sp modelId="{A954B5FC-FD88-438E-B67B-D17CDEE14AE3}">
      <dsp:nvSpPr>
        <dsp:cNvPr id="0" name=""/>
        <dsp:cNvSpPr/>
      </dsp:nvSpPr>
      <dsp:spPr>
        <a:xfrm>
          <a:off x="175650" y="3228937"/>
          <a:ext cx="2360070" cy="944028"/>
        </a:xfrm>
        <a:prstGeom prst="chevron">
          <a:avLst/>
        </a:prstGeom>
        <a:solidFill>
          <a:schemeClr val="accent4">
            <a:hueOff val="7796769"/>
            <a:satOff val="-35976"/>
            <a:lumOff val="132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400" kern="1200" dirty="0"/>
            <a:t>Zararlı/ Zararsız</a:t>
          </a:r>
        </a:p>
      </dsp:txBody>
      <dsp:txXfrm>
        <a:off x="647664" y="3228937"/>
        <a:ext cx="1416042" cy="944028"/>
      </dsp:txXfrm>
    </dsp:sp>
    <dsp:sp modelId="{B5394AD7-A2A4-425C-8078-634E5590A20E}">
      <dsp:nvSpPr>
        <dsp:cNvPr id="0" name=""/>
        <dsp:cNvSpPr/>
      </dsp:nvSpPr>
      <dsp:spPr>
        <a:xfrm>
          <a:off x="2228911" y="3309179"/>
          <a:ext cx="3784201" cy="783543"/>
        </a:xfrm>
        <a:prstGeom prst="chevron">
          <a:avLst/>
        </a:prstGeom>
        <a:solidFill>
          <a:schemeClr val="accent4">
            <a:tint val="40000"/>
            <a:alpha val="90000"/>
            <a:hueOff val="8635439"/>
            <a:satOff val="-45946"/>
            <a:lumOff val="-2618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8635439"/>
              <a:satOff val="-45946"/>
              <a:lumOff val="-261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80" tIns="21590" rIns="0" bIns="2159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3400" kern="1200" dirty="0"/>
            <a:t>Zararsız</a:t>
          </a:r>
        </a:p>
      </dsp:txBody>
      <dsp:txXfrm>
        <a:off x="2620683" y="3309179"/>
        <a:ext cx="3000658" cy="783543"/>
      </dsp:txXfrm>
    </dsp:sp>
    <dsp:sp modelId="{2818DFA9-2883-475C-B766-7568F1BE940E}">
      <dsp:nvSpPr>
        <dsp:cNvPr id="0" name=""/>
        <dsp:cNvSpPr/>
      </dsp:nvSpPr>
      <dsp:spPr>
        <a:xfrm>
          <a:off x="175650" y="4305129"/>
          <a:ext cx="2360070" cy="944028"/>
        </a:xfrm>
        <a:prstGeom prst="chevron">
          <a:avLst/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400" kern="1200" dirty="0"/>
            <a:t>Maliyeti</a:t>
          </a:r>
        </a:p>
      </dsp:txBody>
      <dsp:txXfrm>
        <a:off x="647664" y="4305129"/>
        <a:ext cx="1416042" cy="944028"/>
      </dsp:txXfrm>
    </dsp:sp>
    <dsp:sp modelId="{4FBCA954-ACF3-4385-A705-6ADA54C88B8C}">
      <dsp:nvSpPr>
        <dsp:cNvPr id="0" name=""/>
        <dsp:cNvSpPr/>
      </dsp:nvSpPr>
      <dsp:spPr>
        <a:xfrm>
          <a:off x="2228911" y="4385371"/>
          <a:ext cx="3784201" cy="783543"/>
        </a:xfrm>
        <a:prstGeom prst="chevron">
          <a:avLst/>
        </a:prstGeom>
        <a:solidFill>
          <a:schemeClr val="accent4">
            <a:tint val="40000"/>
            <a:alpha val="90000"/>
            <a:hueOff val="11513918"/>
            <a:satOff val="-61261"/>
            <a:lumOff val="-349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11513918"/>
              <a:satOff val="-61261"/>
              <a:lumOff val="-349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80" tIns="21590" rIns="0" bIns="2159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3400" kern="1200" dirty="0"/>
            <a:t>Çok düşük</a:t>
          </a:r>
        </a:p>
      </dsp:txBody>
      <dsp:txXfrm>
        <a:off x="2620683" y="4385371"/>
        <a:ext cx="3000658" cy="783543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784E4CD-83D6-4B41-8EB1-641C19504AB9}">
      <dsp:nvSpPr>
        <dsp:cNvPr id="0" name=""/>
        <dsp:cNvSpPr/>
      </dsp:nvSpPr>
      <dsp:spPr>
        <a:xfrm>
          <a:off x="175650" y="360"/>
          <a:ext cx="2360070" cy="944028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400" kern="1200" dirty="0"/>
            <a:t>Kullanıldığı Yerler</a:t>
          </a:r>
        </a:p>
      </dsp:txBody>
      <dsp:txXfrm>
        <a:off x="647664" y="360"/>
        <a:ext cx="1416042" cy="944028"/>
      </dsp:txXfrm>
    </dsp:sp>
    <dsp:sp modelId="{FD07B670-D15D-4EF3-98BB-2AFDAF59A25B}">
      <dsp:nvSpPr>
        <dsp:cNvPr id="0" name=""/>
        <dsp:cNvSpPr/>
      </dsp:nvSpPr>
      <dsp:spPr>
        <a:xfrm>
          <a:off x="2228911" y="80602"/>
          <a:ext cx="3784201" cy="783543"/>
        </a:xfrm>
        <a:prstGeom prst="chevron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80" tIns="21590" rIns="0" bIns="2159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3400" kern="1200" dirty="0"/>
            <a:t>Dış cepheler</a:t>
          </a:r>
        </a:p>
      </dsp:txBody>
      <dsp:txXfrm>
        <a:off x="2620683" y="80602"/>
        <a:ext cx="3000658" cy="783543"/>
      </dsp:txXfrm>
    </dsp:sp>
    <dsp:sp modelId="{16912A31-78CA-4715-B0BA-907C2261726A}">
      <dsp:nvSpPr>
        <dsp:cNvPr id="0" name=""/>
        <dsp:cNvSpPr/>
      </dsp:nvSpPr>
      <dsp:spPr>
        <a:xfrm>
          <a:off x="175650" y="1076552"/>
          <a:ext cx="2360070" cy="944028"/>
        </a:xfrm>
        <a:prstGeom prst="chevron">
          <a:avLst/>
        </a:prstGeom>
        <a:solidFill>
          <a:schemeClr val="accent4">
            <a:hueOff val="2598923"/>
            <a:satOff val="-11992"/>
            <a:lumOff val="44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400" kern="1200" dirty="0"/>
            <a:t>Yanma Özelliği</a:t>
          </a:r>
        </a:p>
      </dsp:txBody>
      <dsp:txXfrm>
        <a:off x="647664" y="1076552"/>
        <a:ext cx="1416042" cy="944028"/>
      </dsp:txXfrm>
    </dsp:sp>
    <dsp:sp modelId="{4E91FF8A-7E4B-41FC-9FAC-1B1235E2DD8F}">
      <dsp:nvSpPr>
        <dsp:cNvPr id="0" name=""/>
        <dsp:cNvSpPr/>
      </dsp:nvSpPr>
      <dsp:spPr>
        <a:xfrm>
          <a:off x="2228911" y="1156795"/>
          <a:ext cx="3784201" cy="783543"/>
        </a:xfrm>
        <a:prstGeom prst="chevron">
          <a:avLst/>
        </a:prstGeom>
        <a:solidFill>
          <a:schemeClr val="accent4">
            <a:tint val="40000"/>
            <a:alpha val="90000"/>
            <a:hueOff val="2878480"/>
            <a:satOff val="-15315"/>
            <a:lumOff val="-873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2878480"/>
              <a:satOff val="-15315"/>
              <a:lumOff val="-87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80" tIns="21590" rIns="0" bIns="2159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3400" kern="1200" dirty="0"/>
            <a:t>Yanmaz.</a:t>
          </a:r>
        </a:p>
      </dsp:txBody>
      <dsp:txXfrm>
        <a:off x="2620683" y="1156795"/>
        <a:ext cx="3000658" cy="783543"/>
      </dsp:txXfrm>
    </dsp:sp>
    <dsp:sp modelId="{D48DB3F6-32BA-4A90-9A60-8E323929572F}">
      <dsp:nvSpPr>
        <dsp:cNvPr id="0" name=""/>
        <dsp:cNvSpPr/>
      </dsp:nvSpPr>
      <dsp:spPr>
        <a:xfrm>
          <a:off x="175650" y="2152744"/>
          <a:ext cx="2360070" cy="944028"/>
        </a:xfrm>
        <a:prstGeom prst="chevron">
          <a:avLst/>
        </a:prstGeom>
        <a:solidFill>
          <a:schemeClr val="accent4">
            <a:hueOff val="5197846"/>
            <a:satOff val="-23984"/>
            <a:lumOff val="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400" kern="1200" dirty="0"/>
            <a:t>Kullanım Ömrü</a:t>
          </a:r>
        </a:p>
      </dsp:txBody>
      <dsp:txXfrm>
        <a:off x="647664" y="2152744"/>
        <a:ext cx="1416042" cy="944028"/>
      </dsp:txXfrm>
    </dsp:sp>
    <dsp:sp modelId="{FAAD5CC8-6A20-4FD4-B9AC-FDEA0DDA9199}">
      <dsp:nvSpPr>
        <dsp:cNvPr id="0" name=""/>
        <dsp:cNvSpPr/>
      </dsp:nvSpPr>
      <dsp:spPr>
        <a:xfrm>
          <a:off x="2228911" y="2232987"/>
          <a:ext cx="3784201" cy="783543"/>
        </a:xfrm>
        <a:prstGeom prst="chevron">
          <a:avLst/>
        </a:prstGeom>
        <a:solidFill>
          <a:schemeClr val="accent4">
            <a:tint val="40000"/>
            <a:alpha val="90000"/>
            <a:hueOff val="5756959"/>
            <a:satOff val="-30630"/>
            <a:lumOff val="-1745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5756959"/>
              <a:satOff val="-30630"/>
              <a:lumOff val="-174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80" tIns="21590" rIns="0" bIns="2159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3400" kern="1200" dirty="0"/>
            <a:t>Uzun ömürlüdür.</a:t>
          </a:r>
        </a:p>
      </dsp:txBody>
      <dsp:txXfrm>
        <a:off x="2620683" y="2232987"/>
        <a:ext cx="3000658" cy="783543"/>
      </dsp:txXfrm>
    </dsp:sp>
    <dsp:sp modelId="{A954B5FC-FD88-438E-B67B-D17CDEE14AE3}">
      <dsp:nvSpPr>
        <dsp:cNvPr id="0" name=""/>
        <dsp:cNvSpPr/>
      </dsp:nvSpPr>
      <dsp:spPr>
        <a:xfrm>
          <a:off x="175650" y="3228937"/>
          <a:ext cx="2360070" cy="944028"/>
        </a:xfrm>
        <a:prstGeom prst="chevron">
          <a:avLst/>
        </a:prstGeom>
        <a:solidFill>
          <a:schemeClr val="accent4">
            <a:hueOff val="7796769"/>
            <a:satOff val="-35976"/>
            <a:lumOff val="132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400" kern="1200" dirty="0"/>
            <a:t>Zararlı/ Zararsız</a:t>
          </a:r>
        </a:p>
      </dsp:txBody>
      <dsp:txXfrm>
        <a:off x="647664" y="3228937"/>
        <a:ext cx="1416042" cy="944028"/>
      </dsp:txXfrm>
    </dsp:sp>
    <dsp:sp modelId="{B5394AD7-A2A4-425C-8078-634E5590A20E}">
      <dsp:nvSpPr>
        <dsp:cNvPr id="0" name=""/>
        <dsp:cNvSpPr/>
      </dsp:nvSpPr>
      <dsp:spPr>
        <a:xfrm>
          <a:off x="2228911" y="3309179"/>
          <a:ext cx="3784201" cy="783543"/>
        </a:xfrm>
        <a:prstGeom prst="chevron">
          <a:avLst/>
        </a:prstGeom>
        <a:solidFill>
          <a:schemeClr val="accent4">
            <a:tint val="40000"/>
            <a:alpha val="90000"/>
            <a:hueOff val="8635439"/>
            <a:satOff val="-45946"/>
            <a:lumOff val="-2618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8635439"/>
              <a:satOff val="-45946"/>
              <a:lumOff val="-261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80" tIns="21590" rIns="0" bIns="2159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3400" kern="1200" dirty="0"/>
            <a:t>Zararsız</a:t>
          </a:r>
        </a:p>
      </dsp:txBody>
      <dsp:txXfrm>
        <a:off x="2620683" y="3309179"/>
        <a:ext cx="3000658" cy="783543"/>
      </dsp:txXfrm>
    </dsp:sp>
    <dsp:sp modelId="{2818DFA9-2883-475C-B766-7568F1BE940E}">
      <dsp:nvSpPr>
        <dsp:cNvPr id="0" name=""/>
        <dsp:cNvSpPr/>
      </dsp:nvSpPr>
      <dsp:spPr>
        <a:xfrm>
          <a:off x="175650" y="4305129"/>
          <a:ext cx="2360070" cy="944028"/>
        </a:xfrm>
        <a:prstGeom prst="chevron">
          <a:avLst/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400" kern="1200" dirty="0"/>
            <a:t>Maliyeti</a:t>
          </a:r>
        </a:p>
      </dsp:txBody>
      <dsp:txXfrm>
        <a:off x="647664" y="4305129"/>
        <a:ext cx="1416042" cy="944028"/>
      </dsp:txXfrm>
    </dsp:sp>
    <dsp:sp modelId="{4FBCA954-ACF3-4385-A705-6ADA54C88B8C}">
      <dsp:nvSpPr>
        <dsp:cNvPr id="0" name=""/>
        <dsp:cNvSpPr/>
      </dsp:nvSpPr>
      <dsp:spPr>
        <a:xfrm>
          <a:off x="2228911" y="4385371"/>
          <a:ext cx="3784201" cy="783543"/>
        </a:xfrm>
        <a:prstGeom prst="chevron">
          <a:avLst/>
        </a:prstGeom>
        <a:solidFill>
          <a:schemeClr val="accent4">
            <a:tint val="40000"/>
            <a:alpha val="90000"/>
            <a:hueOff val="11513918"/>
            <a:satOff val="-61261"/>
            <a:lumOff val="-349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11513918"/>
              <a:satOff val="-61261"/>
              <a:lumOff val="-349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80" tIns="21590" rIns="0" bIns="2159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3400" kern="1200" dirty="0"/>
            <a:t>Orta</a:t>
          </a:r>
        </a:p>
      </dsp:txBody>
      <dsp:txXfrm>
        <a:off x="2620683" y="4385371"/>
        <a:ext cx="3000658" cy="783543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DB617E-85D8-4032-A098-506B952192E7}">
      <dsp:nvSpPr>
        <dsp:cNvPr id="0" name=""/>
        <dsp:cNvSpPr/>
      </dsp:nvSpPr>
      <dsp:spPr>
        <a:xfrm>
          <a:off x="939048" y="5175"/>
          <a:ext cx="2191129" cy="1635632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53340" rIns="17780" bIns="1778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r-TR" sz="1400" b="0" i="0" kern="1200" dirty="0">
              <a:latin typeface="Chaparral Pro" panose="02060503040505020203" pitchFamily="18" charset="-94"/>
            </a:rPr>
            <a:t>İç ve dış duvar cepheleri</a:t>
          </a:r>
          <a:endParaRPr lang="tr-TR" sz="1400" kern="1200" dirty="0">
            <a:latin typeface="Chaparral Pro" panose="02060503040505020203" pitchFamily="18" charset="-94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r-TR" sz="1400" kern="1200" dirty="0">
              <a:latin typeface="Chaparral Pro" panose="02060503040505020203" pitchFamily="18" charset="-94"/>
            </a:rPr>
            <a:t>Alev alır.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r-TR" sz="1400" kern="1200" dirty="0">
              <a:latin typeface="Chaparral Pro" panose="02060503040505020203" pitchFamily="18" charset="-94"/>
            </a:rPr>
            <a:t>Uzun ömürlüdür.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r-TR" sz="1400" kern="1200" dirty="0">
              <a:latin typeface="Chaparral Pro" panose="02060503040505020203" pitchFamily="18" charset="-94"/>
            </a:rPr>
            <a:t>Zararlı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r-TR" sz="1400" kern="1200" dirty="0">
              <a:latin typeface="Chaparral Pro" panose="02060503040505020203" pitchFamily="18" charset="-94"/>
            </a:rPr>
            <a:t>Düşük </a:t>
          </a:r>
        </a:p>
      </dsp:txBody>
      <dsp:txXfrm>
        <a:off x="977373" y="43500"/>
        <a:ext cx="2114479" cy="1597307"/>
      </dsp:txXfrm>
    </dsp:sp>
    <dsp:sp modelId="{33400093-D74F-439A-A0FD-3E176C09EBF4}">
      <dsp:nvSpPr>
        <dsp:cNvPr id="0" name=""/>
        <dsp:cNvSpPr/>
      </dsp:nvSpPr>
      <dsp:spPr>
        <a:xfrm>
          <a:off x="939048" y="1640808"/>
          <a:ext cx="2191129" cy="70332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0" rIns="1778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400" kern="1200" dirty="0">
              <a:latin typeface="Chaparral Pro" panose="02060503040505020203" pitchFamily="18" charset="-94"/>
            </a:rPr>
            <a:t>STRAFOR KÖPÜK</a:t>
          </a:r>
        </a:p>
      </dsp:txBody>
      <dsp:txXfrm>
        <a:off x="939048" y="1640808"/>
        <a:ext cx="1543049" cy="703321"/>
      </dsp:txXfrm>
    </dsp:sp>
    <dsp:sp modelId="{9CEF54E1-DB60-4257-B37D-333A3731BFAA}">
      <dsp:nvSpPr>
        <dsp:cNvPr id="0" name=""/>
        <dsp:cNvSpPr/>
      </dsp:nvSpPr>
      <dsp:spPr>
        <a:xfrm>
          <a:off x="2544081" y="1752524"/>
          <a:ext cx="766895" cy="766895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48D492D-FBCE-40F1-97AC-E71CDACCA290}">
      <dsp:nvSpPr>
        <dsp:cNvPr id="0" name=""/>
        <dsp:cNvSpPr/>
      </dsp:nvSpPr>
      <dsp:spPr>
        <a:xfrm>
          <a:off x="3500970" y="5175"/>
          <a:ext cx="2191129" cy="1635632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53340" rIns="17780" bIns="1778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r-TR" sz="1400" b="0" i="0" kern="1200" dirty="0">
              <a:latin typeface="Chaparral Pro" panose="02060503040505020203" pitchFamily="18" charset="-94"/>
            </a:rPr>
            <a:t>İç ve dış döşemeler</a:t>
          </a:r>
          <a:endParaRPr lang="tr-TR" sz="1400" kern="1200" dirty="0">
            <a:latin typeface="Chaparral Pro" panose="02060503040505020203" pitchFamily="18" charset="-94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r-TR" sz="1400" kern="1200" dirty="0">
              <a:latin typeface="Chaparral Pro" panose="02060503040505020203" pitchFamily="18" charset="-94"/>
            </a:rPr>
            <a:t>Alev alır.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r-TR" sz="1400" kern="1200" dirty="0">
              <a:latin typeface="Chaparral Pro" panose="02060503040505020203" pitchFamily="18" charset="-94"/>
            </a:rPr>
            <a:t>Kısa ömürlüdür.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r-TR" sz="1400" kern="1200" dirty="0">
              <a:latin typeface="Chaparral Pro" panose="02060503040505020203" pitchFamily="18" charset="-94"/>
            </a:rPr>
            <a:t>Zararsız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r-TR" sz="1400" kern="1200" dirty="0">
              <a:latin typeface="Chaparral Pro" panose="02060503040505020203" pitchFamily="18" charset="-94"/>
            </a:rPr>
            <a:t>Orta</a:t>
          </a:r>
        </a:p>
      </dsp:txBody>
      <dsp:txXfrm>
        <a:off x="3539295" y="43500"/>
        <a:ext cx="2114479" cy="1597307"/>
      </dsp:txXfrm>
    </dsp:sp>
    <dsp:sp modelId="{FED6AB55-772B-4B59-BB25-26BBBF227795}">
      <dsp:nvSpPr>
        <dsp:cNvPr id="0" name=""/>
        <dsp:cNvSpPr/>
      </dsp:nvSpPr>
      <dsp:spPr>
        <a:xfrm>
          <a:off x="3500970" y="1640808"/>
          <a:ext cx="2191129" cy="70332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0" rIns="1778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400" kern="1200" dirty="0">
              <a:latin typeface="Chaparral Pro" panose="02060503040505020203" pitchFamily="18" charset="-94"/>
            </a:rPr>
            <a:t>AHŞAP</a:t>
          </a:r>
        </a:p>
      </dsp:txBody>
      <dsp:txXfrm>
        <a:off x="3500970" y="1640808"/>
        <a:ext cx="1543049" cy="703321"/>
      </dsp:txXfrm>
    </dsp:sp>
    <dsp:sp modelId="{75125254-47E3-41F8-8A75-6111BBC5A19D}">
      <dsp:nvSpPr>
        <dsp:cNvPr id="0" name=""/>
        <dsp:cNvSpPr/>
      </dsp:nvSpPr>
      <dsp:spPr>
        <a:xfrm>
          <a:off x="5106003" y="1752524"/>
          <a:ext cx="766895" cy="766895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7000" r="-27000"/>
          </a:stretch>
        </a:blip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311B76E-3318-4FC6-8B5A-96F2C8EDCD78}">
      <dsp:nvSpPr>
        <dsp:cNvPr id="0" name=""/>
        <dsp:cNvSpPr/>
      </dsp:nvSpPr>
      <dsp:spPr>
        <a:xfrm>
          <a:off x="6062892" y="5175"/>
          <a:ext cx="2191129" cy="1635632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53340" rIns="17780" bIns="1778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r-TR" sz="1400" b="0" i="0" kern="1200" dirty="0">
              <a:latin typeface="Chaparral Pro" panose="02060503040505020203" pitchFamily="18" charset="-94"/>
            </a:rPr>
            <a:t>Tavan, iç ve dış duvarlar</a:t>
          </a:r>
          <a:endParaRPr lang="tr-TR" sz="1400" kern="1200" dirty="0">
            <a:latin typeface="Chaparral Pro" panose="02060503040505020203" pitchFamily="18" charset="-94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r-TR" sz="1400" kern="1200" dirty="0">
              <a:latin typeface="Chaparral Pro" panose="02060503040505020203" pitchFamily="18" charset="-94"/>
            </a:rPr>
            <a:t>Yanmaz.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r-TR" sz="1400" kern="1200" dirty="0">
              <a:latin typeface="Chaparral Pro" panose="02060503040505020203" pitchFamily="18" charset="-94"/>
            </a:rPr>
            <a:t>Uzun ömürlüdür.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r-TR" sz="1400" kern="1200" dirty="0">
              <a:latin typeface="Chaparral Pro" panose="02060503040505020203" pitchFamily="18" charset="-94"/>
            </a:rPr>
            <a:t>Zararsız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r-TR" sz="1400" kern="1200" dirty="0">
              <a:latin typeface="Chaparral Pro" panose="02060503040505020203" pitchFamily="18" charset="-94"/>
            </a:rPr>
            <a:t>Düşük</a:t>
          </a:r>
        </a:p>
      </dsp:txBody>
      <dsp:txXfrm>
        <a:off x="6101217" y="43500"/>
        <a:ext cx="2114479" cy="1597307"/>
      </dsp:txXfrm>
    </dsp:sp>
    <dsp:sp modelId="{EA20A457-A329-46A6-A25A-799928C6D1BA}">
      <dsp:nvSpPr>
        <dsp:cNvPr id="0" name=""/>
        <dsp:cNvSpPr/>
      </dsp:nvSpPr>
      <dsp:spPr>
        <a:xfrm>
          <a:off x="6062892" y="1640808"/>
          <a:ext cx="2191129" cy="70332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0" rIns="1778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400" kern="1200" dirty="0">
              <a:latin typeface="Chaparral Pro" panose="02060503040505020203" pitchFamily="18" charset="-94"/>
            </a:rPr>
            <a:t>TAŞ YÜNÜ</a:t>
          </a:r>
        </a:p>
      </dsp:txBody>
      <dsp:txXfrm>
        <a:off x="6062892" y="1640808"/>
        <a:ext cx="1543049" cy="703321"/>
      </dsp:txXfrm>
    </dsp:sp>
    <dsp:sp modelId="{201DDFAF-D3A8-4A75-9E1F-D0A690E0DFB4}">
      <dsp:nvSpPr>
        <dsp:cNvPr id="0" name=""/>
        <dsp:cNvSpPr/>
      </dsp:nvSpPr>
      <dsp:spPr>
        <a:xfrm>
          <a:off x="7667925" y="1752524"/>
          <a:ext cx="766895" cy="766895"/>
        </a:xfrm>
        <a:prstGeom prst="ellipse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5000" r="-35000"/>
          </a:stretch>
        </a:blip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B6DE049-7AC7-4B2D-960D-20B69B98368F}">
      <dsp:nvSpPr>
        <dsp:cNvPr id="0" name=""/>
        <dsp:cNvSpPr/>
      </dsp:nvSpPr>
      <dsp:spPr>
        <a:xfrm>
          <a:off x="8624814" y="5175"/>
          <a:ext cx="2191129" cy="1635632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53340" rIns="17780" bIns="1778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r-TR" sz="1400" b="0" i="0" kern="1200" dirty="0">
              <a:latin typeface="Chaparral Pro" panose="02060503040505020203" pitchFamily="18" charset="-94"/>
            </a:rPr>
            <a:t>Tavan</a:t>
          </a:r>
          <a:endParaRPr lang="tr-TR" sz="1400" kern="1200" dirty="0">
            <a:latin typeface="Chaparral Pro" panose="02060503040505020203" pitchFamily="18" charset="-94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r-TR" sz="1400" kern="1200" dirty="0">
              <a:latin typeface="Chaparral Pro" panose="02060503040505020203" pitchFamily="18" charset="-94"/>
            </a:rPr>
            <a:t>Alev alır.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r-TR" sz="1400" kern="1200" dirty="0">
              <a:latin typeface="Chaparral Pro" panose="02060503040505020203" pitchFamily="18" charset="-94"/>
            </a:rPr>
            <a:t>Kısa ömürlüdür.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r-TR" sz="1400" kern="1200" dirty="0">
              <a:latin typeface="Chaparral Pro" panose="02060503040505020203" pitchFamily="18" charset="-94"/>
            </a:rPr>
            <a:t>Zararlı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r-TR" sz="1400" kern="1200" dirty="0">
              <a:latin typeface="Chaparral Pro" panose="02060503040505020203" pitchFamily="18" charset="-94"/>
            </a:rPr>
            <a:t>Düşük</a:t>
          </a:r>
        </a:p>
      </dsp:txBody>
      <dsp:txXfrm>
        <a:off x="8663139" y="43500"/>
        <a:ext cx="2114479" cy="1597307"/>
      </dsp:txXfrm>
    </dsp:sp>
    <dsp:sp modelId="{AC3E54FA-113F-4382-B256-0F1104CD095E}">
      <dsp:nvSpPr>
        <dsp:cNvPr id="0" name=""/>
        <dsp:cNvSpPr/>
      </dsp:nvSpPr>
      <dsp:spPr>
        <a:xfrm>
          <a:off x="8624814" y="1640808"/>
          <a:ext cx="2191129" cy="70332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0" rIns="1778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400" kern="1200" dirty="0">
              <a:latin typeface="Chaparral Pro" panose="02060503040505020203" pitchFamily="18" charset="-94"/>
            </a:rPr>
            <a:t>KATRAN</a:t>
          </a:r>
        </a:p>
      </dsp:txBody>
      <dsp:txXfrm>
        <a:off x="8624814" y="1640808"/>
        <a:ext cx="1543049" cy="703321"/>
      </dsp:txXfrm>
    </dsp:sp>
    <dsp:sp modelId="{D309B532-72E5-4D87-978D-EEC90F243647}">
      <dsp:nvSpPr>
        <dsp:cNvPr id="0" name=""/>
        <dsp:cNvSpPr/>
      </dsp:nvSpPr>
      <dsp:spPr>
        <a:xfrm>
          <a:off x="10229846" y="1752524"/>
          <a:ext cx="766895" cy="766895"/>
        </a:xfrm>
        <a:prstGeom prst="ellipse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39F9E75-127E-40C7-82DC-4F32F94B0B81}">
      <dsp:nvSpPr>
        <dsp:cNvPr id="0" name=""/>
        <dsp:cNvSpPr/>
      </dsp:nvSpPr>
      <dsp:spPr>
        <a:xfrm>
          <a:off x="2220009" y="2899247"/>
          <a:ext cx="2191129" cy="1635632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53340" rIns="17780" bIns="1778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r-TR" sz="1400" b="0" i="0" kern="1200" dirty="0">
              <a:latin typeface="Chaparral Pro" panose="02060503040505020203" pitchFamily="18" charset="-94"/>
            </a:rPr>
            <a:t>Tavan, iç ve dış duvarlar, güneş paneli, tesisat boruları</a:t>
          </a:r>
          <a:endParaRPr lang="tr-TR" sz="1400" kern="1200" dirty="0">
            <a:latin typeface="Chaparral Pro" panose="02060503040505020203" pitchFamily="18" charset="-94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r-TR" sz="1400" kern="1200" dirty="0">
              <a:latin typeface="Chaparral Pro" panose="02060503040505020203" pitchFamily="18" charset="-94"/>
            </a:rPr>
            <a:t>Zor alev alır.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r-TR" sz="1400" kern="1200" dirty="0">
              <a:latin typeface="Chaparral Pro" panose="02060503040505020203" pitchFamily="18" charset="-94"/>
            </a:rPr>
            <a:t>Uzun ömürlüdür.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r-TR" sz="1400" kern="1200" dirty="0">
              <a:latin typeface="Chaparral Pro" panose="02060503040505020203" pitchFamily="18" charset="-94"/>
            </a:rPr>
            <a:t>Zararsız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r-TR" sz="1400" kern="1200" dirty="0">
              <a:latin typeface="Chaparral Pro" panose="02060503040505020203" pitchFamily="18" charset="-94"/>
            </a:rPr>
            <a:t>Düşük</a:t>
          </a:r>
        </a:p>
      </dsp:txBody>
      <dsp:txXfrm>
        <a:off x="2258334" y="2937572"/>
        <a:ext cx="2114479" cy="1597307"/>
      </dsp:txXfrm>
    </dsp:sp>
    <dsp:sp modelId="{7D8D13F0-9EA9-4A3A-8D55-B56E2520D259}">
      <dsp:nvSpPr>
        <dsp:cNvPr id="0" name=""/>
        <dsp:cNvSpPr/>
      </dsp:nvSpPr>
      <dsp:spPr>
        <a:xfrm>
          <a:off x="2220009" y="4534879"/>
          <a:ext cx="2191129" cy="70332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0" rIns="1778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400" kern="1200" dirty="0">
              <a:latin typeface="Chaparral Pro" panose="02060503040505020203" pitchFamily="18" charset="-94"/>
            </a:rPr>
            <a:t>CAM YÜNÜ</a:t>
          </a:r>
        </a:p>
      </dsp:txBody>
      <dsp:txXfrm>
        <a:off x="2220009" y="4534879"/>
        <a:ext cx="1543049" cy="703321"/>
      </dsp:txXfrm>
    </dsp:sp>
    <dsp:sp modelId="{0BE63E25-32BF-4BD6-9EED-416690A5B303}">
      <dsp:nvSpPr>
        <dsp:cNvPr id="0" name=""/>
        <dsp:cNvSpPr/>
      </dsp:nvSpPr>
      <dsp:spPr>
        <a:xfrm>
          <a:off x="3825042" y="4646595"/>
          <a:ext cx="766895" cy="766895"/>
        </a:xfrm>
        <a:prstGeom prst="ellipse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9000" r="-29000"/>
          </a:stretch>
        </a:blip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ECDC7F-EBC1-4F86-BB63-26257CA98AA9}">
      <dsp:nvSpPr>
        <dsp:cNvPr id="0" name=""/>
        <dsp:cNvSpPr/>
      </dsp:nvSpPr>
      <dsp:spPr>
        <a:xfrm>
          <a:off x="4781931" y="2899247"/>
          <a:ext cx="2191129" cy="1635632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53340" rIns="17780" bIns="1778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r-TR" sz="1400" b="0" i="0" kern="1200" dirty="0">
              <a:latin typeface="Chaparral Pro" panose="02060503040505020203" pitchFamily="18" charset="-94"/>
            </a:rPr>
            <a:t>Dış cepheler</a:t>
          </a:r>
          <a:endParaRPr lang="tr-TR" sz="1400" kern="1200" dirty="0">
            <a:latin typeface="Chaparral Pro" panose="02060503040505020203" pitchFamily="18" charset="-94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r-TR" sz="1400" kern="1200" dirty="0">
              <a:latin typeface="Chaparral Pro" panose="02060503040505020203" pitchFamily="18" charset="-94"/>
            </a:rPr>
            <a:t>Zor alev alır.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r-TR" sz="1400" kern="1200" dirty="0">
              <a:latin typeface="Chaparral Pro" panose="02060503040505020203" pitchFamily="18" charset="-94"/>
            </a:rPr>
            <a:t>Uzun ömürlüdür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r-TR" sz="1400" kern="1200" dirty="0">
              <a:latin typeface="Chaparral Pro" panose="02060503040505020203" pitchFamily="18" charset="-94"/>
            </a:rPr>
            <a:t>Zararsız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r-TR" sz="1400" kern="1200" dirty="0">
              <a:latin typeface="Chaparral Pro" panose="02060503040505020203" pitchFamily="18" charset="-94"/>
            </a:rPr>
            <a:t>Çok düşük</a:t>
          </a:r>
        </a:p>
      </dsp:txBody>
      <dsp:txXfrm>
        <a:off x="4820256" y="2937572"/>
        <a:ext cx="2114479" cy="1597307"/>
      </dsp:txXfrm>
    </dsp:sp>
    <dsp:sp modelId="{E69B2017-6D1C-4AE1-97E9-4BEEC71E5C66}">
      <dsp:nvSpPr>
        <dsp:cNvPr id="0" name=""/>
        <dsp:cNvSpPr/>
      </dsp:nvSpPr>
      <dsp:spPr>
        <a:xfrm>
          <a:off x="4781931" y="4534879"/>
          <a:ext cx="2191129" cy="70332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0" rIns="1778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400" kern="1200" dirty="0">
              <a:latin typeface="Chaparral Pro" panose="02060503040505020203" pitchFamily="18" charset="-94"/>
            </a:rPr>
            <a:t>SİLİKON YÜNÜ</a:t>
          </a:r>
        </a:p>
      </dsp:txBody>
      <dsp:txXfrm>
        <a:off x="4781931" y="4534879"/>
        <a:ext cx="1543049" cy="703321"/>
      </dsp:txXfrm>
    </dsp:sp>
    <dsp:sp modelId="{A5C776D4-FB2C-47E8-9F71-A7A4C2B118E6}">
      <dsp:nvSpPr>
        <dsp:cNvPr id="0" name=""/>
        <dsp:cNvSpPr/>
      </dsp:nvSpPr>
      <dsp:spPr>
        <a:xfrm>
          <a:off x="6386964" y="4646595"/>
          <a:ext cx="766895" cy="766895"/>
        </a:xfrm>
        <a:prstGeom prst="ellipse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4224172-86F6-4CD4-83F5-1D34F2A9C722}">
      <dsp:nvSpPr>
        <dsp:cNvPr id="0" name=""/>
        <dsp:cNvSpPr/>
      </dsp:nvSpPr>
      <dsp:spPr>
        <a:xfrm>
          <a:off x="7343853" y="2899247"/>
          <a:ext cx="2191129" cy="1635632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53340" rIns="17780" bIns="1778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r-TR" sz="1400" b="0" i="0" kern="1200" dirty="0"/>
            <a:t>Dış cepheler</a:t>
          </a:r>
          <a:endParaRPr lang="tr-TR" sz="1400" kern="1200" dirty="0">
            <a:latin typeface="Chaparral Pro" panose="02060503040505020203" pitchFamily="18" charset="-94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r-TR" sz="1400" kern="1200" dirty="0">
              <a:latin typeface="Chaparral Pro" panose="02060503040505020203" pitchFamily="18" charset="-94"/>
            </a:rPr>
            <a:t>Yanmaz.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r-TR" sz="1400" kern="1200" dirty="0">
              <a:latin typeface="Chaparral Pro" panose="02060503040505020203" pitchFamily="18" charset="-94"/>
            </a:rPr>
            <a:t>Uzun ömürlüdür.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r-TR" sz="1400" kern="1200" dirty="0">
              <a:latin typeface="Chaparral Pro" panose="02060503040505020203" pitchFamily="18" charset="-94"/>
            </a:rPr>
            <a:t>Zararsız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r-TR" sz="1400" kern="1200" dirty="0">
              <a:latin typeface="Chaparral Pro" panose="02060503040505020203" pitchFamily="18" charset="-94"/>
            </a:rPr>
            <a:t>Orta</a:t>
          </a:r>
        </a:p>
      </dsp:txBody>
      <dsp:txXfrm>
        <a:off x="7382178" y="2937572"/>
        <a:ext cx="2114479" cy="1597307"/>
      </dsp:txXfrm>
    </dsp:sp>
    <dsp:sp modelId="{234E12BA-A83B-40FE-B936-A279CBFC9AAE}">
      <dsp:nvSpPr>
        <dsp:cNvPr id="0" name=""/>
        <dsp:cNvSpPr/>
      </dsp:nvSpPr>
      <dsp:spPr>
        <a:xfrm>
          <a:off x="7343853" y="4534879"/>
          <a:ext cx="2191129" cy="70332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0" rIns="1778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400" kern="1200" dirty="0">
              <a:latin typeface="Chaparral Pro" panose="02060503040505020203" pitchFamily="18" charset="-94"/>
            </a:rPr>
            <a:t>VOLKAN TÜFLERİ</a:t>
          </a:r>
        </a:p>
      </dsp:txBody>
      <dsp:txXfrm>
        <a:off x="7343853" y="4534879"/>
        <a:ext cx="1543049" cy="703321"/>
      </dsp:txXfrm>
    </dsp:sp>
    <dsp:sp modelId="{93BFF05B-6DFF-4354-AAF6-BB31C7E268C6}">
      <dsp:nvSpPr>
        <dsp:cNvPr id="0" name=""/>
        <dsp:cNvSpPr/>
      </dsp:nvSpPr>
      <dsp:spPr>
        <a:xfrm>
          <a:off x="8948885" y="4646595"/>
          <a:ext cx="766895" cy="766895"/>
        </a:xfrm>
        <a:prstGeom prst="ellipse">
          <a:avLst/>
        </a:prstGeom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E268A5-2C25-4669-9CC5-5E430F8174E5}">
      <dsp:nvSpPr>
        <dsp:cNvPr id="0" name=""/>
        <dsp:cNvSpPr/>
      </dsp:nvSpPr>
      <dsp:spPr>
        <a:xfrm>
          <a:off x="0" y="79175"/>
          <a:ext cx="5963477" cy="743086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130048" rIns="227584" bIns="130048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3200" kern="1200" dirty="0">
              <a:latin typeface="Chaparral Pro" panose="02060503040505020203" pitchFamily="18" charset="-94"/>
            </a:rPr>
            <a:t>Yalıtımın önemi</a:t>
          </a:r>
        </a:p>
      </dsp:txBody>
      <dsp:txXfrm>
        <a:off x="0" y="79175"/>
        <a:ext cx="5963477" cy="743086"/>
      </dsp:txXfrm>
    </dsp:sp>
    <dsp:sp modelId="{52E0C958-4313-4819-91B3-C99F94A3A73C}">
      <dsp:nvSpPr>
        <dsp:cNvPr id="0" name=""/>
        <dsp:cNvSpPr/>
      </dsp:nvSpPr>
      <dsp:spPr>
        <a:xfrm>
          <a:off x="0" y="901438"/>
          <a:ext cx="5963477" cy="4348079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7348" tIns="117348" rIns="156464" bIns="176022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r-TR" sz="2200" b="0" i="0" kern="1200" dirty="0"/>
            <a:t>Türkiye enerjide yaklaşık %75 oranında dışa bağımlıdır. </a:t>
          </a:r>
          <a:endParaRPr lang="tr-TR" sz="2200" kern="1200" dirty="0">
            <a:latin typeface="Chaparral Pro" panose="02060503040505020203" pitchFamily="18" charset="-94"/>
          </a:endParaRP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r-TR" sz="2200" b="0" i="0" kern="1200" dirty="0"/>
            <a:t>Ülkemizde enerji tüketim maliyeti yaklaşık 300 milyar liradır. </a:t>
          </a:r>
          <a:endParaRPr lang="tr-TR" sz="2200" kern="1200" dirty="0">
            <a:latin typeface="Chaparral Pro" panose="02060503040505020203" pitchFamily="18" charset="-94"/>
          </a:endParaRP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r-TR" sz="2200" b="0" i="0" kern="1200" dirty="0"/>
            <a:t>Bunun yaklaşık 105 milyarlık kısmı binalarda tüketilmektedir. </a:t>
          </a:r>
          <a:endParaRPr lang="tr-TR" sz="2200" kern="1200" dirty="0">
            <a:latin typeface="Chaparral Pro" panose="02060503040505020203" pitchFamily="18" charset="-94"/>
          </a:endParaRP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r-TR" sz="2200" b="0" i="0" kern="1200" dirty="0"/>
            <a:t>Doğru bir ısı yalıtımı ile %50 oranında enerji verimliliği elde edilebilirken ülkemizde maalesef binaların %85’i hala ısı yalıtımsızdır.</a:t>
          </a:r>
          <a:endParaRPr lang="tr-TR" sz="2200" kern="1200" dirty="0">
            <a:latin typeface="Chaparral Pro" panose="02060503040505020203" pitchFamily="18" charset="-94"/>
          </a:endParaRP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r-TR" sz="2200" b="0" i="0" kern="1200" dirty="0"/>
            <a:t>Binalarda tüketilen enerji, ülke genelinde tüketilen enerjinin %35’lik bir kısmını oluşturmaktadır.</a:t>
          </a:r>
        </a:p>
      </dsp:txBody>
      <dsp:txXfrm>
        <a:off x="0" y="901438"/>
        <a:ext cx="5963477" cy="4348079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E268A5-2C25-4669-9CC5-5E430F8174E5}">
      <dsp:nvSpPr>
        <dsp:cNvPr id="0" name=""/>
        <dsp:cNvSpPr/>
      </dsp:nvSpPr>
      <dsp:spPr>
        <a:xfrm>
          <a:off x="0" y="118055"/>
          <a:ext cx="5963477" cy="797086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6032" tIns="146304" rIns="256032" bIns="146304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3600" kern="1200" dirty="0">
              <a:latin typeface="Chaparral Pro" panose="02060503040505020203" pitchFamily="18" charset="-94"/>
            </a:rPr>
            <a:t>Yalıtımın önemi</a:t>
          </a:r>
        </a:p>
      </dsp:txBody>
      <dsp:txXfrm>
        <a:off x="0" y="118055"/>
        <a:ext cx="5963477" cy="797086"/>
      </dsp:txXfrm>
    </dsp:sp>
    <dsp:sp modelId="{52E0C958-4313-4819-91B3-C99F94A3A73C}">
      <dsp:nvSpPr>
        <dsp:cNvPr id="0" name=""/>
        <dsp:cNvSpPr/>
      </dsp:nvSpPr>
      <dsp:spPr>
        <a:xfrm>
          <a:off x="0" y="994577"/>
          <a:ext cx="5963477" cy="4216320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70688" bIns="192024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r-TR" sz="2400" b="0" i="0" kern="1200" dirty="0"/>
            <a:t>Aile ve ülke ekonomisine katkı sağlar.</a:t>
          </a:r>
          <a:endParaRPr lang="tr-TR" sz="2400" kern="1200" dirty="0">
            <a:latin typeface="Chaparral Pro" panose="02060503040505020203" pitchFamily="18" charset="-94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r-TR" sz="2400" b="0" i="0" kern="1200" dirty="0"/>
            <a:t>Doğal kaynakların tükenme hızını azaltır.</a:t>
          </a:r>
          <a:endParaRPr lang="tr-TR" sz="2400" kern="1200" dirty="0">
            <a:latin typeface="Chaparral Pro" panose="02060503040505020203" pitchFamily="18" charset="-94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r-TR" sz="2400" b="0" i="0" kern="1200" dirty="0"/>
            <a:t>İnsan sağlığını korur.</a:t>
          </a:r>
          <a:endParaRPr lang="tr-TR" sz="2400" kern="1200" dirty="0">
            <a:latin typeface="Chaparral Pro" panose="02060503040505020203" pitchFamily="18" charset="-94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r-TR" sz="2400" b="0" i="0" kern="1200" dirty="0"/>
            <a:t>Evimiz yazın serin, kışın ise sıcak olur.</a:t>
          </a:r>
          <a:endParaRPr lang="tr-TR" sz="2400" kern="1200" dirty="0">
            <a:latin typeface="Chaparral Pro" panose="02060503040505020203" pitchFamily="18" charset="-94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r-TR" sz="2400" b="0" i="0" kern="1200" dirty="0"/>
            <a:t>Fosil yakıt kullanımı azalmasından dolayı çevre kirliliği azalır.</a:t>
          </a:r>
          <a:endParaRPr lang="tr-TR" sz="2400" kern="1200" dirty="0">
            <a:latin typeface="Chaparral Pro" panose="02060503040505020203" pitchFamily="18" charset="-94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r-TR" sz="2400" b="0" i="0" kern="1200" dirty="0"/>
            <a:t>Hava kirliliğine bağlı hastalıklar azalacaktır.</a:t>
          </a:r>
          <a:endParaRPr lang="tr-TR" sz="2400" kern="1200" dirty="0">
            <a:latin typeface="Chaparral Pro" panose="02060503040505020203" pitchFamily="18" charset="-94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r-TR" sz="2400" b="0" i="0" kern="1200" dirty="0"/>
            <a:t>Bina içerisinde terleme, küflenme, boya kabarmaları olmayacaktır.</a:t>
          </a:r>
          <a:endParaRPr lang="tr-TR" sz="2400" kern="1200" dirty="0">
            <a:latin typeface="Chaparral Pro" panose="02060503040505020203" pitchFamily="18" charset="-94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r-TR" sz="2400" b="0" i="0" kern="1200" dirty="0"/>
            <a:t>Binanın ömrünü uzatır.</a:t>
          </a:r>
          <a:endParaRPr lang="tr-TR" sz="2400" kern="1200" dirty="0">
            <a:latin typeface="Chaparral Pro" panose="02060503040505020203" pitchFamily="18" charset="-94"/>
          </a:endParaRPr>
        </a:p>
      </dsp:txBody>
      <dsp:txXfrm>
        <a:off x="0" y="994577"/>
        <a:ext cx="5963477" cy="4216320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35D4A2-84EF-45F7-9F6C-0AC4DC02EC38}">
      <dsp:nvSpPr>
        <dsp:cNvPr id="0" name=""/>
        <dsp:cNvSpPr/>
      </dsp:nvSpPr>
      <dsp:spPr>
        <a:xfrm>
          <a:off x="0" y="0"/>
          <a:ext cx="10187934" cy="612001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200" b="0" kern="1200" dirty="0">
              <a:solidFill>
                <a:schemeClr val="tx1">
                  <a:lumMod val="95000"/>
                  <a:lumOff val="5000"/>
                </a:schemeClr>
              </a:solidFill>
              <a:latin typeface="Chaparral Pro Light" panose="02060403030505090203" pitchFamily="18" charset="-94"/>
            </a:rPr>
            <a:t>Sıcaklığı yüksek olan maddeden sıcaklığı düşük olan maddeye aktarılan enerjiye ısı denir.</a:t>
          </a:r>
          <a:endParaRPr lang="tr-TR" sz="2200" b="1" kern="1200" dirty="0">
            <a:solidFill>
              <a:schemeClr val="tx1">
                <a:lumMod val="95000"/>
                <a:lumOff val="5000"/>
              </a:schemeClr>
            </a:solidFill>
            <a:latin typeface="Chaparral Pro Light" panose="02060403030505090203" pitchFamily="18" charset="-94"/>
            <a:ea typeface="Cambria" panose="02040503050406030204" pitchFamily="18" charset="0"/>
          </a:endParaRPr>
        </a:p>
      </dsp:txBody>
      <dsp:txXfrm>
        <a:off x="29875" y="29875"/>
        <a:ext cx="10128184" cy="552251"/>
      </dsp:txXfrm>
    </dsp:sp>
    <dsp:sp modelId="{128E1C5B-697D-4204-8E21-1C39F6919336}">
      <dsp:nvSpPr>
        <dsp:cNvPr id="0" name=""/>
        <dsp:cNvSpPr/>
      </dsp:nvSpPr>
      <dsp:spPr>
        <a:xfrm>
          <a:off x="4975" y="956220"/>
          <a:ext cx="10187934" cy="612001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200" b="0" kern="1200">
              <a:solidFill>
                <a:schemeClr val="tx1">
                  <a:lumMod val="95000"/>
                  <a:lumOff val="5000"/>
                </a:schemeClr>
              </a:solidFill>
              <a:latin typeface="Chaparral Pro Light" panose="02060403030505090203" pitchFamily="18" charset="-94"/>
            </a:rPr>
            <a:t>Isı akışı sıcaklığı düşük olan maddeden sıcaklığı yüksek olan maddeye doğrudur.</a:t>
          </a:r>
          <a:endParaRPr lang="tr-TR" sz="2200" b="0" kern="1200" dirty="0">
            <a:solidFill>
              <a:schemeClr val="tx1">
                <a:lumMod val="95000"/>
                <a:lumOff val="5000"/>
              </a:schemeClr>
            </a:solidFill>
            <a:latin typeface="Chaparral Pro Light" panose="02060403030505090203" pitchFamily="18" charset="-94"/>
          </a:endParaRPr>
        </a:p>
      </dsp:txBody>
      <dsp:txXfrm>
        <a:off x="34850" y="986095"/>
        <a:ext cx="10128184" cy="552251"/>
      </dsp:txXfrm>
    </dsp:sp>
    <dsp:sp modelId="{070F697F-9278-4FC1-92FA-EB7B904EF7A5}">
      <dsp:nvSpPr>
        <dsp:cNvPr id="0" name=""/>
        <dsp:cNvSpPr/>
      </dsp:nvSpPr>
      <dsp:spPr>
        <a:xfrm>
          <a:off x="4975" y="1824719"/>
          <a:ext cx="10187934" cy="612001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200" b="0" kern="1200">
              <a:solidFill>
                <a:schemeClr val="tx1">
                  <a:lumMod val="95000"/>
                  <a:lumOff val="5000"/>
                </a:schemeClr>
              </a:solidFill>
              <a:latin typeface="Chaparral Pro Light" panose="02060403030505090203" pitchFamily="18" charset="-94"/>
            </a:rPr>
            <a:t>Demir, bakır gibi maddeler ısı yalıtımında kullanılan malzemelerdendir.</a:t>
          </a:r>
          <a:endParaRPr lang="tr-TR" sz="2200" b="0" kern="1200" dirty="0">
            <a:solidFill>
              <a:schemeClr val="tx1">
                <a:lumMod val="95000"/>
                <a:lumOff val="5000"/>
              </a:schemeClr>
            </a:solidFill>
            <a:latin typeface="Chaparral Pro Light" panose="02060403030505090203" pitchFamily="18" charset="-94"/>
          </a:endParaRPr>
        </a:p>
      </dsp:txBody>
      <dsp:txXfrm>
        <a:off x="34850" y="1854594"/>
        <a:ext cx="10128184" cy="552251"/>
      </dsp:txXfrm>
    </dsp:sp>
    <dsp:sp modelId="{D75FCF50-60EA-4680-8251-BB15598F6160}">
      <dsp:nvSpPr>
        <dsp:cNvPr id="0" name=""/>
        <dsp:cNvSpPr/>
      </dsp:nvSpPr>
      <dsp:spPr>
        <a:xfrm>
          <a:off x="4975" y="2693217"/>
          <a:ext cx="10187934" cy="612001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200" b="0" kern="1200">
              <a:solidFill>
                <a:schemeClr val="tx1">
                  <a:lumMod val="95000"/>
                  <a:lumOff val="5000"/>
                </a:schemeClr>
              </a:solidFill>
              <a:latin typeface="Chaparral Pro Light" panose="02060403030505090203" pitchFamily="18" charset="-94"/>
            </a:rPr>
            <a:t>Isı iletimi en hızlı katı olan maddelerde olur.</a:t>
          </a:r>
          <a:endParaRPr lang="tr-TR" sz="2200" b="0" kern="1200" dirty="0">
            <a:solidFill>
              <a:schemeClr val="tx1">
                <a:lumMod val="95000"/>
                <a:lumOff val="5000"/>
              </a:schemeClr>
            </a:solidFill>
            <a:latin typeface="Chaparral Pro Light" panose="02060403030505090203" pitchFamily="18" charset="-94"/>
          </a:endParaRPr>
        </a:p>
      </dsp:txBody>
      <dsp:txXfrm>
        <a:off x="34850" y="2723092"/>
        <a:ext cx="10128184" cy="552251"/>
      </dsp:txXfrm>
    </dsp:sp>
    <dsp:sp modelId="{59759769-7EE8-40BE-8F09-36099C679AFD}">
      <dsp:nvSpPr>
        <dsp:cNvPr id="0" name=""/>
        <dsp:cNvSpPr/>
      </dsp:nvSpPr>
      <dsp:spPr>
        <a:xfrm>
          <a:off x="4975" y="3561716"/>
          <a:ext cx="10187934" cy="612001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200" b="0" kern="1200">
              <a:solidFill>
                <a:schemeClr val="tx1">
                  <a:lumMod val="95000"/>
                  <a:lumOff val="5000"/>
                </a:schemeClr>
              </a:solidFill>
              <a:latin typeface="Chaparral Pro Light" panose="02060403030505090203" pitchFamily="18" charset="-94"/>
            </a:rPr>
            <a:t>Plastik, cam, elyaf gibi maddeler ısı iletkeni maddelerdir.</a:t>
          </a:r>
          <a:endParaRPr lang="tr-TR" sz="2200" b="0" kern="1200" dirty="0">
            <a:solidFill>
              <a:schemeClr val="tx1">
                <a:lumMod val="95000"/>
                <a:lumOff val="5000"/>
              </a:schemeClr>
            </a:solidFill>
            <a:latin typeface="Chaparral Pro Light" panose="02060403030505090203" pitchFamily="18" charset="-94"/>
          </a:endParaRPr>
        </a:p>
      </dsp:txBody>
      <dsp:txXfrm>
        <a:off x="34850" y="3591591"/>
        <a:ext cx="10128184" cy="552251"/>
      </dsp:txXfrm>
    </dsp:sp>
    <dsp:sp modelId="{748ACCF2-D91A-46E7-BD4A-EF0D2546F75D}">
      <dsp:nvSpPr>
        <dsp:cNvPr id="0" name=""/>
        <dsp:cNvSpPr/>
      </dsp:nvSpPr>
      <dsp:spPr>
        <a:xfrm>
          <a:off x="4975" y="4430215"/>
          <a:ext cx="10187934" cy="612001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200" b="0" kern="1200" dirty="0">
              <a:solidFill>
                <a:schemeClr val="tx1">
                  <a:lumMod val="95000"/>
                  <a:lumOff val="5000"/>
                </a:schemeClr>
              </a:solidFill>
              <a:latin typeface="Chaparral Pro Light" panose="02060403030505090203" pitchFamily="18" charset="-94"/>
            </a:rPr>
            <a:t>Tüm maddeler ısıyı eşit oranda iletir.</a:t>
          </a:r>
        </a:p>
      </dsp:txBody>
      <dsp:txXfrm>
        <a:off x="34850" y="4460090"/>
        <a:ext cx="10128184" cy="552251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35D4A2-84EF-45F7-9F6C-0AC4DC02EC38}">
      <dsp:nvSpPr>
        <dsp:cNvPr id="0" name=""/>
        <dsp:cNvSpPr/>
      </dsp:nvSpPr>
      <dsp:spPr>
        <a:xfrm>
          <a:off x="0" y="667"/>
          <a:ext cx="11891598" cy="61199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400" b="0" kern="1200" dirty="0">
              <a:solidFill>
                <a:schemeClr val="tx1">
                  <a:lumMod val="95000"/>
                  <a:lumOff val="5000"/>
                </a:schemeClr>
              </a:solidFill>
              <a:latin typeface="Chaparral Pro Light" panose="02060403030505090203" pitchFamily="18" charset="-94"/>
            </a:rPr>
            <a:t>Isıyı iyi ileten maddelere ……..........................denir.</a:t>
          </a:r>
          <a:endParaRPr lang="tr-TR" sz="2400" b="1" kern="1200" dirty="0">
            <a:solidFill>
              <a:schemeClr val="tx1">
                <a:lumMod val="95000"/>
                <a:lumOff val="5000"/>
              </a:schemeClr>
            </a:solidFill>
            <a:latin typeface="Chaparral Pro Light" panose="02060403030505090203" pitchFamily="18" charset="-94"/>
            <a:ea typeface="Cambria" panose="02040503050406030204" pitchFamily="18" charset="0"/>
          </a:endParaRPr>
        </a:p>
      </dsp:txBody>
      <dsp:txXfrm>
        <a:off x="29875" y="30542"/>
        <a:ext cx="11831848" cy="552245"/>
      </dsp:txXfrm>
    </dsp:sp>
    <dsp:sp modelId="{FEE61140-1ACF-4AAB-A92E-FF7B0AA221DD}">
      <dsp:nvSpPr>
        <dsp:cNvPr id="0" name=""/>
        <dsp:cNvSpPr/>
      </dsp:nvSpPr>
      <dsp:spPr>
        <a:xfrm>
          <a:off x="0" y="753435"/>
          <a:ext cx="11891598" cy="61199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400" b="0" kern="1200" dirty="0">
              <a:solidFill>
                <a:schemeClr val="tx1">
                  <a:lumMod val="95000"/>
                  <a:lumOff val="5000"/>
                </a:schemeClr>
              </a:solidFill>
              <a:latin typeface="Chaparral Pro Light" panose="02060403030505090203" pitchFamily="18" charset="-94"/>
            </a:rPr>
            <a:t>Isı alışverişi maddelerin sıcaklıkları ........................... kadar devam eder.</a:t>
          </a:r>
        </a:p>
      </dsp:txBody>
      <dsp:txXfrm>
        <a:off x="29875" y="783310"/>
        <a:ext cx="11831848" cy="552245"/>
      </dsp:txXfrm>
    </dsp:sp>
    <dsp:sp modelId="{7B428827-F419-4E75-9659-B755A5C5AF8E}">
      <dsp:nvSpPr>
        <dsp:cNvPr id="0" name=""/>
        <dsp:cNvSpPr/>
      </dsp:nvSpPr>
      <dsp:spPr>
        <a:xfrm>
          <a:off x="0" y="1506203"/>
          <a:ext cx="11891598" cy="61199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400" b="0" kern="1200" dirty="0">
              <a:solidFill>
                <a:schemeClr val="tx1">
                  <a:lumMod val="95000"/>
                  <a:lumOff val="5000"/>
                </a:schemeClr>
              </a:solidFill>
              <a:latin typeface="Chaparral Pro Light" panose="02060403030505090203" pitchFamily="18" charset="-94"/>
            </a:rPr>
            <a:t>Isı alan maddelerin taneciklerinin hareketi</a:t>
          </a:r>
          <a:r>
            <a:rPr lang="tr-TR" sz="2400" b="0" kern="1200" dirty="0">
              <a:solidFill>
                <a:schemeClr val="tx1">
                  <a:lumMod val="95000"/>
                  <a:lumOff val="5000"/>
                </a:schemeClr>
              </a:solidFill>
              <a:latin typeface="Chaparral Pro Light" panose="02060403030505090203" pitchFamily="18" charset="-94"/>
            </a:rPr>
            <a:t> ...........................</a:t>
          </a:r>
        </a:p>
      </dsp:txBody>
      <dsp:txXfrm>
        <a:off x="29875" y="1536078"/>
        <a:ext cx="11831848" cy="552245"/>
      </dsp:txXfrm>
    </dsp:sp>
    <dsp:sp modelId="{45FBB175-3B1E-4283-A315-F035618F60DB}">
      <dsp:nvSpPr>
        <dsp:cNvPr id="0" name=""/>
        <dsp:cNvSpPr/>
      </dsp:nvSpPr>
      <dsp:spPr>
        <a:xfrm>
          <a:off x="0" y="2258971"/>
          <a:ext cx="11891598" cy="61199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400" b="0" kern="1200" dirty="0">
              <a:solidFill>
                <a:schemeClr val="tx1">
                  <a:lumMod val="95000"/>
                  <a:lumOff val="5000"/>
                </a:schemeClr>
              </a:solidFill>
              <a:latin typeface="Chaparral Pro Light" panose="02060403030505090203" pitchFamily="18" charset="-94"/>
            </a:rPr>
            <a:t>Binaların dış cephelerinde ısı yalıtım malzemesi olarak ........................... kullanılır.</a:t>
          </a:r>
        </a:p>
      </dsp:txBody>
      <dsp:txXfrm>
        <a:off x="29875" y="2288846"/>
        <a:ext cx="11831848" cy="552245"/>
      </dsp:txXfrm>
    </dsp:sp>
    <dsp:sp modelId="{697E329F-72D5-4821-BE49-9BE9BE09A9EE}">
      <dsp:nvSpPr>
        <dsp:cNvPr id="0" name=""/>
        <dsp:cNvSpPr/>
      </dsp:nvSpPr>
      <dsp:spPr>
        <a:xfrm>
          <a:off x="0" y="3011739"/>
          <a:ext cx="11891598" cy="61199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400" b="0" kern="1200" dirty="0">
              <a:solidFill>
                <a:schemeClr val="tx1">
                  <a:lumMod val="95000"/>
                  <a:lumOff val="5000"/>
                </a:schemeClr>
              </a:solidFill>
              <a:latin typeface="Chaparral Pro Light" panose="02060403030505090203" pitchFamily="18" charset="-94"/>
            </a:rPr>
            <a:t>Isı akışını engelleyerek mevcut ısının korunmasına ........................... denir.</a:t>
          </a:r>
        </a:p>
      </dsp:txBody>
      <dsp:txXfrm>
        <a:off x="29875" y="3041614"/>
        <a:ext cx="11831848" cy="552245"/>
      </dsp:txXfrm>
    </dsp:sp>
    <dsp:sp modelId="{3E46E524-60C5-441A-A102-7C154BF437A8}">
      <dsp:nvSpPr>
        <dsp:cNvPr id="0" name=""/>
        <dsp:cNvSpPr/>
      </dsp:nvSpPr>
      <dsp:spPr>
        <a:xfrm>
          <a:off x="0" y="3764508"/>
          <a:ext cx="11891598" cy="61199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400" b="0" kern="1200" dirty="0">
              <a:solidFill>
                <a:schemeClr val="tx1">
                  <a:lumMod val="95000"/>
                  <a:lumOff val="5000"/>
                </a:schemeClr>
              </a:solidFill>
              <a:latin typeface="Chaparral Pro Light" panose="02060403030505090203" pitchFamily="18" charset="-94"/>
            </a:rPr>
            <a:t>Plastik,tahta, deri gibi maddeler ........................... maddelerdir.</a:t>
          </a:r>
        </a:p>
      </dsp:txBody>
      <dsp:txXfrm>
        <a:off x="29875" y="3794383"/>
        <a:ext cx="11831848" cy="552245"/>
      </dsp:txXfrm>
    </dsp:sp>
    <dsp:sp modelId="{C49D007C-0B2D-428F-843F-6B440E8ED482}">
      <dsp:nvSpPr>
        <dsp:cNvPr id="0" name=""/>
        <dsp:cNvSpPr/>
      </dsp:nvSpPr>
      <dsp:spPr>
        <a:xfrm>
          <a:off x="0" y="4517276"/>
          <a:ext cx="11891598" cy="61199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400" b="0" kern="1200" dirty="0">
              <a:solidFill>
                <a:schemeClr val="tx1">
                  <a:lumMod val="95000"/>
                  <a:lumOff val="5000"/>
                </a:schemeClr>
              </a:solidFill>
              <a:latin typeface="Chaparral Pro Light" panose="02060403030505090203" pitchFamily="18" charset="-94"/>
            </a:rPr>
            <a:t>Isı en yavaş .......................... maddelerde iletilir.</a:t>
          </a:r>
        </a:p>
      </dsp:txBody>
      <dsp:txXfrm>
        <a:off x="29875" y="4547151"/>
        <a:ext cx="11831848" cy="552245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784E4CD-83D6-4B41-8EB1-641C19504AB9}">
      <dsp:nvSpPr>
        <dsp:cNvPr id="0" name=""/>
        <dsp:cNvSpPr/>
      </dsp:nvSpPr>
      <dsp:spPr>
        <a:xfrm>
          <a:off x="506871" y="582"/>
          <a:ext cx="1461122" cy="584449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800" kern="1200" dirty="0"/>
            <a:t>TAHTA</a:t>
          </a:r>
        </a:p>
      </dsp:txBody>
      <dsp:txXfrm>
        <a:off x="799096" y="582"/>
        <a:ext cx="876673" cy="584449"/>
      </dsp:txXfrm>
    </dsp:sp>
    <dsp:sp modelId="{FD07B670-D15D-4EF3-98BB-2AFDAF59A25B}">
      <dsp:nvSpPr>
        <dsp:cNvPr id="0" name=""/>
        <dsp:cNvSpPr/>
      </dsp:nvSpPr>
      <dsp:spPr>
        <a:xfrm>
          <a:off x="1778048" y="50260"/>
          <a:ext cx="2340087" cy="485092"/>
        </a:xfrm>
        <a:prstGeom prst="chevron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9370" tIns="19685" rIns="0" bIns="19685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r-TR" sz="3100" kern="1200" dirty="0"/>
        </a:p>
      </dsp:txBody>
      <dsp:txXfrm>
        <a:off x="2020594" y="50260"/>
        <a:ext cx="1854995" cy="485092"/>
      </dsp:txXfrm>
    </dsp:sp>
    <dsp:sp modelId="{16912A31-78CA-4715-B0BA-907C2261726A}">
      <dsp:nvSpPr>
        <dsp:cNvPr id="0" name=""/>
        <dsp:cNvSpPr/>
      </dsp:nvSpPr>
      <dsp:spPr>
        <a:xfrm>
          <a:off x="506871" y="666854"/>
          <a:ext cx="1461122" cy="584449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800" kern="1200" dirty="0"/>
            <a:t>ELYAF</a:t>
          </a:r>
        </a:p>
      </dsp:txBody>
      <dsp:txXfrm>
        <a:off x="799096" y="666854"/>
        <a:ext cx="876673" cy="584449"/>
      </dsp:txXfrm>
    </dsp:sp>
    <dsp:sp modelId="{4E91FF8A-7E4B-41FC-9FAC-1B1235E2DD8F}">
      <dsp:nvSpPr>
        <dsp:cNvPr id="0" name=""/>
        <dsp:cNvSpPr/>
      </dsp:nvSpPr>
      <dsp:spPr>
        <a:xfrm>
          <a:off x="1778048" y="716532"/>
          <a:ext cx="2340087" cy="485092"/>
        </a:xfrm>
        <a:prstGeom prst="chevron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9370" tIns="19685" rIns="0" bIns="19685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r-TR" sz="3100" kern="1200" dirty="0"/>
        </a:p>
      </dsp:txBody>
      <dsp:txXfrm>
        <a:off x="2020594" y="716532"/>
        <a:ext cx="1854995" cy="485092"/>
      </dsp:txXfrm>
    </dsp:sp>
    <dsp:sp modelId="{D48DB3F6-32BA-4A90-9A60-8E323929572F}">
      <dsp:nvSpPr>
        <dsp:cNvPr id="0" name=""/>
        <dsp:cNvSpPr/>
      </dsp:nvSpPr>
      <dsp:spPr>
        <a:xfrm>
          <a:off x="506871" y="1333126"/>
          <a:ext cx="1461122" cy="584449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800" kern="1200" dirty="0"/>
            <a:t>DERİ</a:t>
          </a:r>
        </a:p>
      </dsp:txBody>
      <dsp:txXfrm>
        <a:off x="799096" y="1333126"/>
        <a:ext cx="876673" cy="584449"/>
      </dsp:txXfrm>
    </dsp:sp>
    <dsp:sp modelId="{FAAD5CC8-6A20-4FD4-B9AC-FDEA0DDA9199}">
      <dsp:nvSpPr>
        <dsp:cNvPr id="0" name=""/>
        <dsp:cNvSpPr/>
      </dsp:nvSpPr>
      <dsp:spPr>
        <a:xfrm>
          <a:off x="1778048" y="1382804"/>
          <a:ext cx="2340087" cy="485092"/>
        </a:xfrm>
        <a:prstGeom prst="chevron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9370" tIns="19685" rIns="0" bIns="19685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r-TR" sz="3100" kern="1200" dirty="0"/>
        </a:p>
      </dsp:txBody>
      <dsp:txXfrm>
        <a:off x="2020594" y="1382804"/>
        <a:ext cx="1854995" cy="485092"/>
      </dsp:txXfrm>
    </dsp:sp>
    <dsp:sp modelId="{A954B5FC-FD88-438E-B67B-D17CDEE14AE3}">
      <dsp:nvSpPr>
        <dsp:cNvPr id="0" name=""/>
        <dsp:cNvSpPr/>
      </dsp:nvSpPr>
      <dsp:spPr>
        <a:xfrm>
          <a:off x="506871" y="1999398"/>
          <a:ext cx="1461122" cy="584449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800" kern="1200" dirty="0"/>
            <a:t>CAM</a:t>
          </a:r>
        </a:p>
      </dsp:txBody>
      <dsp:txXfrm>
        <a:off x="799096" y="1999398"/>
        <a:ext cx="876673" cy="584449"/>
      </dsp:txXfrm>
    </dsp:sp>
    <dsp:sp modelId="{B5394AD7-A2A4-425C-8078-634E5590A20E}">
      <dsp:nvSpPr>
        <dsp:cNvPr id="0" name=""/>
        <dsp:cNvSpPr/>
      </dsp:nvSpPr>
      <dsp:spPr>
        <a:xfrm>
          <a:off x="1778048" y="2049076"/>
          <a:ext cx="2340087" cy="485092"/>
        </a:xfrm>
        <a:prstGeom prst="chevron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9370" tIns="19685" rIns="0" bIns="19685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r-TR" sz="3100" kern="1200" dirty="0"/>
        </a:p>
      </dsp:txBody>
      <dsp:txXfrm>
        <a:off x="2020594" y="2049076"/>
        <a:ext cx="1854995" cy="485092"/>
      </dsp:txXfrm>
    </dsp:sp>
    <dsp:sp modelId="{2818DFA9-2883-475C-B766-7568F1BE940E}">
      <dsp:nvSpPr>
        <dsp:cNvPr id="0" name=""/>
        <dsp:cNvSpPr/>
      </dsp:nvSpPr>
      <dsp:spPr>
        <a:xfrm>
          <a:off x="506871" y="2665670"/>
          <a:ext cx="1461122" cy="584449"/>
        </a:xfrm>
        <a:prstGeom prst="chevron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800" kern="1200" dirty="0"/>
            <a:t>DEMİR</a:t>
          </a:r>
        </a:p>
      </dsp:txBody>
      <dsp:txXfrm>
        <a:off x="799096" y="2665670"/>
        <a:ext cx="876673" cy="584449"/>
      </dsp:txXfrm>
    </dsp:sp>
    <dsp:sp modelId="{4FBCA954-ACF3-4385-A705-6ADA54C88B8C}">
      <dsp:nvSpPr>
        <dsp:cNvPr id="0" name=""/>
        <dsp:cNvSpPr/>
      </dsp:nvSpPr>
      <dsp:spPr>
        <a:xfrm>
          <a:off x="1778048" y="2715348"/>
          <a:ext cx="2340087" cy="485092"/>
        </a:xfrm>
        <a:prstGeom prst="chevron">
          <a:avLst/>
        </a:prstGeom>
        <a:solidFill>
          <a:schemeClr val="accent6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9370" tIns="19685" rIns="0" bIns="19685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r-TR" sz="3100" kern="1200" dirty="0"/>
        </a:p>
      </dsp:txBody>
      <dsp:txXfrm>
        <a:off x="2020594" y="2715348"/>
        <a:ext cx="1854995" cy="485092"/>
      </dsp:txXfrm>
    </dsp:sp>
    <dsp:sp modelId="{7EAFB71A-54C2-44B0-BC35-0601A6C74B79}">
      <dsp:nvSpPr>
        <dsp:cNvPr id="0" name=""/>
        <dsp:cNvSpPr/>
      </dsp:nvSpPr>
      <dsp:spPr>
        <a:xfrm>
          <a:off x="506871" y="3331942"/>
          <a:ext cx="1461122" cy="584449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800" kern="1200" dirty="0"/>
            <a:t>ALTIN</a:t>
          </a:r>
        </a:p>
      </dsp:txBody>
      <dsp:txXfrm>
        <a:off x="799096" y="3331942"/>
        <a:ext cx="876673" cy="584449"/>
      </dsp:txXfrm>
    </dsp:sp>
    <dsp:sp modelId="{1075594D-6082-425B-BEC5-230B0ED926E5}">
      <dsp:nvSpPr>
        <dsp:cNvPr id="0" name=""/>
        <dsp:cNvSpPr/>
      </dsp:nvSpPr>
      <dsp:spPr>
        <a:xfrm>
          <a:off x="1778048" y="3381620"/>
          <a:ext cx="2340087" cy="485092"/>
        </a:xfrm>
        <a:prstGeom prst="chevron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9370" tIns="19685" rIns="0" bIns="19685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r-TR" sz="3100" kern="1200" dirty="0"/>
        </a:p>
      </dsp:txBody>
      <dsp:txXfrm>
        <a:off x="2020594" y="3381620"/>
        <a:ext cx="1854995" cy="485092"/>
      </dsp:txXfrm>
    </dsp:sp>
    <dsp:sp modelId="{892A34C7-ACE3-4C06-BA66-9F22D0A407EC}">
      <dsp:nvSpPr>
        <dsp:cNvPr id="0" name=""/>
        <dsp:cNvSpPr/>
      </dsp:nvSpPr>
      <dsp:spPr>
        <a:xfrm>
          <a:off x="506871" y="3998214"/>
          <a:ext cx="1461122" cy="584449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800" kern="1200" dirty="0"/>
            <a:t>SERAMİK</a:t>
          </a:r>
        </a:p>
      </dsp:txBody>
      <dsp:txXfrm>
        <a:off x="799096" y="3998214"/>
        <a:ext cx="876673" cy="584449"/>
      </dsp:txXfrm>
    </dsp:sp>
    <dsp:sp modelId="{C31C544D-EF2D-4D36-B6CF-25E9E95A3F5B}">
      <dsp:nvSpPr>
        <dsp:cNvPr id="0" name=""/>
        <dsp:cNvSpPr/>
      </dsp:nvSpPr>
      <dsp:spPr>
        <a:xfrm>
          <a:off x="1778048" y="4047892"/>
          <a:ext cx="2340087" cy="485092"/>
        </a:xfrm>
        <a:prstGeom prst="chevron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9370" tIns="19685" rIns="0" bIns="19685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r-TR" sz="3100" kern="1200" dirty="0"/>
        </a:p>
      </dsp:txBody>
      <dsp:txXfrm>
        <a:off x="2020594" y="4047892"/>
        <a:ext cx="1854995" cy="485092"/>
      </dsp:txXfrm>
    </dsp:sp>
    <dsp:sp modelId="{318A6EF6-8079-49F7-BF1B-1D1D1457C49F}">
      <dsp:nvSpPr>
        <dsp:cNvPr id="0" name=""/>
        <dsp:cNvSpPr/>
      </dsp:nvSpPr>
      <dsp:spPr>
        <a:xfrm>
          <a:off x="506871" y="4664486"/>
          <a:ext cx="1461122" cy="584449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800" kern="1200" dirty="0"/>
            <a:t>YÜN</a:t>
          </a:r>
        </a:p>
      </dsp:txBody>
      <dsp:txXfrm>
        <a:off x="799096" y="4664486"/>
        <a:ext cx="876673" cy="584449"/>
      </dsp:txXfrm>
    </dsp:sp>
    <dsp:sp modelId="{1D9EFB8E-6988-4E2D-88FF-33EA36739786}">
      <dsp:nvSpPr>
        <dsp:cNvPr id="0" name=""/>
        <dsp:cNvSpPr/>
      </dsp:nvSpPr>
      <dsp:spPr>
        <a:xfrm>
          <a:off x="1778048" y="4714164"/>
          <a:ext cx="2340087" cy="485092"/>
        </a:xfrm>
        <a:prstGeom prst="chevron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9370" tIns="19685" rIns="0" bIns="19685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r-TR" sz="3100" kern="1200" dirty="0"/>
        </a:p>
      </dsp:txBody>
      <dsp:txXfrm>
        <a:off x="2020594" y="4714164"/>
        <a:ext cx="1854995" cy="48509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64518C-0442-4F7C-826E-1E7B21A305EC}">
      <dsp:nvSpPr>
        <dsp:cNvPr id="0" name=""/>
        <dsp:cNvSpPr/>
      </dsp:nvSpPr>
      <dsp:spPr>
        <a:xfrm>
          <a:off x="1014800" y="166198"/>
          <a:ext cx="2073539" cy="2439458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9477E03-94BF-4B9D-B8D0-040BE3035368}">
      <dsp:nvSpPr>
        <dsp:cNvPr id="0" name=""/>
        <dsp:cNvSpPr/>
      </dsp:nvSpPr>
      <dsp:spPr>
        <a:xfrm>
          <a:off x="1118477" y="263776"/>
          <a:ext cx="1866185" cy="158564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4000" r="-2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F9BDC42-B1AC-4E0E-B687-A38476C607DE}">
      <dsp:nvSpPr>
        <dsp:cNvPr id="0" name=""/>
        <dsp:cNvSpPr/>
      </dsp:nvSpPr>
      <dsp:spPr>
        <a:xfrm>
          <a:off x="1118477" y="2093389"/>
          <a:ext cx="1866185" cy="41468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400" b="0" i="0" kern="1200" dirty="0">
              <a:latin typeface="Chaparral Pro" panose="02060503040505020203" pitchFamily="18" charset="-94"/>
            </a:rPr>
            <a:t>ALTIN</a:t>
          </a:r>
          <a:endParaRPr lang="tr-TR" sz="1400" kern="1200" dirty="0">
            <a:latin typeface="Chaparral Pro" panose="02060503040505020203" pitchFamily="18" charset="-94"/>
          </a:endParaRPr>
        </a:p>
      </dsp:txBody>
      <dsp:txXfrm>
        <a:off x="1118477" y="2093389"/>
        <a:ext cx="1866185" cy="414688"/>
      </dsp:txXfrm>
    </dsp:sp>
    <dsp:sp modelId="{303D37E6-1888-4FA7-916D-839CEBB4E730}">
      <dsp:nvSpPr>
        <dsp:cNvPr id="0" name=""/>
        <dsp:cNvSpPr/>
      </dsp:nvSpPr>
      <dsp:spPr>
        <a:xfrm>
          <a:off x="1118477" y="1849424"/>
          <a:ext cx="1866185" cy="2439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r-TR" sz="1400" kern="1200" dirty="0">
            <a:latin typeface="Chaparral Pro" panose="02060503040505020203" pitchFamily="18" charset="-94"/>
          </a:endParaRPr>
        </a:p>
      </dsp:txBody>
      <dsp:txXfrm>
        <a:off x="1118477" y="1849424"/>
        <a:ext cx="1866185" cy="243965"/>
      </dsp:txXfrm>
    </dsp:sp>
    <dsp:sp modelId="{4E1086F8-0653-4E50-A46C-25705A89D506}">
      <dsp:nvSpPr>
        <dsp:cNvPr id="0" name=""/>
        <dsp:cNvSpPr/>
      </dsp:nvSpPr>
      <dsp:spPr>
        <a:xfrm>
          <a:off x="3625683" y="166198"/>
          <a:ext cx="2073539" cy="2439458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0BFB3B2-F0B4-4EC9-B938-3AE872E2131F}">
      <dsp:nvSpPr>
        <dsp:cNvPr id="0" name=""/>
        <dsp:cNvSpPr/>
      </dsp:nvSpPr>
      <dsp:spPr>
        <a:xfrm>
          <a:off x="3729360" y="263776"/>
          <a:ext cx="1866185" cy="1585648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2B1E17E-4851-4F71-96F7-2880A4EBE809}">
      <dsp:nvSpPr>
        <dsp:cNvPr id="0" name=""/>
        <dsp:cNvSpPr/>
      </dsp:nvSpPr>
      <dsp:spPr>
        <a:xfrm>
          <a:off x="3729360" y="2093389"/>
          <a:ext cx="1866185" cy="41468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400" b="0" i="0" kern="1200" dirty="0">
              <a:latin typeface="Chaparral Pro" panose="02060503040505020203" pitchFamily="18" charset="-94"/>
            </a:rPr>
            <a:t>BAKIR</a:t>
          </a:r>
          <a:endParaRPr lang="tr-TR" sz="1400" kern="1200" dirty="0">
            <a:latin typeface="Chaparral Pro" panose="02060503040505020203" pitchFamily="18" charset="-94"/>
          </a:endParaRPr>
        </a:p>
      </dsp:txBody>
      <dsp:txXfrm>
        <a:off x="3729360" y="2093389"/>
        <a:ext cx="1866185" cy="414688"/>
      </dsp:txXfrm>
    </dsp:sp>
    <dsp:sp modelId="{934A410E-FCAC-447A-8967-BA8A1DAC95B7}">
      <dsp:nvSpPr>
        <dsp:cNvPr id="0" name=""/>
        <dsp:cNvSpPr/>
      </dsp:nvSpPr>
      <dsp:spPr>
        <a:xfrm>
          <a:off x="3729360" y="1849424"/>
          <a:ext cx="1866185" cy="2439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r-TR" sz="1400" kern="1200" dirty="0">
            <a:latin typeface="Chaparral Pro" panose="02060503040505020203" pitchFamily="18" charset="-94"/>
          </a:endParaRPr>
        </a:p>
      </dsp:txBody>
      <dsp:txXfrm>
        <a:off x="3729360" y="1849424"/>
        <a:ext cx="1866185" cy="243965"/>
      </dsp:txXfrm>
    </dsp:sp>
    <dsp:sp modelId="{F036B45B-001D-44B0-A3D7-21430526C1CF}">
      <dsp:nvSpPr>
        <dsp:cNvPr id="0" name=""/>
        <dsp:cNvSpPr/>
      </dsp:nvSpPr>
      <dsp:spPr>
        <a:xfrm>
          <a:off x="6236567" y="166198"/>
          <a:ext cx="2073539" cy="2439458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B70D102-9610-4797-A906-BF696570483D}">
      <dsp:nvSpPr>
        <dsp:cNvPr id="0" name=""/>
        <dsp:cNvSpPr/>
      </dsp:nvSpPr>
      <dsp:spPr>
        <a:xfrm>
          <a:off x="6340244" y="263776"/>
          <a:ext cx="1866185" cy="1585648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000" b="-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C52F30D-A84D-49B8-B4BF-C0B4042AB060}">
      <dsp:nvSpPr>
        <dsp:cNvPr id="0" name=""/>
        <dsp:cNvSpPr/>
      </dsp:nvSpPr>
      <dsp:spPr>
        <a:xfrm>
          <a:off x="6340244" y="2093389"/>
          <a:ext cx="1866185" cy="41468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400" b="0" i="0" kern="1200" dirty="0">
              <a:latin typeface="Chaparral Pro" panose="02060503040505020203" pitchFamily="18" charset="-94"/>
            </a:rPr>
            <a:t>ALÜMİNYUM</a:t>
          </a:r>
          <a:endParaRPr lang="tr-TR" sz="1400" kern="1200" dirty="0">
            <a:latin typeface="Chaparral Pro" panose="02060503040505020203" pitchFamily="18" charset="-94"/>
          </a:endParaRPr>
        </a:p>
      </dsp:txBody>
      <dsp:txXfrm>
        <a:off x="6340244" y="2093389"/>
        <a:ext cx="1866185" cy="414688"/>
      </dsp:txXfrm>
    </dsp:sp>
    <dsp:sp modelId="{F7B472B6-6C9F-407A-BA2F-97A5295E8333}">
      <dsp:nvSpPr>
        <dsp:cNvPr id="0" name=""/>
        <dsp:cNvSpPr/>
      </dsp:nvSpPr>
      <dsp:spPr>
        <a:xfrm>
          <a:off x="6340244" y="1849424"/>
          <a:ext cx="1866185" cy="2439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r-TR" sz="1400" kern="1200" dirty="0">
            <a:latin typeface="Chaparral Pro" panose="02060503040505020203" pitchFamily="18" charset="-94"/>
          </a:endParaRPr>
        </a:p>
      </dsp:txBody>
      <dsp:txXfrm>
        <a:off x="6340244" y="1849424"/>
        <a:ext cx="1866185" cy="243965"/>
      </dsp:txXfrm>
    </dsp:sp>
    <dsp:sp modelId="{85535B98-1BAD-4714-B414-9B0332C08CCF}">
      <dsp:nvSpPr>
        <dsp:cNvPr id="0" name=""/>
        <dsp:cNvSpPr/>
      </dsp:nvSpPr>
      <dsp:spPr>
        <a:xfrm>
          <a:off x="8847450" y="166198"/>
          <a:ext cx="2073539" cy="2439458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569B359-3D34-4924-905F-9E01FD083B13}">
      <dsp:nvSpPr>
        <dsp:cNvPr id="0" name=""/>
        <dsp:cNvSpPr/>
      </dsp:nvSpPr>
      <dsp:spPr>
        <a:xfrm>
          <a:off x="8951127" y="263776"/>
          <a:ext cx="1866185" cy="1585648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EE3C499-18E1-4348-8219-7646BD2BC43D}">
      <dsp:nvSpPr>
        <dsp:cNvPr id="0" name=""/>
        <dsp:cNvSpPr/>
      </dsp:nvSpPr>
      <dsp:spPr>
        <a:xfrm>
          <a:off x="8951127" y="2093389"/>
          <a:ext cx="1866185" cy="41468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400" b="0" i="0" kern="1200" dirty="0">
              <a:latin typeface="Chaparral Pro" panose="02060503040505020203" pitchFamily="18" charset="-94"/>
            </a:rPr>
            <a:t>ÇELİK</a:t>
          </a:r>
          <a:endParaRPr lang="tr-TR" sz="1400" kern="1200" dirty="0">
            <a:latin typeface="Chaparral Pro" panose="02060503040505020203" pitchFamily="18" charset="-94"/>
          </a:endParaRPr>
        </a:p>
      </dsp:txBody>
      <dsp:txXfrm>
        <a:off x="8951127" y="2093389"/>
        <a:ext cx="1866185" cy="414688"/>
      </dsp:txXfrm>
    </dsp:sp>
    <dsp:sp modelId="{6AEA3A0B-90FD-4050-B1DE-F5808E3148E1}">
      <dsp:nvSpPr>
        <dsp:cNvPr id="0" name=""/>
        <dsp:cNvSpPr/>
      </dsp:nvSpPr>
      <dsp:spPr>
        <a:xfrm>
          <a:off x="8951127" y="1849424"/>
          <a:ext cx="1866185" cy="2439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r-TR" sz="1400" kern="1200" dirty="0">
            <a:latin typeface="Chaparral Pro" panose="02060503040505020203" pitchFamily="18" charset="-94"/>
          </a:endParaRPr>
        </a:p>
      </dsp:txBody>
      <dsp:txXfrm>
        <a:off x="8951127" y="1849424"/>
        <a:ext cx="1866185" cy="243965"/>
      </dsp:txXfrm>
    </dsp:sp>
    <dsp:sp modelId="{E845FB2C-338E-4BEC-824E-08F02EF4F784}">
      <dsp:nvSpPr>
        <dsp:cNvPr id="0" name=""/>
        <dsp:cNvSpPr/>
      </dsp:nvSpPr>
      <dsp:spPr>
        <a:xfrm>
          <a:off x="1014800" y="2813010"/>
          <a:ext cx="2073539" cy="2439458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C65EB48-E2D0-45EA-9BDF-E8B0E84B8530}">
      <dsp:nvSpPr>
        <dsp:cNvPr id="0" name=""/>
        <dsp:cNvSpPr/>
      </dsp:nvSpPr>
      <dsp:spPr>
        <a:xfrm>
          <a:off x="1118477" y="2910588"/>
          <a:ext cx="1866185" cy="1585648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2000" r="-3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219755D-95AA-42CE-9FD4-0A836BFFC7B9}">
      <dsp:nvSpPr>
        <dsp:cNvPr id="0" name=""/>
        <dsp:cNvSpPr/>
      </dsp:nvSpPr>
      <dsp:spPr>
        <a:xfrm>
          <a:off x="1118477" y="4740202"/>
          <a:ext cx="1866185" cy="41468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400" b="0" i="0" kern="1200" dirty="0">
              <a:latin typeface="Chaparral Pro" panose="02060503040505020203" pitchFamily="18" charset="-94"/>
            </a:rPr>
            <a:t>DEMİR</a:t>
          </a:r>
          <a:endParaRPr lang="tr-TR" sz="1400" kern="1200" dirty="0">
            <a:latin typeface="Chaparral Pro" panose="02060503040505020203" pitchFamily="18" charset="-94"/>
          </a:endParaRPr>
        </a:p>
      </dsp:txBody>
      <dsp:txXfrm>
        <a:off x="1118477" y="4740202"/>
        <a:ext cx="1866185" cy="414688"/>
      </dsp:txXfrm>
    </dsp:sp>
    <dsp:sp modelId="{6B04274D-0299-49AA-9E4D-80998C5B92F2}">
      <dsp:nvSpPr>
        <dsp:cNvPr id="0" name=""/>
        <dsp:cNvSpPr/>
      </dsp:nvSpPr>
      <dsp:spPr>
        <a:xfrm>
          <a:off x="1118477" y="4496236"/>
          <a:ext cx="1866185" cy="2439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r-TR" sz="1400" kern="1200" dirty="0">
            <a:latin typeface="Chaparral Pro" panose="02060503040505020203" pitchFamily="18" charset="-94"/>
          </a:endParaRPr>
        </a:p>
      </dsp:txBody>
      <dsp:txXfrm>
        <a:off x="1118477" y="4496236"/>
        <a:ext cx="1866185" cy="243965"/>
      </dsp:txXfrm>
    </dsp:sp>
    <dsp:sp modelId="{EC3DC9CF-19F7-4A1F-8FB3-DDC9F3DB34CB}">
      <dsp:nvSpPr>
        <dsp:cNvPr id="0" name=""/>
        <dsp:cNvSpPr/>
      </dsp:nvSpPr>
      <dsp:spPr>
        <a:xfrm>
          <a:off x="3625683" y="2813010"/>
          <a:ext cx="2073539" cy="2439458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8524AFE-0F0D-4D32-B124-36E0D901F727}">
      <dsp:nvSpPr>
        <dsp:cNvPr id="0" name=""/>
        <dsp:cNvSpPr/>
      </dsp:nvSpPr>
      <dsp:spPr>
        <a:xfrm>
          <a:off x="3729360" y="2910588"/>
          <a:ext cx="1866185" cy="1585648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FC94B20-7B6A-4E12-AB08-0E6707B44423}">
      <dsp:nvSpPr>
        <dsp:cNvPr id="0" name=""/>
        <dsp:cNvSpPr/>
      </dsp:nvSpPr>
      <dsp:spPr>
        <a:xfrm>
          <a:off x="3729360" y="4740202"/>
          <a:ext cx="1866185" cy="41468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400" b="0" i="0" kern="1200" dirty="0">
              <a:latin typeface="Chaparral Pro" panose="02060503040505020203" pitchFamily="18" charset="-94"/>
            </a:rPr>
            <a:t>GÜMÜŞ</a:t>
          </a:r>
          <a:endParaRPr lang="tr-TR" sz="1400" kern="1200" dirty="0">
            <a:latin typeface="Chaparral Pro" panose="02060503040505020203" pitchFamily="18" charset="-94"/>
          </a:endParaRPr>
        </a:p>
      </dsp:txBody>
      <dsp:txXfrm>
        <a:off x="3729360" y="4740202"/>
        <a:ext cx="1866185" cy="414688"/>
      </dsp:txXfrm>
    </dsp:sp>
    <dsp:sp modelId="{CE442509-AB3F-49CD-A7F3-A8B79AF064EF}">
      <dsp:nvSpPr>
        <dsp:cNvPr id="0" name=""/>
        <dsp:cNvSpPr/>
      </dsp:nvSpPr>
      <dsp:spPr>
        <a:xfrm>
          <a:off x="3729360" y="4496236"/>
          <a:ext cx="1866185" cy="2439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r-TR" sz="1400" kern="1200" dirty="0">
            <a:latin typeface="Chaparral Pro" panose="02060503040505020203" pitchFamily="18" charset="-94"/>
          </a:endParaRPr>
        </a:p>
      </dsp:txBody>
      <dsp:txXfrm>
        <a:off x="3729360" y="4496236"/>
        <a:ext cx="1866185" cy="243965"/>
      </dsp:txXfrm>
    </dsp:sp>
    <dsp:sp modelId="{5789BE04-79A3-4BCA-9A04-AF928D18E3DD}">
      <dsp:nvSpPr>
        <dsp:cNvPr id="0" name=""/>
        <dsp:cNvSpPr/>
      </dsp:nvSpPr>
      <dsp:spPr>
        <a:xfrm>
          <a:off x="6236567" y="2813010"/>
          <a:ext cx="2073539" cy="2439458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DA31FCF-A69E-4BA2-925B-31D61526538F}">
      <dsp:nvSpPr>
        <dsp:cNvPr id="0" name=""/>
        <dsp:cNvSpPr/>
      </dsp:nvSpPr>
      <dsp:spPr>
        <a:xfrm>
          <a:off x="6340244" y="2910588"/>
          <a:ext cx="1866185" cy="1585648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E890EEC-444E-4B61-8A0A-041DEAEB2E7C}">
      <dsp:nvSpPr>
        <dsp:cNvPr id="0" name=""/>
        <dsp:cNvSpPr/>
      </dsp:nvSpPr>
      <dsp:spPr>
        <a:xfrm>
          <a:off x="6340244" y="4740202"/>
          <a:ext cx="1866185" cy="41468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400" b="0" i="0" kern="1200" dirty="0"/>
            <a:t>ÇİNKO</a:t>
          </a:r>
          <a:endParaRPr lang="tr-TR" sz="1400" kern="1200" dirty="0">
            <a:latin typeface="Chaparral Pro" panose="02060503040505020203" pitchFamily="18" charset="-94"/>
          </a:endParaRPr>
        </a:p>
      </dsp:txBody>
      <dsp:txXfrm>
        <a:off x="6340244" y="4740202"/>
        <a:ext cx="1866185" cy="414688"/>
      </dsp:txXfrm>
    </dsp:sp>
    <dsp:sp modelId="{CCF3FC3F-7FEF-4BCC-B47A-1F73837FB0B2}">
      <dsp:nvSpPr>
        <dsp:cNvPr id="0" name=""/>
        <dsp:cNvSpPr/>
      </dsp:nvSpPr>
      <dsp:spPr>
        <a:xfrm>
          <a:off x="6340244" y="4496236"/>
          <a:ext cx="1866185" cy="2439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r-TR" sz="1400" kern="1200" dirty="0">
            <a:latin typeface="Chaparral Pro" panose="02060503040505020203" pitchFamily="18" charset="-94"/>
          </a:endParaRPr>
        </a:p>
      </dsp:txBody>
      <dsp:txXfrm>
        <a:off x="6340244" y="4496236"/>
        <a:ext cx="1866185" cy="243965"/>
      </dsp:txXfrm>
    </dsp:sp>
    <dsp:sp modelId="{5B90AE56-8004-43DF-A022-60CA7B25347C}">
      <dsp:nvSpPr>
        <dsp:cNvPr id="0" name=""/>
        <dsp:cNvSpPr/>
      </dsp:nvSpPr>
      <dsp:spPr>
        <a:xfrm>
          <a:off x="8847450" y="2813010"/>
          <a:ext cx="2073539" cy="2439458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ABA3CC9-764D-4836-9596-B58346A5E372}">
      <dsp:nvSpPr>
        <dsp:cNvPr id="0" name=""/>
        <dsp:cNvSpPr/>
      </dsp:nvSpPr>
      <dsp:spPr>
        <a:xfrm>
          <a:off x="8951127" y="2910588"/>
          <a:ext cx="1866185" cy="1585648"/>
        </a:xfrm>
        <a:prstGeom prst="rect">
          <a:avLst/>
        </a:prstGeom>
        <a:blipFill>
          <a:blip xmlns:r="http://schemas.openxmlformats.org/officeDocument/2006/relationships"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3000" r="-2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58F604B-3595-4A0C-89DD-32E98F13AC1F}">
      <dsp:nvSpPr>
        <dsp:cNvPr id="0" name=""/>
        <dsp:cNvSpPr/>
      </dsp:nvSpPr>
      <dsp:spPr>
        <a:xfrm>
          <a:off x="8951127" y="4740202"/>
          <a:ext cx="1866185" cy="41468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400" b="0" i="0" kern="1200" dirty="0"/>
            <a:t>NİKEL</a:t>
          </a:r>
          <a:endParaRPr lang="tr-TR" sz="1400" kern="1200" dirty="0">
            <a:latin typeface="Chaparral Pro" panose="02060503040505020203" pitchFamily="18" charset="-94"/>
          </a:endParaRPr>
        </a:p>
      </dsp:txBody>
      <dsp:txXfrm>
        <a:off x="8951127" y="4740202"/>
        <a:ext cx="1866185" cy="414688"/>
      </dsp:txXfrm>
    </dsp:sp>
    <dsp:sp modelId="{6FCA968E-1D72-427C-ADF8-E1A714586241}">
      <dsp:nvSpPr>
        <dsp:cNvPr id="0" name=""/>
        <dsp:cNvSpPr/>
      </dsp:nvSpPr>
      <dsp:spPr>
        <a:xfrm>
          <a:off x="8951127" y="4496236"/>
          <a:ext cx="1866185" cy="2439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r-TR" sz="1400" kern="1200" dirty="0">
            <a:latin typeface="Chaparral Pro" panose="02060503040505020203" pitchFamily="18" charset="-94"/>
          </a:endParaRPr>
        </a:p>
      </dsp:txBody>
      <dsp:txXfrm>
        <a:off x="8951127" y="4496236"/>
        <a:ext cx="1866185" cy="243965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784E4CD-83D6-4B41-8EB1-641C19504AB9}">
      <dsp:nvSpPr>
        <dsp:cNvPr id="0" name=""/>
        <dsp:cNvSpPr/>
      </dsp:nvSpPr>
      <dsp:spPr>
        <a:xfrm>
          <a:off x="506871" y="582"/>
          <a:ext cx="1461122" cy="584449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12065" rIns="0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900" kern="1200" dirty="0"/>
            <a:t>KATRAN</a:t>
          </a:r>
        </a:p>
      </dsp:txBody>
      <dsp:txXfrm>
        <a:off x="799096" y="582"/>
        <a:ext cx="876673" cy="584449"/>
      </dsp:txXfrm>
    </dsp:sp>
    <dsp:sp modelId="{FD07B670-D15D-4EF3-98BB-2AFDAF59A25B}">
      <dsp:nvSpPr>
        <dsp:cNvPr id="0" name=""/>
        <dsp:cNvSpPr/>
      </dsp:nvSpPr>
      <dsp:spPr>
        <a:xfrm>
          <a:off x="1778048" y="50260"/>
          <a:ext cx="2340087" cy="485092"/>
        </a:xfrm>
        <a:prstGeom prst="chevron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9370" tIns="19685" rIns="0" bIns="19685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r-TR" sz="3100" kern="1200" dirty="0"/>
        </a:p>
      </dsp:txBody>
      <dsp:txXfrm>
        <a:off x="2020594" y="50260"/>
        <a:ext cx="1854995" cy="485092"/>
      </dsp:txXfrm>
    </dsp:sp>
    <dsp:sp modelId="{16912A31-78CA-4715-B0BA-907C2261726A}">
      <dsp:nvSpPr>
        <dsp:cNvPr id="0" name=""/>
        <dsp:cNvSpPr/>
      </dsp:nvSpPr>
      <dsp:spPr>
        <a:xfrm>
          <a:off x="506871" y="666854"/>
          <a:ext cx="1461122" cy="584449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12065" rIns="0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900" kern="1200" dirty="0"/>
            <a:t>BAKIR</a:t>
          </a:r>
        </a:p>
      </dsp:txBody>
      <dsp:txXfrm>
        <a:off x="799096" y="666854"/>
        <a:ext cx="876673" cy="584449"/>
      </dsp:txXfrm>
    </dsp:sp>
    <dsp:sp modelId="{4E91FF8A-7E4B-41FC-9FAC-1B1235E2DD8F}">
      <dsp:nvSpPr>
        <dsp:cNvPr id="0" name=""/>
        <dsp:cNvSpPr/>
      </dsp:nvSpPr>
      <dsp:spPr>
        <a:xfrm>
          <a:off x="1778048" y="716532"/>
          <a:ext cx="2340087" cy="485092"/>
        </a:xfrm>
        <a:prstGeom prst="chevron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9370" tIns="19685" rIns="0" bIns="19685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r-TR" sz="3100" kern="1200" dirty="0"/>
        </a:p>
      </dsp:txBody>
      <dsp:txXfrm>
        <a:off x="2020594" y="716532"/>
        <a:ext cx="1854995" cy="485092"/>
      </dsp:txXfrm>
    </dsp:sp>
    <dsp:sp modelId="{D48DB3F6-32BA-4A90-9A60-8E323929572F}">
      <dsp:nvSpPr>
        <dsp:cNvPr id="0" name=""/>
        <dsp:cNvSpPr/>
      </dsp:nvSpPr>
      <dsp:spPr>
        <a:xfrm>
          <a:off x="506871" y="1333126"/>
          <a:ext cx="1461122" cy="584449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12065" rIns="0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900" kern="1200" dirty="0"/>
            <a:t>PLASTİK</a:t>
          </a:r>
        </a:p>
      </dsp:txBody>
      <dsp:txXfrm>
        <a:off x="799096" y="1333126"/>
        <a:ext cx="876673" cy="584449"/>
      </dsp:txXfrm>
    </dsp:sp>
    <dsp:sp modelId="{FAAD5CC8-6A20-4FD4-B9AC-FDEA0DDA9199}">
      <dsp:nvSpPr>
        <dsp:cNvPr id="0" name=""/>
        <dsp:cNvSpPr/>
      </dsp:nvSpPr>
      <dsp:spPr>
        <a:xfrm>
          <a:off x="1778048" y="1382804"/>
          <a:ext cx="2340087" cy="485092"/>
        </a:xfrm>
        <a:prstGeom prst="chevron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9370" tIns="19685" rIns="0" bIns="19685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r-TR" sz="3100" kern="1200" dirty="0"/>
        </a:p>
      </dsp:txBody>
      <dsp:txXfrm>
        <a:off x="2020594" y="1382804"/>
        <a:ext cx="1854995" cy="485092"/>
      </dsp:txXfrm>
    </dsp:sp>
    <dsp:sp modelId="{A954B5FC-FD88-438E-B67B-D17CDEE14AE3}">
      <dsp:nvSpPr>
        <dsp:cNvPr id="0" name=""/>
        <dsp:cNvSpPr/>
      </dsp:nvSpPr>
      <dsp:spPr>
        <a:xfrm>
          <a:off x="506871" y="1999398"/>
          <a:ext cx="1461122" cy="584449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12065" rIns="0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900" kern="1200" dirty="0"/>
            <a:t>GÜMÜŞ</a:t>
          </a:r>
        </a:p>
      </dsp:txBody>
      <dsp:txXfrm>
        <a:off x="799096" y="1999398"/>
        <a:ext cx="876673" cy="584449"/>
      </dsp:txXfrm>
    </dsp:sp>
    <dsp:sp modelId="{B5394AD7-A2A4-425C-8078-634E5590A20E}">
      <dsp:nvSpPr>
        <dsp:cNvPr id="0" name=""/>
        <dsp:cNvSpPr/>
      </dsp:nvSpPr>
      <dsp:spPr>
        <a:xfrm>
          <a:off x="1778048" y="2049076"/>
          <a:ext cx="2340087" cy="485092"/>
        </a:xfrm>
        <a:prstGeom prst="chevron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9370" tIns="19685" rIns="0" bIns="19685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r-TR" sz="3100" kern="1200" dirty="0"/>
        </a:p>
      </dsp:txBody>
      <dsp:txXfrm>
        <a:off x="2020594" y="2049076"/>
        <a:ext cx="1854995" cy="485092"/>
      </dsp:txXfrm>
    </dsp:sp>
    <dsp:sp modelId="{2818DFA9-2883-475C-B766-7568F1BE940E}">
      <dsp:nvSpPr>
        <dsp:cNvPr id="0" name=""/>
        <dsp:cNvSpPr/>
      </dsp:nvSpPr>
      <dsp:spPr>
        <a:xfrm>
          <a:off x="506871" y="2665670"/>
          <a:ext cx="1461122" cy="584449"/>
        </a:xfrm>
        <a:prstGeom prst="chevron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12065" rIns="0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900" kern="1200" dirty="0"/>
            <a:t>KUMAŞ</a:t>
          </a:r>
        </a:p>
      </dsp:txBody>
      <dsp:txXfrm>
        <a:off x="799096" y="2665670"/>
        <a:ext cx="876673" cy="584449"/>
      </dsp:txXfrm>
    </dsp:sp>
    <dsp:sp modelId="{4FBCA954-ACF3-4385-A705-6ADA54C88B8C}">
      <dsp:nvSpPr>
        <dsp:cNvPr id="0" name=""/>
        <dsp:cNvSpPr/>
      </dsp:nvSpPr>
      <dsp:spPr>
        <a:xfrm>
          <a:off x="1778048" y="2715348"/>
          <a:ext cx="2340087" cy="485092"/>
        </a:xfrm>
        <a:prstGeom prst="chevron">
          <a:avLst/>
        </a:prstGeom>
        <a:solidFill>
          <a:schemeClr val="accent6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9370" tIns="19685" rIns="0" bIns="19685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r-TR" sz="3100" kern="1200" dirty="0"/>
        </a:p>
      </dsp:txBody>
      <dsp:txXfrm>
        <a:off x="2020594" y="2715348"/>
        <a:ext cx="1854995" cy="485092"/>
      </dsp:txXfrm>
    </dsp:sp>
    <dsp:sp modelId="{7EAFB71A-54C2-44B0-BC35-0601A6C74B79}">
      <dsp:nvSpPr>
        <dsp:cNvPr id="0" name=""/>
        <dsp:cNvSpPr/>
      </dsp:nvSpPr>
      <dsp:spPr>
        <a:xfrm>
          <a:off x="506871" y="3331942"/>
          <a:ext cx="1461122" cy="584449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12065" rIns="0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900" kern="1200" dirty="0"/>
            <a:t>KİREMİT</a:t>
          </a:r>
        </a:p>
      </dsp:txBody>
      <dsp:txXfrm>
        <a:off x="799096" y="3331942"/>
        <a:ext cx="876673" cy="584449"/>
      </dsp:txXfrm>
    </dsp:sp>
    <dsp:sp modelId="{1075594D-6082-425B-BEC5-230B0ED926E5}">
      <dsp:nvSpPr>
        <dsp:cNvPr id="0" name=""/>
        <dsp:cNvSpPr/>
      </dsp:nvSpPr>
      <dsp:spPr>
        <a:xfrm>
          <a:off x="1778048" y="3381620"/>
          <a:ext cx="2340087" cy="485092"/>
        </a:xfrm>
        <a:prstGeom prst="chevron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9370" tIns="19685" rIns="0" bIns="19685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r-TR" sz="3100" kern="1200" dirty="0"/>
        </a:p>
      </dsp:txBody>
      <dsp:txXfrm>
        <a:off x="2020594" y="3381620"/>
        <a:ext cx="1854995" cy="485092"/>
      </dsp:txXfrm>
    </dsp:sp>
    <dsp:sp modelId="{892A34C7-ACE3-4C06-BA66-9F22D0A407EC}">
      <dsp:nvSpPr>
        <dsp:cNvPr id="0" name=""/>
        <dsp:cNvSpPr/>
      </dsp:nvSpPr>
      <dsp:spPr>
        <a:xfrm>
          <a:off x="506871" y="3998214"/>
          <a:ext cx="1461122" cy="584449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12065" rIns="0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900" kern="1200" dirty="0"/>
            <a:t>PAMUK</a:t>
          </a:r>
        </a:p>
      </dsp:txBody>
      <dsp:txXfrm>
        <a:off x="799096" y="3998214"/>
        <a:ext cx="876673" cy="584449"/>
      </dsp:txXfrm>
    </dsp:sp>
    <dsp:sp modelId="{C31C544D-EF2D-4D36-B6CF-25E9E95A3F5B}">
      <dsp:nvSpPr>
        <dsp:cNvPr id="0" name=""/>
        <dsp:cNvSpPr/>
      </dsp:nvSpPr>
      <dsp:spPr>
        <a:xfrm>
          <a:off x="1778048" y="4047892"/>
          <a:ext cx="2340087" cy="485092"/>
        </a:xfrm>
        <a:prstGeom prst="chevron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9370" tIns="19685" rIns="0" bIns="19685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r-TR" sz="3100" kern="1200" dirty="0"/>
        </a:p>
      </dsp:txBody>
      <dsp:txXfrm>
        <a:off x="2020594" y="4047892"/>
        <a:ext cx="1854995" cy="485092"/>
      </dsp:txXfrm>
    </dsp:sp>
    <dsp:sp modelId="{318A6EF6-8079-49F7-BF1B-1D1D1457C49F}">
      <dsp:nvSpPr>
        <dsp:cNvPr id="0" name=""/>
        <dsp:cNvSpPr/>
      </dsp:nvSpPr>
      <dsp:spPr>
        <a:xfrm>
          <a:off x="506871" y="4664486"/>
          <a:ext cx="1461122" cy="584449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12065" rIns="0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900" kern="1200" dirty="0"/>
            <a:t>ÇELİK</a:t>
          </a:r>
        </a:p>
      </dsp:txBody>
      <dsp:txXfrm>
        <a:off x="799096" y="4664486"/>
        <a:ext cx="876673" cy="584449"/>
      </dsp:txXfrm>
    </dsp:sp>
    <dsp:sp modelId="{1D9EFB8E-6988-4E2D-88FF-33EA36739786}">
      <dsp:nvSpPr>
        <dsp:cNvPr id="0" name=""/>
        <dsp:cNvSpPr/>
      </dsp:nvSpPr>
      <dsp:spPr>
        <a:xfrm>
          <a:off x="1778048" y="4714164"/>
          <a:ext cx="2340087" cy="485092"/>
        </a:xfrm>
        <a:prstGeom prst="chevron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9370" tIns="19685" rIns="0" bIns="19685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r-TR" sz="3100" kern="1200" dirty="0"/>
        </a:p>
      </dsp:txBody>
      <dsp:txXfrm>
        <a:off x="2020594" y="4714164"/>
        <a:ext cx="1854995" cy="48509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64518C-0442-4F7C-826E-1E7B21A305EC}">
      <dsp:nvSpPr>
        <dsp:cNvPr id="0" name=""/>
        <dsp:cNvSpPr/>
      </dsp:nvSpPr>
      <dsp:spPr>
        <a:xfrm>
          <a:off x="1014800" y="166198"/>
          <a:ext cx="2073539" cy="2439458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9477E03-94BF-4B9D-B8D0-040BE3035368}">
      <dsp:nvSpPr>
        <dsp:cNvPr id="0" name=""/>
        <dsp:cNvSpPr/>
      </dsp:nvSpPr>
      <dsp:spPr>
        <a:xfrm>
          <a:off x="1118477" y="263776"/>
          <a:ext cx="1866185" cy="1585648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F9BDC42-B1AC-4E0E-B687-A38476C607DE}">
      <dsp:nvSpPr>
        <dsp:cNvPr id="0" name=""/>
        <dsp:cNvSpPr/>
      </dsp:nvSpPr>
      <dsp:spPr>
        <a:xfrm>
          <a:off x="1118477" y="2093389"/>
          <a:ext cx="1866185" cy="41468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400" b="0" i="0" kern="1200" dirty="0">
              <a:latin typeface="Chaparral Pro" panose="02060503040505020203" pitchFamily="18" charset="-94"/>
            </a:rPr>
            <a:t>PLASTİK</a:t>
          </a:r>
          <a:endParaRPr lang="tr-TR" sz="1400" kern="1200" dirty="0">
            <a:latin typeface="Chaparral Pro" panose="02060503040505020203" pitchFamily="18" charset="-94"/>
          </a:endParaRPr>
        </a:p>
      </dsp:txBody>
      <dsp:txXfrm>
        <a:off x="1118477" y="2093389"/>
        <a:ext cx="1866185" cy="414688"/>
      </dsp:txXfrm>
    </dsp:sp>
    <dsp:sp modelId="{303D37E6-1888-4FA7-916D-839CEBB4E730}">
      <dsp:nvSpPr>
        <dsp:cNvPr id="0" name=""/>
        <dsp:cNvSpPr/>
      </dsp:nvSpPr>
      <dsp:spPr>
        <a:xfrm>
          <a:off x="1118477" y="1849424"/>
          <a:ext cx="1866185" cy="2439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r-TR" sz="1400" kern="1200" dirty="0">
            <a:latin typeface="Chaparral Pro" panose="02060503040505020203" pitchFamily="18" charset="-94"/>
          </a:endParaRPr>
        </a:p>
      </dsp:txBody>
      <dsp:txXfrm>
        <a:off x="1118477" y="1849424"/>
        <a:ext cx="1866185" cy="243965"/>
      </dsp:txXfrm>
    </dsp:sp>
    <dsp:sp modelId="{4E1086F8-0653-4E50-A46C-25705A89D506}">
      <dsp:nvSpPr>
        <dsp:cNvPr id="0" name=""/>
        <dsp:cNvSpPr/>
      </dsp:nvSpPr>
      <dsp:spPr>
        <a:xfrm>
          <a:off x="3625683" y="166198"/>
          <a:ext cx="2073539" cy="2439458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0BFB3B2-F0B4-4EC9-B938-3AE872E2131F}">
      <dsp:nvSpPr>
        <dsp:cNvPr id="0" name=""/>
        <dsp:cNvSpPr/>
      </dsp:nvSpPr>
      <dsp:spPr>
        <a:xfrm>
          <a:off x="3729360" y="263776"/>
          <a:ext cx="1866185" cy="1585648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3000" r="-3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2B1E17E-4851-4F71-96F7-2880A4EBE809}">
      <dsp:nvSpPr>
        <dsp:cNvPr id="0" name=""/>
        <dsp:cNvSpPr/>
      </dsp:nvSpPr>
      <dsp:spPr>
        <a:xfrm>
          <a:off x="3729360" y="2093389"/>
          <a:ext cx="1866185" cy="41468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400" b="0" i="0" kern="1200" dirty="0">
              <a:latin typeface="Chaparral Pro" panose="02060503040505020203" pitchFamily="18" charset="-94"/>
            </a:rPr>
            <a:t>SAMAN</a:t>
          </a:r>
          <a:endParaRPr lang="tr-TR" sz="1400" kern="1200" dirty="0">
            <a:latin typeface="Chaparral Pro" panose="02060503040505020203" pitchFamily="18" charset="-94"/>
          </a:endParaRPr>
        </a:p>
      </dsp:txBody>
      <dsp:txXfrm>
        <a:off x="3729360" y="2093389"/>
        <a:ext cx="1866185" cy="414688"/>
      </dsp:txXfrm>
    </dsp:sp>
    <dsp:sp modelId="{934A410E-FCAC-447A-8967-BA8A1DAC95B7}">
      <dsp:nvSpPr>
        <dsp:cNvPr id="0" name=""/>
        <dsp:cNvSpPr/>
      </dsp:nvSpPr>
      <dsp:spPr>
        <a:xfrm>
          <a:off x="3729360" y="1849424"/>
          <a:ext cx="1866185" cy="2439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r-TR" sz="1400" kern="1200" dirty="0">
            <a:latin typeface="Chaparral Pro" panose="02060503040505020203" pitchFamily="18" charset="-94"/>
          </a:endParaRPr>
        </a:p>
      </dsp:txBody>
      <dsp:txXfrm>
        <a:off x="3729360" y="1849424"/>
        <a:ext cx="1866185" cy="243965"/>
      </dsp:txXfrm>
    </dsp:sp>
    <dsp:sp modelId="{F036B45B-001D-44B0-A3D7-21430526C1CF}">
      <dsp:nvSpPr>
        <dsp:cNvPr id="0" name=""/>
        <dsp:cNvSpPr/>
      </dsp:nvSpPr>
      <dsp:spPr>
        <a:xfrm>
          <a:off x="6236567" y="166198"/>
          <a:ext cx="2073539" cy="2439458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B70D102-9610-4797-A906-BF696570483D}">
      <dsp:nvSpPr>
        <dsp:cNvPr id="0" name=""/>
        <dsp:cNvSpPr/>
      </dsp:nvSpPr>
      <dsp:spPr>
        <a:xfrm>
          <a:off x="6340244" y="263776"/>
          <a:ext cx="1866185" cy="1585648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000" b="-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C52F30D-A84D-49B8-B4BF-C0B4042AB060}">
      <dsp:nvSpPr>
        <dsp:cNvPr id="0" name=""/>
        <dsp:cNvSpPr/>
      </dsp:nvSpPr>
      <dsp:spPr>
        <a:xfrm>
          <a:off x="6340244" y="2093389"/>
          <a:ext cx="1866185" cy="41468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400" b="0" i="0" kern="1200" dirty="0">
              <a:latin typeface="Chaparral Pro" panose="02060503040505020203" pitchFamily="18" charset="-94"/>
            </a:rPr>
            <a:t>STRAFOR KÖPÜK</a:t>
          </a:r>
          <a:endParaRPr lang="tr-TR" sz="1400" kern="1200" dirty="0">
            <a:latin typeface="Chaparral Pro" panose="02060503040505020203" pitchFamily="18" charset="-94"/>
          </a:endParaRPr>
        </a:p>
      </dsp:txBody>
      <dsp:txXfrm>
        <a:off x="6340244" y="2093389"/>
        <a:ext cx="1866185" cy="414688"/>
      </dsp:txXfrm>
    </dsp:sp>
    <dsp:sp modelId="{F7B472B6-6C9F-407A-BA2F-97A5295E8333}">
      <dsp:nvSpPr>
        <dsp:cNvPr id="0" name=""/>
        <dsp:cNvSpPr/>
      </dsp:nvSpPr>
      <dsp:spPr>
        <a:xfrm>
          <a:off x="6340244" y="1849424"/>
          <a:ext cx="1866185" cy="2439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r-TR" sz="1400" kern="1200" dirty="0">
            <a:latin typeface="Chaparral Pro" panose="02060503040505020203" pitchFamily="18" charset="-94"/>
          </a:endParaRPr>
        </a:p>
      </dsp:txBody>
      <dsp:txXfrm>
        <a:off x="6340244" y="1849424"/>
        <a:ext cx="1866185" cy="243965"/>
      </dsp:txXfrm>
    </dsp:sp>
    <dsp:sp modelId="{85535B98-1BAD-4714-B414-9B0332C08CCF}">
      <dsp:nvSpPr>
        <dsp:cNvPr id="0" name=""/>
        <dsp:cNvSpPr/>
      </dsp:nvSpPr>
      <dsp:spPr>
        <a:xfrm>
          <a:off x="8847450" y="166198"/>
          <a:ext cx="2073539" cy="2439458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569B359-3D34-4924-905F-9E01FD083B13}">
      <dsp:nvSpPr>
        <dsp:cNvPr id="0" name=""/>
        <dsp:cNvSpPr/>
      </dsp:nvSpPr>
      <dsp:spPr>
        <a:xfrm>
          <a:off x="8951127" y="263776"/>
          <a:ext cx="1866185" cy="1585648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EE3C499-18E1-4348-8219-7646BD2BC43D}">
      <dsp:nvSpPr>
        <dsp:cNvPr id="0" name=""/>
        <dsp:cNvSpPr/>
      </dsp:nvSpPr>
      <dsp:spPr>
        <a:xfrm>
          <a:off x="8951127" y="2093389"/>
          <a:ext cx="1866185" cy="41468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400" b="0" i="0" kern="1200" dirty="0">
              <a:latin typeface="Chaparral Pro" panose="02060503040505020203" pitchFamily="18" charset="-94"/>
            </a:rPr>
            <a:t>TAHTA</a:t>
          </a:r>
          <a:endParaRPr lang="tr-TR" sz="1400" kern="1200" dirty="0">
            <a:latin typeface="Chaparral Pro" panose="02060503040505020203" pitchFamily="18" charset="-94"/>
          </a:endParaRPr>
        </a:p>
      </dsp:txBody>
      <dsp:txXfrm>
        <a:off x="8951127" y="2093389"/>
        <a:ext cx="1866185" cy="414688"/>
      </dsp:txXfrm>
    </dsp:sp>
    <dsp:sp modelId="{6AEA3A0B-90FD-4050-B1DE-F5808E3148E1}">
      <dsp:nvSpPr>
        <dsp:cNvPr id="0" name=""/>
        <dsp:cNvSpPr/>
      </dsp:nvSpPr>
      <dsp:spPr>
        <a:xfrm>
          <a:off x="8951127" y="1849424"/>
          <a:ext cx="1866185" cy="2439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r-TR" sz="1400" kern="1200" dirty="0">
            <a:latin typeface="Chaparral Pro" panose="02060503040505020203" pitchFamily="18" charset="-94"/>
          </a:endParaRPr>
        </a:p>
      </dsp:txBody>
      <dsp:txXfrm>
        <a:off x="8951127" y="1849424"/>
        <a:ext cx="1866185" cy="243965"/>
      </dsp:txXfrm>
    </dsp:sp>
    <dsp:sp modelId="{E845FB2C-338E-4BEC-824E-08F02EF4F784}">
      <dsp:nvSpPr>
        <dsp:cNvPr id="0" name=""/>
        <dsp:cNvSpPr/>
      </dsp:nvSpPr>
      <dsp:spPr>
        <a:xfrm>
          <a:off x="1014800" y="2813010"/>
          <a:ext cx="2073539" cy="2439458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C65EB48-E2D0-45EA-9BDF-E8B0E84B8530}">
      <dsp:nvSpPr>
        <dsp:cNvPr id="0" name=""/>
        <dsp:cNvSpPr/>
      </dsp:nvSpPr>
      <dsp:spPr>
        <a:xfrm>
          <a:off x="1118477" y="2910588"/>
          <a:ext cx="1866185" cy="1585648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219755D-95AA-42CE-9FD4-0A836BFFC7B9}">
      <dsp:nvSpPr>
        <dsp:cNvPr id="0" name=""/>
        <dsp:cNvSpPr/>
      </dsp:nvSpPr>
      <dsp:spPr>
        <a:xfrm>
          <a:off x="1118477" y="4740202"/>
          <a:ext cx="1866185" cy="41468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400" b="0" i="0" kern="1200" dirty="0">
              <a:latin typeface="Chaparral Pro" panose="02060503040505020203" pitchFamily="18" charset="-94"/>
            </a:rPr>
            <a:t>PAMUK</a:t>
          </a:r>
          <a:endParaRPr lang="tr-TR" sz="1400" kern="1200" dirty="0">
            <a:latin typeface="Chaparral Pro" panose="02060503040505020203" pitchFamily="18" charset="-94"/>
          </a:endParaRPr>
        </a:p>
      </dsp:txBody>
      <dsp:txXfrm>
        <a:off x="1118477" y="4740202"/>
        <a:ext cx="1866185" cy="414688"/>
      </dsp:txXfrm>
    </dsp:sp>
    <dsp:sp modelId="{6B04274D-0299-49AA-9E4D-80998C5B92F2}">
      <dsp:nvSpPr>
        <dsp:cNvPr id="0" name=""/>
        <dsp:cNvSpPr/>
      </dsp:nvSpPr>
      <dsp:spPr>
        <a:xfrm>
          <a:off x="1118477" y="4496236"/>
          <a:ext cx="1866185" cy="2439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r-TR" sz="1400" kern="1200" dirty="0">
            <a:latin typeface="Chaparral Pro" panose="02060503040505020203" pitchFamily="18" charset="-94"/>
          </a:endParaRPr>
        </a:p>
      </dsp:txBody>
      <dsp:txXfrm>
        <a:off x="1118477" y="4496236"/>
        <a:ext cx="1866185" cy="243965"/>
      </dsp:txXfrm>
    </dsp:sp>
    <dsp:sp modelId="{EC3DC9CF-19F7-4A1F-8FB3-DDC9F3DB34CB}">
      <dsp:nvSpPr>
        <dsp:cNvPr id="0" name=""/>
        <dsp:cNvSpPr/>
      </dsp:nvSpPr>
      <dsp:spPr>
        <a:xfrm>
          <a:off x="3625683" y="2813010"/>
          <a:ext cx="2073539" cy="2439458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8524AFE-0F0D-4D32-B124-36E0D901F727}">
      <dsp:nvSpPr>
        <dsp:cNvPr id="0" name=""/>
        <dsp:cNvSpPr/>
      </dsp:nvSpPr>
      <dsp:spPr>
        <a:xfrm>
          <a:off x="3729360" y="2910588"/>
          <a:ext cx="1866185" cy="1585648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0" r="-30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FC94B20-7B6A-4E12-AB08-0E6707B44423}">
      <dsp:nvSpPr>
        <dsp:cNvPr id="0" name=""/>
        <dsp:cNvSpPr/>
      </dsp:nvSpPr>
      <dsp:spPr>
        <a:xfrm>
          <a:off x="3729360" y="4740202"/>
          <a:ext cx="1866185" cy="41468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400" b="0" i="0" kern="1200" dirty="0">
              <a:latin typeface="Chaparral Pro" panose="02060503040505020203" pitchFamily="18" charset="-94"/>
            </a:rPr>
            <a:t>YÜN</a:t>
          </a:r>
          <a:endParaRPr lang="tr-TR" sz="1400" kern="1200" dirty="0">
            <a:latin typeface="Chaparral Pro" panose="02060503040505020203" pitchFamily="18" charset="-94"/>
          </a:endParaRPr>
        </a:p>
      </dsp:txBody>
      <dsp:txXfrm>
        <a:off x="3729360" y="4740202"/>
        <a:ext cx="1866185" cy="414688"/>
      </dsp:txXfrm>
    </dsp:sp>
    <dsp:sp modelId="{CE442509-AB3F-49CD-A7F3-A8B79AF064EF}">
      <dsp:nvSpPr>
        <dsp:cNvPr id="0" name=""/>
        <dsp:cNvSpPr/>
      </dsp:nvSpPr>
      <dsp:spPr>
        <a:xfrm>
          <a:off x="3729360" y="4496236"/>
          <a:ext cx="1866185" cy="2439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r-TR" sz="1400" kern="1200" dirty="0">
            <a:latin typeface="Chaparral Pro" panose="02060503040505020203" pitchFamily="18" charset="-94"/>
          </a:endParaRPr>
        </a:p>
      </dsp:txBody>
      <dsp:txXfrm>
        <a:off x="3729360" y="4496236"/>
        <a:ext cx="1866185" cy="243965"/>
      </dsp:txXfrm>
    </dsp:sp>
    <dsp:sp modelId="{5789BE04-79A3-4BCA-9A04-AF928D18E3DD}">
      <dsp:nvSpPr>
        <dsp:cNvPr id="0" name=""/>
        <dsp:cNvSpPr/>
      </dsp:nvSpPr>
      <dsp:spPr>
        <a:xfrm>
          <a:off x="6236567" y="2813010"/>
          <a:ext cx="2073539" cy="2439458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DA31FCF-A69E-4BA2-925B-31D61526538F}">
      <dsp:nvSpPr>
        <dsp:cNvPr id="0" name=""/>
        <dsp:cNvSpPr/>
      </dsp:nvSpPr>
      <dsp:spPr>
        <a:xfrm>
          <a:off x="6340244" y="2910588"/>
          <a:ext cx="1866185" cy="1585648"/>
        </a:xfrm>
        <a:prstGeom prst="rect">
          <a:avLst/>
        </a:prstGeom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E890EEC-444E-4B61-8A0A-041DEAEB2E7C}">
      <dsp:nvSpPr>
        <dsp:cNvPr id="0" name=""/>
        <dsp:cNvSpPr/>
      </dsp:nvSpPr>
      <dsp:spPr>
        <a:xfrm>
          <a:off x="6340244" y="4740202"/>
          <a:ext cx="1866185" cy="41468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400" b="0" i="0" kern="1200" dirty="0"/>
            <a:t>BETON</a:t>
          </a:r>
          <a:endParaRPr lang="tr-TR" sz="1400" kern="1200" dirty="0">
            <a:latin typeface="Chaparral Pro" panose="02060503040505020203" pitchFamily="18" charset="-94"/>
          </a:endParaRPr>
        </a:p>
      </dsp:txBody>
      <dsp:txXfrm>
        <a:off x="6340244" y="4740202"/>
        <a:ext cx="1866185" cy="414688"/>
      </dsp:txXfrm>
    </dsp:sp>
    <dsp:sp modelId="{CCF3FC3F-7FEF-4BCC-B47A-1F73837FB0B2}">
      <dsp:nvSpPr>
        <dsp:cNvPr id="0" name=""/>
        <dsp:cNvSpPr/>
      </dsp:nvSpPr>
      <dsp:spPr>
        <a:xfrm>
          <a:off x="6340244" y="4496236"/>
          <a:ext cx="1866185" cy="2439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r-TR" sz="1400" kern="1200" dirty="0">
            <a:latin typeface="Chaparral Pro" panose="02060503040505020203" pitchFamily="18" charset="-94"/>
          </a:endParaRPr>
        </a:p>
      </dsp:txBody>
      <dsp:txXfrm>
        <a:off x="6340244" y="4496236"/>
        <a:ext cx="1866185" cy="243965"/>
      </dsp:txXfrm>
    </dsp:sp>
    <dsp:sp modelId="{5B90AE56-8004-43DF-A022-60CA7B25347C}">
      <dsp:nvSpPr>
        <dsp:cNvPr id="0" name=""/>
        <dsp:cNvSpPr/>
      </dsp:nvSpPr>
      <dsp:spPr>
        <a:xfrm>
          <a:off x="8847450" y="2813010"/>
          <a:ext cx="2073539" cy="2439458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ABA3CC9-764D-4836-9596-B58346A5E372}">
      <dsp:nvSpPr>
        <dsp:cNvPr id="0" name=""/>
        <dsp:cNvSpPr/>
      </dsp:nvSpPr>
      <dsp:spPr>
        <a:xfrm>
          <a:off x="8951127" y="2910588"/>
          <a:ext cx="1866185" cy="1585648"/>
        </a:xfrm>
        <a:prstGeom prst="rect">
          <a:avLst/>
        </a:prstGeom>
        <a:blipFill>
          <a:blip xmlns:r="http://schemas.openxmlformats.org/officeDocument/2006/relationships"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000" b="-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58F604B-3595-4A0C-89DD-32E98F13AC1F}">
      <dsp:nvSpPr>
        <dsp:cNvPr id="0" name=""/>
        <dsp:cNvSpPr/>
      </dsp:nvSpPr>
      <dsp:spPr>
        <a:xfrm>
          <a:off x="8951127" y="4740202"/>
          <a:ext cx="1866185" cy="41468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400" b="0" i="0" kern="1200" dirty="0"/>
            <a:t>SERAMİK</a:t>
          </a:r>
          <a:endParaRPr lang="tr-TR" sz="1400" kern="1200" dirty="0">
            <a:latin typeface="Chaparral Pro" panose="02060503040505020203" pitchFamily="18" charset="-94"/>
          </a:endParaRPr>
        </a:p>
      </dsp:txBody>
      <dsp:txXfrm>
        <a:off x="8951127" y="4740202"/>
        <a:ext cx="1866185" cy="414688"/>
      </dsp:txXfrm>
    </dsp:sp>
    <dsp:sp modelId="{6FCA968E-1D72-427C-ADF8-E1A714586241}">
      <dsp:nvSpPr>
        <dsp:cNvPr id="0" name=""/>
        <dsp:cNvSpPr/>
      </dsp:nvSpPr>
      <dsp:spPr>
        <a:xfrm>
          <a:off x="8951127" y="4496236"/>
          <a:ext cx="1866185" cy="2439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r-TR" sz="1400" kern="1200" dirty="0">
            <a:latin typeface="Chaparral Pro" panose="02060503040505020203" pitchFamily="18" charset="-94"/>
          </a:endParaRPr>
        </a:p>
      </dsp:txBody>
      <dsp:txXfrm>
        <a:off x="8951127" y="4496236"/>
        <a:ext cx="1866185" cy="24396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6A00B34-A080-40B7-B827-1280D0F698CC}">
      <dsp:nvSpPr>
        <dsp:cNvPr id="0" name=""/>
        <dsp:cNvSpPr/>
      </dsp:nvSpPr>
      <dsp:spPr>
        <a:xfrm>
          <a:off x="0" y="97955"/>
          <a:ext cx="7385879" cy="1094219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000" kern="1200" dirty="0">
              <a:solidFill>
                <a:schemeClr val="tx1">
                  <a:lumMod val="95000"/>
                  <a:lumOff val="5000"/>
                </a:schemeClr>
              </a:solidFill>
              <a:latin typeface="Chaparral Pro" panose="02060503040505020203" pitchFamily="18" charset="-94"/>
            </a:rPr>
            <a:t>Maddelerin ısı akışını yavaşlatması ve ısı kayıplarını engellemesi için yapılan işlemlere ısı yalıtımı denir. </a:t>
          </a:r>
        </a:p>
      </dsp:txBody>
      <dsp:txXfrm>
        <a:off x="53415" y="151370"/>
        <a:ext cx="7279049" cy="987389"/>
      </dsp:txXfrm>
    </dsp:sp>
    <dsp:sp modelId="{D26B322A-6F35-40A1-8E7D-4EA71E739DD0}">
      <dsp:nvSpPr>
        <dsp:cNvPr id="0" name=""/>
        <dsp:cNvSpPr/>
      </dsp:nvSpPr>
      <dsp:spPr>
        <a:xfrm>
          <a:off x="0" y="1379375"/>
          <a:ext cx="7385879" cy="1094219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000" kern="1200" dirty="0">
              <a:solidFill>
                <a:schemeClr val="tx1">
                  <a:lumMod val="95000"/>
                  <a:lumOff val="5000"/>
                </a:schemeClr>
              </a:solidFill>
              <a:latin typeface="Chaparral Pro" panose="02060503040505020203" pitchFamily="18" charset="-94"/>
            </a:rPr>
            <a:t>Bu işlemlerde ısıyı iyi iletmediği için kullanılan malzemelere yalıtım malzemeleri adı verilir.</a:t>
          </a:r>
        </a:p>
      </dsp:txBody>
      <dsp:txXfrm>
        <a:off x="53415" y="1432790"/>
        <a:ext cx="7279049" cy="987389"/>
      </dsp:txXfrm>
    </dsp:sp>
    <dsp:sp modelId="{A296ED1A-539E-4FA3-8E80-E15A3C3E506D}">
      <dsp:nvSpPr>
        <dsp:cNvPr id="0" name=""/>
        <dsp:cNvSpPr/>
      </dsp:nvSpPr>
      <dsp:spPr>
        <a:xfrm>
          <a:off x="0" y="2660795"/>
          <a:ext cx="7385879" cy="1094219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000" kern="1200" dirty="0">
              <a:solidFill>
                <a:schemeClr val="tx1">
                  <a:lumMod val="95000"/>
                  <a:lumOff val="5000"/>
                </a:schemeClr>
              </a:solidFill>
              <a:latin typeface="Chaparral Pro" panose="02060503040505020203" pitchFamily="18" charset="-94"/>
            </a:rPr>
            <a:t>Yalıtımda en çok kullanılan malzemeler strafor köpük, tahta, plastik, cam yünü, taş yünü, bakalit, silikon yünü ve katrandır.</a:t>
          </a:r>
        </a:p>
      </dsp:txBody>
      <dsp:txXfrm>
        <a:off x="53415" y="2714210"/>
        <a:ext cx="7279049" cy="987389"/>
      </dsp:txXfrm>
    </dsp:sp>
    <dsp:sp modelId="{A3238724-05A6-4746-A95B-2CA5E8A37F53}">
      <dsp:nvSpPr>
        <dsp:cNvPr id="0" name=""/>
        <dsp:cNvSpPr/>
      </dsp:nvSpPr>
      <dsp:spPr>
        <a:xfrm>
          <a:off x="0" y="4040170"/>
          <a:ext cx="7385879" cy="1094219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000" kern="1200" dirty="0">
              <a:solidFill>
                <a:schemeClr val="tx1">
                  <a:lumMod val="95000"/>
                  <a:lumOff val="5000"/>
                </a:schemeClr>
              </a:solidFill>
              <a:latin typeface="Chaparral Pro" panose="02060503040505020203" pitchFamily="18" charset="-94"/>
            </a:rPr>
            <a:t>Hava, yalıtkan bir maddedir çünkü havayı oluşturan tanecikler arasındaki boşluk fazladır. Bu nedenle tanecikler arasında ısı iletimi yavaş olur.</a:t>
          </a:r>
        </a:p>
      </dsp:txBody>
      <dsp:txXfrm>
        <a:off x="53415" y="4093585"/>
        <a:ext cx="7279049" cy="98738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8E5E3EC-B675-4BC8-9B49-820E65B8C814}">
      <dsp:nvSpPr>
        <dsp:cNvPr id="0" name=""/>
        <dsp:cNvSpPr/>
      </dsp:nvSpPr>
      <dsp:spPr>
        <a:xfrm>
          <a:off x="0" y="273123"/>
          <a:ext cx="5963477" cy="78624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000" kern="1200" dirty="0">
              <a:latin typeface="Chaparral Pro" panose="02060503040505020203" pitchFamily="18" charset="-94"/>
            </a:rPr>
            <a:t>Binalarda ısı yalıtımı sağlamak için</a:t>
          </a:r>
        </a:p>
      </dsp:txBody>
      <dsp:txXfrm>
        <a:off x="38381" y="311504"/>
        <a:ext cx="5886715" cy="709478"/>
      </dsp:txXfrm>
    </dsp:sp>
    <dsp:sp modelId="{BBD2F402-147E-4C36-BB73-F5712177519A}">
      <dsp:nvSpPr>
        <dsp:cNvPr id="0" name=""/>
        <dsp:cNvSpPr/>
      </dsp:nvSpPr>
      <dsp:spPr>
        <a:xfrm>
          <a:off x="0" y="1059363"/>
          <a:ext cx="5963477" cy="40861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9340" tIns="53340" rIns="298704" bIns="53340" numCol="1" spcCol="1270" anchor="t" anchorCtr="0">
          <a:noAutofit/>
        </a:bodyPr>
        <a:lstStyle/>
        <a:p>
          <a:pPr marL="285750" lvl="1" indent="-285750" algn="l" defTabSz="14668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tr-TR" sz="3300" kern="1200" dirty="0">
              <a:latin typeface="Chaparral Pro" panose="02060503040505020203" pitchFamily="18" charset="-94"/>
            </a:rPr>
            <a:t>Binaların dış cephe duvarlarına,</a:t>
          </a:r>
        </a:p>
        <a:p>
          <a:pPr marL="285750" lvl="1" indent="-285750" algn="l" defTabSz="14668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tr-TR" sz="3300" kern="1200" dirty="0">
              <a:latin typeface="Chaparral Pro" panose="02060503040505020203" pitchFamily="18" charset="-94"/>
            </a:rPr>
            <a:t>Binaların çatıları ve yer döşemelerine,</a:t>
          </a:r>
        </a:p>
        <a:p>
          <a:pPr marL="285750" lvl="1" indent="-285750" algn="l" defTabSz="14668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tr-TR" sz="3300" kern="1200" dirty="0">
              <a:latin typeface="Chaparral Pro" panose="02060503040505020203" pitchFamily="18" charset="-94"/>
            </a:rPr>
            <a:t>Binaların giriş kapıları ve pencerelerine,</a:t>
          </a:r>
        </a:p>
        <a:p>
          <a:pPr marL="285750" lvl="1" indent="-285750" algn="l" defTabSz="14668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tr-TR" sz="3300" kern="1200" dirty="0">
              <a:latin typeface="Chaparral Pro" panose="02060503040505020203" pitchFamily="18" charset="-94"/>
            </a:rPr>
            <a:t>Odaları ayıran ara duvarlarına yalıtım yapılmalıdır.</a:t>
          </a:r>
        </a:p>
      </dsp:txBody>
      <dsp:txXfrm>
        <a:off x="0" y="1059363"/>
        <a:ext cx="5963477" cy="408618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E268A5-2C25-4669-9CC5-5E430F8174E5}">
      <dsp:nvSpPr>
        <dsp:cNvPr id="0" name=""/>
        <dsp:cNvSpPr/>
      </dsp:nvSpPr>
      <dsp:spPr>
        <a:xfrm>
          <a:off x="0" y="39239"/>
          <a:ext cx="5963477" cy="691200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400" kern="1200" dirty="0">
              <a:latin typeface="Chaparral Pro" panose="02060503040505020203" pitchFamily="18" charset="-94"/>
            </a:rPr>
            <a:t>Yalıtımı malzemelerinde aranan özellikler</a:t>
          </a:r>
        </a:p>
      </dsp:txBody>
      <dsp:txXfrm>
        <a:off x="0" y="39239"/>
        <a:ext cx="5963477" cy="691200"/>
      </dsp:txXfrm>
    </dsp:sp>
    <dsp:sp modelId="{52E0C958-4313-4819-91B3-C99F94A3A73C}">
      <dsp:nvSpPr>
        <dsp:cNvPr id="0" name=""/>
        <dsp:cNvSpPr/>
      </dsp:nvSpPr>
      <dsp:spPr>
        <a:xfrm>
          <a:off x="0" y="730439"/>
          <a:ext cx="5963477" cy="4479840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70688" bIns="192024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r-TR" sz="2400" b="0" i="0" kern="1200" dirty="0"/>
            <a:t>Ekonomik olmalıdır.</a:t>
          </a:r>
          <a:endParaRPr lang="tr-TR" sz="2400" kern="1200" dirty="0">
            <a:latin typeface="Chaparral Pro" panose="02060503040505020203" pitchFamily="18" charset="-94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tr-TR" sz="2400" b="0" i="0" kern="1200"/>
            <a:t>Yanmaya karşı dayanıklı olmalıdır.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tr-TR" sz="2400" b="0" i="0" kern="1200"/>
            <a:t>Zamanla beraber yapısında bozulma olmamalıdır.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tr-TR" sz="2400" b="0" i="0" kern="1200" dirty="0"/>
            <a:t>Mikroorganizma ve böcekler çoğalmamalıdır.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tr-TR" sz="2400" b="0" i="0" kern="1200"/>
            <a:t>İnsan sağlığına ve doğaya zarar vermemelidir.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tr-TR" sz="2400" b="0" i="0" kern="1200"/>
            <a:t>Çevre şartlarından olumsuz etkilenmemelidir.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tr-TR" sz="2400" b="0" i="0" kern="1200"/>
            <a:t>Kullanımı kolay olmalıdır.</a:t>
          </a:r>
        </a:p>
      </dsp:txBody>
      <dsp:txXfrm>
        <a:off x="0" y="730439"/>
        <a:ext cx="5963477" cy="447984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784E4CD-83D6-4B41-8EB1-641C19504AB9}">
      <dsp:nvSpPr>
        <dsp:cNvPr id="0" name=""/>
        <dsp:cNvSpPr/>
      </dsp:nvSpPr>
      <dsp:spPr>
        <a:xfrm>
          <a:off x="175650" y="360"/>
          <a:ext cx="2360070" cy="944028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400" kern="1200" dirty="0"/>
            <a:t>Kullanıldığı Yerler</a:t>
          </a:r>
        </a:p>
      </dsp:txBody>
      <dsp:txXfrm>
        <a:off x="647664" y="360"/>
        <a:ext cx="1416042" cy="944028"/>
      </dsp:txXfrm>
    </dsp:sp>
    <dsp:sp modelId="{FD07B670-D15D-4EF3-98BB-2AFDAF59A25B}">
      <dsp:nvSpPr>
        <dsp:cNvPr id="0" name=""/>
        <dsp:cNvSpPr/>
      </dsp:nvSpPr>
      <dsp:spPr>
        <a:xfrm>
          <a:off x="2228911" y="80602"/>
          <a:ext cx="3784201" cy="783543"/>
        </a:xfrm>
        <a:prstGeom prst="chevron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0" tIns="16510" rIns="0" bIns="1651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600" kern="1200" dirty="0"/>
            <a:t>İç ve dış duvar cepheleri</a:t>
          </a:r>
        </a:p>
      </dsp:txBody>
      <dsp:txXfrm>
        <a:off x="2620683" y="80602"/>
        <a:ext cx="3000658" cy="783543"/>
      </dsp:txXfrm>
    </dsp:sp>
    <dsp:sp modelId="{16912A31-78CA-4715-B0BA-907C2261726A}">
      <dsp:nvSpPr>
        <dsp:cNvPr id="0" name=""/>
        <dsp:cNvSpPr/>
      </dsp:nvSpPr>
      <dsp:spPr>
        <a:xfrm>
          <a:off x="175650" y="1076552"/>
          <a:ext cx="2360070" cy="944028"/>
        </a:xfrm>
        <a:prstGeom prst="chevron">
          <a:avLst/>
        </a:prstGeom>
        <a:solidFill>
          <a:schemeClr val="accent4">
            <a:hueOff val="2598923"/>
            <a:satOff val="-11992"/>
            <a:lumOff val="44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400" kern="1200" dirty="0"/>
            <a:t>Yanma Özelliği</a:t>
          </a:r>
        </a:p>
      </dsp:txBody>
      <dsp:txXfrm>
        <a:off x="647664" y="1076552"/>
        <a:ext cx="1416042" cy="944028"/>
      </dsp:txXfrm>
    </dsp:sp>
    <dsp:sp modelId="{4E91FF8A-7E4B-41FC-9FAC-1B1235E2DD8F}">
      <dsp:nvSpPr>
        <dsp:cNvPr id="0" name=""/>
        <dsp:cNvSpPr/>
      </dsp:nvSpPr>
      <dsp:spPr>
        <a:xfrm>
          <a:off x="2228911" y="1156795"/>
          <a:ext cx="3784201" cy="783543"/>
        </a:xfrm>
        <a:prstGeom prst="chevron">
          <a:avLst/>
        </a:prstGeom>
        <a:solidFill>
          <a:schemeClr val="accent4">
            <a:tint val="40000"/>
            <a:alpha val="90000"/>
            <a:hueOff val="2878480"/>
            <a:satOff val="-15315"/>
            <a:lumOff val="-873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2878480"/>
              <a:satOff val="-15315"/>
              <a:lumOff val="-87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0" tIns="16510" rIns="0" bIns="1651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600" kern="1200" dirty="0"/>
            <a:t>Alev alır.</a:t>
          </a:r>
        </a:p>
      </dsp:txBody>
      <dsp:txXfrm>
        <a:off x="2620683" y="1156795"/>
        <a:ext cx="3000658" cy="783543"/>
      </dsp:txXfrm>
    </dsp:sp>
    <dsp:sp modelId="{D48DB3F6-32BA-4A90-9A60-8E323929572F}">
      <dsp:nvSpPr>
        <dsp:cNvPr id="0" name=""/>
        <dsp:cNvSpPr/>
      </dsp:nvSpPr>
      <dsp:spPr>
        <a:xfrm>
          <a:off x="175650" y="2152744"/>
          <a:ext cx="2360070" cy="944028"/>
        </a:xfrm>
        <a:prstGeom prst="chevron">
          <a:avLst/>
        </a:prstGeom>
        <a:solidFill>
          <a:schemeClr val="accent4">
            <a:hueOff val="5197846"/>
            <a:satOff val="-23984"/>
            <a:lumOff val="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400" kern="1200" dirty="0"/>
            <a:t>Kullanım Ömrü</a:t>
          </a:r>
        </a:p>
      </dsp:txBody>
      <dsp:txXfrm>
        <a:off x="647664" y="2152744"/>
        <a:ext cx="1416042" cy="944028"/>
      </dsp:txXfrm>
    </dsp:sp>
    <dsp:sp modelId="{FAAD5CC8-6A20-4FD4-B9AC-FDEA0DDA9199}">
      <dsp:nvSpPr>
        <dsp:cNvPr id="0" name=""/>
        <dsp:cNvSpPr/>
      </dsp:nvSpPr>
      <dsp:spPr>
        <a:xfrm>
          <a:off x="2228911" y="2232987"/>
          <a:ext cx="3784201" cy="783543"/>
        </a:xfrm>
        <a:prstGeom prst="chevron">
          <a:avLst/>
        </a:prstGeom>
        <a:solidFill>
          <a:schemeClr val="accent4">
            <a:tint val="40000"/>
            <a:alpha val="90000"/>
            <a:hueOff val="5756959"/>
            <a:satOff val="-30630"/>
            <a:lumOff val="-1745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5756959"/>
              <a:satOff val="-30630"/>
              <a:lumOff val="-174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0" tIns="16510" rIns="0" bIns="1651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600" kern="1200" dirty="0"/>
            <a:t>Uzun ömürlüdür.</a:t>
          </a:r>
        </a:p>
      </dsp:txBody>
      <dsp:txXfrm>
        <a:off x="2620683" y="2232987"/>
        <a:ext cx="3000658" cy="783543"/>
      </dsp:txXfrm>
    </dsp:sp>
    <dsp:sp modelId="{A954B5FC-FD88-438E-B67B-D17CDEE14AE3}">
      <dsp:nvSpPr>
        <dsp:cNvPr id="0" name=""/>
        <dsp:cNvSpPr/>
      </dsp:nvSpPr>
      <dsp:spPr>
        <a:xfrm>
          <a:off x="175650" y="3228937"/>
          <a:ext cx="2360070" cy="944028"/>
        </a:xfrm>
        <a:prstGeom prst="chevron">
          <a:avLst/>
        </a:prstGeom>
        <a:solidFill>
          <a:schemeClr val="accent4">
            <a:hueOff val="7796769"/>
            <a:satOff val="-35976"/>
            <a:lumOff val="132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400" kern="1200" dirty="0"/>
            <a:t>Zararlı/ Zararsız</a:t>
          </a:r>
        </a:p>
      </dsp:txBody>
      <dsp:txXfrm>
        <a:off x="647664" y="3228937"/>
        <a:ext cx="1416042" cy="944028"/>
      </dsp:txXfrm>
    </dsp:sp>
    <dsp:sp modelId="{B5394AD7-A2A4-425C-8078-634E5590A20E}">
      <dsp:nvSpPr>
        <dsp:cNvPr id="0" name=""/>
        <dsp:cNvSpPr/>
      </dsp:nvSpPr>
      <dsp:spPr>
        <a:xfrm>
          <a:off x="2228911" y="3309179"/>
          <a:ext cx="3784201" cy="783543"/>
        </a:xfrm>
        <a:prstGeom prst="chevron">
          <a:avLst/>
        </a:prstGeom>
        <a:solidFill>
          <a:schemeClr val="accent4">
            <a:tint val="40000"/>
            <a:alpha val="90000"/>
            <a:hueOff val="8635439"/>
            <a:satOff val="-45946"/>
            <a:lumOff val="-2618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8635439"/>
              <a:satOff val="-45946"/>
              <a:lumOff val="-261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0" tIns="16510" rIns="0" bIns="1651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600" kern="1200" dirty="0"/>
            <a:t>Zararlı</a:t>
          </a:r>
        </a:p>
      </dsp:txBody>
      <dsp:txXfrm>
        <a:off x="2620683" y="3309179"/>
        <a:ext cx="3000658" cy="783543"/>
      </dsp:txXfrm>
    </dsp:sp>
    <dsp:sp modelId="{2818DFA9-2883-475C-B766-7568F1BE940E}">
      <dsp:nvSpPr>
        <dsp:cNvPr id="0" name=""/>
        <dsp:cNvSpPr/>
      </dsp:nvSpPr>
      <dsp:spPr>
        <a:xfrm>
          <a:off x="175650" y="4305129"/>
          <a:ext cx="2360070" cy="944028"/>
        </a:xfrm>
        <a:prstGeom prst="chevron">
          <a:avLst/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400" kern="1200" dirty="0"/>
            <a:t>Maliyeti</a:t>
          </a:r>
        </a:p>
      </dsp:txBody>
      <dsp:txXfrm>
        <a:off x="647664" y="4305129"/>
        <a:ext cx="1416042" cy="944028"/>
      </dsp:txXfrm>
    </dsp:sp>
    <dsp:sp modelId="{4FBCA954-ACF3-4385-A705-6ADA54C88B8C}">
      <dsp:nvSpPr>
        <dsp:cNvPr id="0" name=""/>
        <dsp:cNvSpPr/>
      </dsp:nvSpPr>
      <dsp:spPr>
        <a:xfrm>
          <a:off x="2228911" y="4385371"/>
          <a:ext cx="3784201" cy="783543"/>
        </a:xfrm>
        <a:prstGeom prst="chevron">
          <a:avLst/>
        </a:prstGeom>
        <a:solidFill>
          <a:schemeClr val="accent4">
            <a:tint val="40000"/>
            <a:alpha val="90000"/>
            <a:hueOff val="11513918"/>
            <a:satOff val="-61261"/>
            <a:lumOff val="-349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11513918"/>
              <a:satOff val="-61261"/>
              <a:lumOff val="-349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0" tIns="16510" rIns="0" bIns="1651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600" kern="1200" dirty="0"/>
            <a:t>Düşük</a:t>
          </a:r>
        </a:p>
      </dsp:txBody>
      <dsp:txXfrm>
        <a:off x="2620683" y="4385371"/>
        <a:ext cx="3000658" cy="783543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784E4CD-83D6-4B41-8EB1-641C19504AB9}">
      <dsp:nvSpPr>
        <dsp:cNvPr id="0" name=""/>
        <dsp:cNvSpPr/>
      </dsp:nvSpPr>
      <dsp:spPr>
        <a:xfrm>
          <a:off x="175650" y="360"/>
          <a:ext cx="2360070" cy="944028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400" kern="1200" dirty="0"/>
            <a:t>Kullanıldığı Yerler</a:t>
          </a:r>
        </a:p>
      </dsp:txBody>
      <dsp:txXfrm>
        <a:off x="647664" y="360"/>
        <a:ext cx="1416042" cy="944028"/>
      </dsp:txXfrm>
    </dsp:sp>
    <dsp:sp modelId="{FD07B670-D15D-4EF3-98BB-2AFDAF59A25B}">
      <dsp:nvSpPr>
        <dsp:cNvPr id="0" name=""/>
        <dsp:cNvSpPr/>
      </dsp:nvSpPr>
      <dsp:spPr>
        <a:xfrm>
          <a:off x="2228911" y="80602"/>
          <a:ext cx="3784201" cy="783543"/>
        </a:xfrm>
        <a:prstGeom prst="chevron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19050" rIns="0" bIns="1905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3000" kern="1200"/>
            <a:t>İç ve dış döşemeler</a:t>
          </a:r>
          <a:endParaRPr lang="tr-TR" sz="3000" kern="1200" dirty="0"/>
        </a:p>
      </dsp:txBody>
      <dsp:txXfrm>
        <a:off x="2620683" y="80602"/>
        <a:ext cx="3000658" cy="783543"/>
      </dsp:txXfrm>
    </dsp:sp>
    <dsp:sp modelId="{16912A31-78CA-4715-B0BA-907C2261726A}">
      <dsp:nvSpPr>
        <dsp:cNvPr id="0" name=""/>
        <dsp:cNvSpPr/>
      </dsp:nvSpPr>
      <dsp:spPr>
        <a:xfrm>
          <a:off x="175650" y="1076552"/>
          <a:ext cx="2360070" cy="944028"/>
        </a:xfrm>
        <a:prstGeom prst="chevron">
          <a:avLst/>
        </a:prstGeom>
        <a:solidFill>
          <a:schemeClr val="accent4">
            <a:hueOff val="2598923"/>
            <a:satOff val="-11992"/>
            <a:lumOff val="44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400" kern="1200" dirty="0"/>
            <a:t>Yanma Özelliği</a:t>
          </a:r>
        </a:p>
      </dsp:txBody>
      <dsp:txXfrm>
        <a:off x="647664" y="1076552"/>
        <a:ext cx="1416042" cy="944028"/>
      </dsp:txXfrm>
    </dsp:sp>
    <dsp:sp modelId="{4E91FF8A-7E4B-41FC-9FAC-1B1235E2DD8F}">
      <dsp:nvSpPr>
        <dsp:cNvPr id="0" name=""/>
        <dsp:cNvSpPr/>
      </dsp:nvSpPr>
      <dsp:spPr>
        <a:xfrm>
          <a:off x="2228911" y="1156795"/>
          <a:ext cx="3784201" cy="783543"/>
        </a:xfrm>
        <a:prstGeom prst="chevron">
          <a:avLst/>
        </a:prstGeom>
        <a:solidFill>
          <a:schemeClr val="accent4">
            <a:tint val="40000"/>
            <a:alpha val="90000"/>
            <a:hueOff val="2878480"/>
            <a:satOff val="-15315"/>
            <a:lumOff val="-873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2878480"/>
              <a:satOff val="-15315"/>
              <a:lumOff val="-87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19050" rIns="0" bIns="1905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3000" kern="1200"/>
            <a:t>Alev alır.</a:t>
          </a:r>
          <a:endParaRPr lang="tr-TR" sz="3000" kern="1200" dirty="0"/>
        </a:p>
      </dsp:txBody>
      <dsp:txXfrm>
        <a:off x="2620683" y="1156795"/>
        <a:ext cx="3000658" cy="783543"/>
      </dsp:txXfrm>
    </dsp:sp>
    <dsp:sp modelId="{D48DB3F6-32BA-4A90-9A60-8E323929572F}">
      <dsp:nvSpPr>
        <dsp:cNvPr id="0" name=""/>
        <dsp:cNvSpPr/>
      </dsp:nvSpPr>
      <dsp:spPr>
        <a:xfrm>
          <a:off x="175650" y="2152744"/>
          <a:ext cx="2360070" cy="944028"/>
        </a:xfrm>
        <a:prstGeom prst="chevron">
          <a:avLst/>
        </a:prstGeom>
        <a:solidFill>
          <a:schemeClr val="accent4">
            <a:hueOff val="5197846"/>
            <a:satOff val="-23984"/>
            <a:lumOff val="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400" kern="1200" dirty="0"/>
            <a:t>Kullanım Ömrü</a:t>
          </a:r>
        </a:p>
      </dsp:txBody>
      <dsp:txXfrm>
        <a:off x="647664" y="2152744"/>
        <a:ext cx="1416042" cy="944028"/>
      </dsp:txXfrm>
    </dsp:sp>
    <dsp:sp modelId="{FAAD5CC8-6A20-4FD4-B9AC-FDEA0DDA9199}">
      <dsp:nvSpPr>
        <dsp:cNvPr id="0" name=""/>
        <dsp:cNvSpPr/>
      </dsp:nvSpPr>
      <dsp:spPr>
        <a:xfrm>
          <a:off x="2228911" y="2232987"/>
          <a:ext cx="3784201" cy="783543"/>
        </a:xfrm>
        <a:prstGeom prst="chevron">
          <a:avLst/>
        </a:prstGeom>
        <a:solidFill>
          <a:schemeClr val="accent4">
            <a:tint val="40000"/>
            <a:alpha val="90000"/>
            <a:hueOff val="5756959"/>
            <a:satOff val="-30630"/>
            <a:lumOff val="-1745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5756959"/>
              <a:satOff val="-30630"/>
              <a:lumOff val="-174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19050" rIns="0" bIns="1905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3000" kern="1200"/>
            <a:t>Kısa ömürlüdür.</a:t>
          </a:r>
          <a:endParaRPr lang="tr-TR" sz="3000" kern="1200" dirty="0"/>
        </a:p>
      </dsp:txBody>
      <dsp:txXfrm>
        <a:off x="2620683" y="2232987"/>
        <a:ext cx="3000658" cy="783543"/>
      </dsp:txXfrm>
    </dsp:sp>
    <dsp:sp modelId="{A954B5FC-FD88-438E-B67B-D17CDEE14AE3}">
      <dsp:nvSpPr>
        <dsp:cNvPr id="0" name=""/>
        <dsp:cNvSpPr/>
      </dsp:nvSpPr>
      <dsp:spPr>
        <a:xfrm>
          <a:off x="175650" y="3228937"/>
          <a:ext cx="2360070" cy="944028"/>
        </a:xfrm>
        <a:prstGeom prst="chevron">
          <a:avLst/>
        </a:prstGeom>
        <a:solidFill>
          <a:schemeClr val="accent4">
            <a:hueOff val="7796769"/>
            <a:satOff val="-35976"/>
            <a:lumOff val="132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400" kern="1200" dirty="0"/>
            <a:t>Zararlı/ Zararsız</a:t>
          </a:r>
        </a:p>
      </dsp:txBody>
      <dsp:txXfrm>
        <a:off x="647664" y="3228937"/>
        <a:ext cx="1416042" cy="944028"/>
      </dsp:txXfrm>
    </dsp:sp>
    <dsp:sp modelId="{B5394AD7-A2A4-425C-8078-634E5590A20E}">
      <dsp:nvSpPr>
        <dsp:cNvPr id="0" name=""/>
        <dsp:cNvSpPr/>
      </dsp:nvSpPr>
      <dsp:spPr>
        <a:xfrm>
          <a:off x="2228911" y="3309179"/>
          <a:ext cx="3784201" cy="783543"/>
        </a:xfrm>
        <a:prstGeom prst="chevron">
          <a:avLst/>
        </a:prstGeom>
        <a:solidFill>
          <a:schemeClr val="accent4">
            <a:tint val="40000"/>
            <a:alpha val="90000"/>
            <a:hueOff val="8635439"/>
            <a:satOff val="-45946"/>
            <a:lumOff val="-2618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8635439"/>
              <a:satOff val="-45946"/>
              <a:lumOff val="-261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19050" rIns="0" bIns="1905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3000" kern="1200" dirty="0"/>
            <a:t>Zararsız</a:t>
          </a:r>
        </a:p>
      </dsp:txBody>
      <dsp:txXfrm>
        <a:off x="2620683" y="3309179"/>
        <a:ext cx="3000658" cy="783543"/>
      </dsp:txXfrm>
    </dsp:sp>
    <dsp:sp modelId="{2818DFA9-2883-475C-B766-7568F1BE940E}">
      <dsp:nvSpPr>
        <dsp:cNvPr id="0" name=""/>
        <dsp:cNvSpPr/>
      </dsp:nvSpPr>
      <dsp:spPr>
        <a:xfrm>
          <a:off x="175650" y="4305129"/>
          <a:ext cx="2360070" cy="944028"/>
        </a:xfrm>
        <a:prstGeom prst="chevron">
          <a:avLst/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400" kern="1200" dirty="0"/>
            <a:t>Maliyeti</a:t>
          </a:r>
        </a:p>
      </dsp:txBody>
      <dsp:txXfrm>
        <a:off x="647664" y="4305129"/>
        <a:ext cx="1416042" cy="944028"/>
      </dsp:txXfrm>
    </dsp:sp>
    <dsp:sp modelId="{4FBCA954-ACF3-4385-A705-6ADA54C88B8C}">
      <dsp:nvSpPr>
        <dsp:cNvPr id="0" name=""/>
        <dsp:cNvSpPr/>
      </dsp:nvSpPr>
      <dsp:spPr>
        <a:xfrm>
          <a:off x="2228911" y="4385371"/>
          <a:ext cx="3784201" cy="783543"/>
        </a:xfrm>
        <a:prstGeom prst="chevron">
          <a:avLst/>
        </a:prstGeom>
        <a:solidFill>
          <a:schemeClr val="accent4">
            <a:tint val="40000"/>
            <a:alpha val="90000"/>
            <a:hueOff val="11513918"/>
            <a:satOff val="-61261"/>
            <a:lumOff val="-349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11513918"/>
              <a:satOff val="-61261"/>
              <a:lumOff val="-349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19050" rIns="0" bIns="1905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3000" kern="1200" dirty="0"/>
            <a:t>Orta</a:t>
          </a:r>
        </a:p>
      </dsp:txBody>
      <dsp:txXfrm>
        <a:off x="2620683" y="4385371"/>
        <a:ext cx="3000658" cy="783543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784E4CD-83D6-4B41-8EB1-641C19504AB9}">
      <dsp:nvSpPr>
        <dsp:cNvPr id="0" name=""/>
        <dsp:cNvSpPr/>
      </dsp:nvSpPr>
      <dsp:spPr>
        <a:xfrm>
          <a:off x="175650" y="360"/>
          <a:ext cx="2360070" cy="944028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400" kern="1200" dirty="0"/>
            <a:t>Kullanıldığı Yerler</a:t>
          </a:r>
        </a:p>
      </dsp:txBody>
      <dsp:txXfrm>
        <a:off x="647664" y="360"/>
        <a:ext cx="1416042" cy="944028"/>
      </dsp:txXfrm>
    </dsp:sp>
    <dsp:sp modelId="{FD07B670-D15D-4EF3-98BB-2AFDAF59A25B}">
      <dsp:nvSpPr>
        <dsp:cNvPr id="0" name=""/>
        <dsp:cNvSpPr/>
      </dsp:nvSpPr>
      <dsp:spPr>
        <a:xfrm>
          <a:off x="2228911" y="80602"/>
          <a:ext cx="3784201" cy="783543"/>
        </a:xfrm>
        <a:prstGeom prst="chevron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0" tIns="16510" rIns="0" bIns="1651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600" kern="1200" dirty="0"/>
            <a:t>Tavan, iç ve dış duvarlar</a:t>
          </a:r>
        </a:p>
      </dsp:txBody>
      <dsp:txXfrm>
        <a:off x="2620683" y="80602"/>
        <a:ext cx="3000658" cy="783543"/>
      </dsp:txXfrm>
    </dsp:sp>
    <dsp:sp modelId="{16912A31-78CA-4715-B0BA-907C2261726A}">
      <dsp:nvSpPr>
        <dsp:cNvPr id="0" name=""/>
        <dsp:cNvSpPr/>
      </dsp:nvSpPr>
      <dsp:spPr>
        <a:xfrm>
          <a:off x="175650" y="1076552"/>
          <a:ext cx="2360070" cy="944028"/>
        </a:xfrm>
        <a:prstGeom prst="chevron">
          <a:avLst/>
        </a:prstGeom>
        <a:solidFill>
          <a:schemeClr val="accent4">
            <a:hueOff val="2598923"/>
            <a:satOff val="-11992"/>
            <a:lumOff val="44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400" kern="1200" dirty="0"/>
            <a:t>Yanma Özelliği</a:t>
          </a:r>
        </a:p>
      </dsp:txBody>
      <dsp:txXfrm>
        <a:off x="647664" y="1076552"/>
        <a:ext cx="1416042" cy="944028"/>
      </dsp:txXfrm>
    </dsp:sp>
    <dsp:sp modelId="{4E91FF8A-7E4B-41FC-9FAC-1B1235E2DD8F}">
      <dsp:nvSpPr>
        <dsp:cNvPr id="0" name=""/>
        <dsp:cNvSpPr/>
      </dsp:nvSpPr>
      <dsp:spPr>
        <a:xfrm>
          <a:off x="2228911" y="1156795"/>
          <a:ext cx="3784201" cy="783543"/>
        </a:xfrm>
        <a:prstGeom prst="chevron">
          <a:avLst/>
        </a:prstGeom>
        <a:solidFill>
          <a:schemeClr val="accent4">
            <a:tint val="40000"/>
            <a:alpha val="90000"/>
            <a:hueOff val="2878480"/>
            <a:satOff val="-15315"/>
            <a:lumOff val="-873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2878480"/>
              <a:satOff val="-15315"/>
              <a:lumOff val="-87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0" tIns="16510" rIns="0" bIns="1651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600" kern="1200" dirty="0"/>
            <a:t>Yanmaz.</a:t>
          </a:r>
        </a:p>
      </dsp:txBody>
      <dsp:txXfrm>
        <a:off x="2620683" y="1156795"/>
        <a:ext cx="3000658" cy="783543"/>
      </dsp:txXfrm>
    </dsp:sp>
    <dsp:sp modelId="{D48DB3F6-32BA-4A90-9A60-8E323929572F}">
      <dsp:nvSpPr>
        <dsp:cNvPr id="0" name=""/>
        <dsp:cNvSpPr/>
      </dsp:nvSpPr>
      <dsp:spPr>
        <a:xfrm>
          <a:off x="175650" y="2152744"/>
          <a:ext cx="2360070" cy="944028"/>
        </a:xfrm>
        <a:prstGeom prst="chevron">
          <a:avLst/>
        </a:prstGeom>
        <a:solidFill>
          <a:schemeClr val="accent4">
            <a:hueOff val="5197846"/>
            <a:satOff val="-23984"/>
            <a:lumOff val="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400" kern="1200" dirty="0"/>
            <a:t>Kullanım Ömrü</a:t>
          </a:r>
        </a:p>
      </dsp:txBody>
      <dsp:txXfrm>
        <a:off x="647664" y="2152744"/>
        <a:ext cx="1416042" cy="944028"/>
      </dsp:txXfrm>
    </dsp:sp>
    <dsp:sp modelId="{FAAD5CC8-6A20-4FD4-B9AC-FDEA0DDA9199}">
      <dsp:nvSpPr>
        <dsp:cNvPr id="0" name=""/>
        <dsp:cNvSpPr/>
      </dsp:nvSpPr>
      <dsp:spPr>
        <a:xfrm>
          <a:off x="2228911" y="2232987"/>
          <a:ext cx="3784201" cy="783543"/>
        </a:xfrm>
        <a:prstGeom prst="chevron">
          <a:avLst/>
        </a:prstGeom>
        <a:solidFill>
          <a:schemeClr val="accent4">
            <a:tint val="40000"/>
            <a:alpha val="90000"/>
            <a:hueOff val="5756959"/>
            <a:satOff val="-30630"/>
            <a:lumOff val="-1745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5756959"/>
              <a:satOff val="-30630"/>
              <a:lumOff val="-174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0" tIns="16510" rIns="0" bIns="1651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600" kern="1200" dirty="0"/>
            <a:t>Uzun ömürlüdür.</a:t>
          </a:r>
        </a:p>
      </dsp:txBody>
      <dsp:txXfrm>
        <a:off x="2620683" y="2232987"/>
        <a:ext cx="3000658" cy="783543"/>
      </dsp:txXfrm>
    </dsp:sp>
    <dsp:sp modelId="{A954B5FC-FD88-438E-B67B-D17CDEE14AE3}">
      <dsp:nvSpPr>
        <dsp:cNvPr id="0" name=""/>
        <dsp:cNvSpPr/>
      </dsp:nvSpPr>
      <dsp:spPr>
        <a:xfrm>
          <a:off x="175650" y="3228937"/>
          <a:ext cx="2360070" cy="944028"/>
        </a:xfrm>
        <a:prstGeom prst="chevron">
          <a:avLst/>
        </a:prstGeom>
        <a:solidFill>
          <a:schemeClr val="accent4">
            <a:hueOff val="7796769"/>
            <a:satOff val="-35976"/>
            <a:lumOff val="132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400" kern="1200" dirty="0"/>
            <a:t>Zararlı/ Zararsız</a:t>
          </a:r>
        </a:p>
      </dsp:txBody>
      <dsp:txXfrm>
        <a:off x="647664" y="3228937"/>
        <a:ext cx="1416042" cy="944028"/>
      </dsp:txXfrm>
    </dsp:sp>
    <dsp:sp modelId="{B5394AD7-A2A4-425C-8078-634E5590A20E}">
      <dsp:nvSpPr>
        <dsp:cNvPr id="0" name=""/>
        <dsp:cNvSpPr/>
      </dsp:nvSpPr>
      <dsp:spPr>
        <a:xfrm>
          <a:off x="2228911" y="3309179"/>
          <a:ext cx="3784201" cy="783543"/>
        </a:xfrm>
        <a:prstGeom prst="chevron">
          <a:avLst/>
        </a:prstGeom>
        <a:solidFill>
          <a:schemeClr val="accent4">
            <a:tint val="40000"/>
            <a:alpha val="90000"/>
            <a:hueOff val="8635439"/>
            <a:satOff val="-45946"/>
            <a:lumOff val="-2618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8635439"/>
              <a:satOff val="-45946"/>
              <a:lumOff val="-261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0" tIns="16510" rIns="0" bIns="1651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600" kern="1200" dirty="0"/>
            <a:t>Zararsız</a:t>
          </a:r>
        </a:p>
      </dsp:txBody>
      <dsp:txXfrm>
        <a:off x="2620683" y="3309179"/>
        <a:ext cx="3000658" cy="783543"/>
      </dsp:txXfrm>
    </dsp:sp>
    <dsp:sp modelId="{2818DFA9-2883-475C-B766-7568F1BE940E}">
      <dsp:nvSpPr>
        <dsp:cNvPr id="0" name=""/>
        <dsp:cNvSpPr/>
      </dsp:nvSpPr>
      <dsp:spPr>
        <a:xfrm>
          <a:off x="175650" y="4305129"/>
          <a:ext cx="2360070" cy="944028"/>
        </a:xfrm>
        <a:prstGeom prst="chevron">
          <a:avLst/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400" kern="1200" dirty="0"/>
            <a:t>Maliyeti</a:t>
          </a:r>
        </a:p>
      </dsp:txBody>
      <dsp:txXfrm>
        <a:off x="647664" y="4305129"/>
        <a:ext cx="1416042" cy="944028"/>
      </dsp:txXfrm>
    </dsp:sp>
    <dsp:sp modelId="{4FBCA954-ACF3-4385-A705-6ADA54C88B8C}">
      <dsp:nvSpPr>
        <dsp:cNvPr id="0" name=""/>
        <dsp:cNvSpPr/>
      </dsp:nvSpPr>
      <dsp:spPr>
        <a:xfrm>
          <a:off x="2228911" y="4385371"/>
          <a:ext cx="3784201" cy="783543"/>
        </a:xfrm>
        <a:prstGeom prst="chevron">
          <a:avLst/>
        </a:prstGeom>
        <a:solidFill>
          <a:schemeClr val="accent4">
            <a:tint val="40000"/>
            <a:alpha val="90000"/>
            <a:hueOff val="11513918"/>
            <a:satOff val="-61261"/>
            <a:lumOff val="-349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11513918"/>
              <a:satOff val="-61261"/>
              <a:lumOff val="-349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0" tIns="16510" rIns="0" bIns="1651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600" kern="1200"/>
            <a:t>Düşük</a:t>
          </a:r>
          <a:endParaRPr lang="tr-TR" sz="2600" kern="1200" dirty="0"/>
        </a:p>
      </dsp:txBody>
      <dsp:txXfrm>
        <a:off x="2620683" y="4385371"/>
        <a:ext cx="3000658" cy="78354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CaptionedPictures">
  <dgm:title val=""/>
  <dgm:desc val=""/>
  <dgm:catLst>
    <dgm:cat type="picture" pri="5000"/>
    <dgm:cat type="pictureconvert" pri="5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op="equ"/>
      <dgm:constr type="primFontSz" for="des" forName="Child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varLst>
          <dgm:chMax val="1"/>
          <dgm:chPref val="1"/>
        </dgm:varLst>
        <dgm:alg type="composite">
          <dgm:param type="ar" val="0.85"/>
        </dgm:alg>
        <dgm:shape xmlns:r="http://schemas.openxmlformats.org/officeDocument/2006/relationships" r:blip="">
          <dgm:adjLst/>
        </dgm:shape>
        <dgm:constrLst>
          <dgm:constr type="l" for="ch" forName="Accent" refType="w" fact="0"/>
          <dgm:constr type="t" for="ch" forName="Accent" refType="h" fact="0"/>
          <dgm:constr type="w" for="ch" forName="Accent" refType="w"/>
          <dgm:constr type="h" for="ch" forName="Accent" refType="h"/>
          <dgm:constr type="l" for="ch" forName="Image" refType="w" fact="0.05"/>
          <dgm:constr type="t" for="ch" forName="Image" refType="h" fact="0.04"/>
          <dgm:constr type="w" for="ch" forName="Image" refType="w" fact="0.9"/>
          <dgm:constr type="h" for="ch" forName="Image" refType="h" fact="0.65"/>
          <dgm:constr type="l" for="ch" forName="ChildComposite" refType="w" fact="0.05"/>
          <dgm:constr type="t" for="ch" forName="ChildComposite" refType="h" fact="0.69"/>
          <dgm:constr type="w" for="ch" forName="ChildComposite" refType="w" fact="0.9"/>
          <dgm:constr type="h" for="ch" forName="ChildComposite" refType="h" fact="0.27"/>
        </dgm:constrLst>
        <dgm:layoutNode name="Accent" styleLbl="trAlignAcc1">
          <dgm:varLst>
            <dgm:chMax val="0"/>
            <dgm:chPref val="0"/>
          </dgm:varLst>
          <dgm:alg type="sp"/>
          <dgm:shape xmlns:r="http://schemas.openxmlformats.org/officeDocument/2006/relationships" type="rect" r:blip="">
            <dgm:adjLst/>
          </dgm:shape>
          <dgm:presOf/>
        </dgm:layoutNode>
        <dgm:layoutNode name="Image" styleLbl="alignImgPlace1">
          <dgm:varLst>
            <dgm:chMax val="0"/>
            <dgm:chPref val="0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Composite">
          <dgm:alg type="composite"/>
          <dgm:shape xmlns:r="http://schemas.openxmlformats.org/officeDocument/2006/relationships" r:blip="">
            <dgm:adjLst/>
          </dgm:shape>
          <dgm:choose name="Name4">
            <dgm:if name="Name5" axis="ch" ptType="node" func="cnt" op="gte" val="1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 fact="0.3704"/>
                <dgm:constr type="l" for="ch" forName="Child" refType="w" fact="0"/>
                <dgm:constr type="t" for="ch" forName="Child" refType="h" fact="0.3704"/>
                <dgm:constr type="w" for="ch" forName="Child" refType="w"/>
                <dgm:constr type="h" for="ch" forName="Child" refType="h" fact="0.6296"/>
              </dgm:constrLst>
            </dgm:if>
            <dgm:else name="Name6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/>
                <dgm:constr type="l" for="ch" forName="Child" refType="w" fact="0"/>
                <dgm:constr type="t" for="ch" forName="Child" refType="h" fact="0"/>
                <dgm:constr type="w" for="ch" forName="Child" refType="w" fact="0"/>
                <dgm:constr type="h" for="ch" forName="Child" refType="h" fact="0"/>
              </dgm:constrLst>
            </dgm:else>
          </dgm:choose>
          <dgm:layoutNode name="Child" styleLbl="node1">
            <dgm:varLst>
              <dgm:chMax val="0"/>
              <dgm:chPref val="0"/>
              <dgm:bulletEnabled val="1"/>
            </dgm:varLst>
            <dgm:choose name="Name7">
              <dgm:if name="Name8" axis="ch" ptType="node" func="cnt" op="gt" val="1">
                <dgm:alg type="tx">
                  <dgm:param type="parTxLTRAlign" val="l"/>
                  <dgm:param type="parTxRTLAlign" val="r"/>
                  <dgm:param type="txAnchorVert" val="mid"/>
                  <dgm:param type="txAnchorVertCh" val="mid"/>
                </dgm:alg>
              </dgm:if>
              <dgm:else name="Name9">
                <dgm:alg type="tx">
                  <dgm:param type="parTxLTRAlign" val="ctr"/>
                  <dgm:param type="parTxRTLAlign" val="ctr"/>
                  <dgm:param type="shpTxLTRAlignCh" val="l"/>
                  <dgm:param type="shpTxRTLAlignCh" val="r"/>
                  <dgm:param type="txAnchorVert" val="mid"/>
                  <dgm:param type="txAnchorVertCh" val="mid"/>
                </dgm:alg>
              </dgm:else>
            </dgm:choose>
            <dgm:choose name="Name10">
              <dgm:if name="Name11" axis="ch" ptType="node" func="cnt" op="gte" val="1">
                <dgm:shape xmlns:r="http://schemas.openxmlformats.org/officeDocument/2006/relationships" type="rect" r:blip="">
                  <dgm:adjLst/>
                </dgm:shape>
              </dgm:if>
              <dgm:else name="Name12">
                <dgm:shape xmlns:r="http://schemas.openxmlformats.org/officeDocument/2006/relationships" type="rect" r:blip="" hideGeom="1">
                  <dgm:adjLst/>
                </dgm:shape>
              </dgm:else>
            </dgm:choose>
            <dgm:choose name="Name13">
              <dgm:if name="Name14" axis="ch" ptType="node" func="cnt" op="gte" val="1">
                <dgm:presOf axis="des" ptType="node"/>
              </dgm:if>
              <dgm:else name="Name15">
                <dgm:presOf/>
              </dgm:else>
            </dgm:choose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Parent" styleLbl="revTx">
            <dgm:varLst>
              <dgm:chMax val="1"/>
              <dgm:chPref val="0"/>
              <dgm:bulletEnabled val="1"/>
            </dgm:varLst>
            <dgm:alg type="tx">
              <dgm:param type="shpTxLTRAlignCh" val="ctr"/>
              <dgm:param type="txAnchorVert" val="mid"/>
            </dgm:alg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CaptionedPictures">
  <dgm:title val=""/>
  <dgm:desc val=""/>
  <dgm:catLst>
    <dgm:cat type="picture" pri="5000"/>
    <dgm:cat type="pictureconvert" pri="5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op="equ"/>
      <dgm:constr type="primFontSz" for="des" forName="Child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varLst>
          <dgm:chMax val="1"/>
          <dgm:chPref val="1"/>
        </dgm:varLst>
        <dgm:alg type="composite">
          <dgm:param type="ar" val="0.85"/>
        </dgm:alg>
        <dgm:shape xmlns:r="http://schemas.openxmlformats.org/officeDocument/2006/relationships" r:blip="">
          <dgm:adjLst/>
        </dgm:shape>
        <dgm:constrLst>
          <dgm:constr type="l" for="ch" forName="Accent" refType="w" fact="0"/>
          <dgm:constr type="t" for="ch" forName="Accent" refType="h" fact="0"/>
          <dgm:constr type="w" for="ch" forName="Accent" refType="w"/>
          <dgm:constr type="h" for="ch" forName="Accent" refType="h"/>
          <dgm:constr type="l" for="ch" forName="Image" refType="w" fact="0.05"/>
          <dgm:constr type="t" for="ch" forName="Image" refType="h" fact="0.04"/>
          <dgm:constr type="w" for="ch" forName="Image" refType="w" fact="0.9"/>
          <dgm:constr type="h" for="ch" forName="Image" refType="h" fact="0.65"/>
          <dgm:constr type="l" for="ch" forName="ChildComposite" refType="w" fact="0.05"/>
          <dgm:constr type="t" for="ch" forName="ChildComposite" refType="h" fact="0.69"/>
          <dgm:constr type="w" for="ch" forName="ChildComposite" refType="w" fact="0.9"/>
          <dgm:constr type="h" for="ch" forName="ChildComposite" refType="h" fact="0.27"/>
        </dgm:constrLst>
        <dgm:layoutNode name="Accent" styleLbl="trAlignAcc1">
          <dgm:varLst>
            <dgm:chMax val="0"/>
            <dgm:chPref val="0"/>
          </dgm:varLst>
          <dgm:alg type="sp"/>
          <dgm:shape xmlns:r="http://schemas.openxmlformats.org/officeDocument/2006/relationships" type="rect" r:blip="">
            <dgm:adjLst/>
          </dgm:shape>
          <dgm:presOf/>
        </dgm:layoutNode>
        <dgm:layoutNode name="Image" styleLbl="alignImgPlace1">
          <dgm:varLst>
            <dgm:chMax val="0"/>
            <dgm:chPref val="0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Composite">
          <dgm:alg type="composite"/>
          <dgm:shape xmlns:r="http://schemas.openxmlformats.org/officeDocument/2006/relationships" r:blip="">
            <dgm:adjLst/>
          </dgm:shape>
          <dgm:choose name="Name4">
            <dgm:if name="Name5" axis="ch" ptType="node" func="cnt" op="gte" val="1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 fact="0.3704"/>
                <dgm:constr type="l" for="ch" forName="Child" refType="w" fact="0"/>
                <dgm:constr type="t" for="ch" forName="Child" refType="h" fact="0.3704"/>
                <dgm:constr type="w" for="ch" forName="Child" refType="w"/>
                <dgm:constr type="h" for="ch" forName="Child" refType="h" fact="0.6296"/>
              </dgm:constrLst>
            </dgm:if>
            <dgm:else name="Name6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/>
                <dgm:constr type="l" for="ch" forName="Child" refType="w" fact="0"/>
                <dgm:constr type="t" for="ch" forName="Child" refType="h" fact="0"/>
                <dgm:constr type="w" for="ch" forName="Child" refType="w" fact="0"/>
                <dgm:constr type="h" for="ch" forName="Child" refType="h" fact="0"/>
              </dgm:constrLst>
            </dgm:else>
          </dgm:choose>
          <dgm:layoutNode name="Child" styleLbl="node1">
            <dgm:varLst>
              <dgm:chMax val="0"/>
              <dgm:chPref val="0"/>
              <dgm:bulletEnabled val="1"/>
            </dgm:varLst>
            <dgm:choose name="Name7">
              <dgm:if name="Name8" axis="ch" ptType="node" func="cnt" op="gt" val="1">
                <dgm:alg type="tx">
                  <dgm:param type="parTxLTRAlign" val="l"/>
                  <dgm:param type="parTxRTLAlign" val="r"/>
                  <dgm:param type="txAnchorVert" val="mid"/>
                  <dgm:param type="txAnchorVertCh" val="mid"/>
                </dgm:alg>
              </dgm:if>
              <dgm:else name="Name9">
                <dgm:alg type="tx">
                  <dgm:param type="parTxLTRAlign" val="ctr"/>
                  <dgm:param type="parTxRTLAlign" val="ctr"/>
                  <dgm:param type="shpTxLTRAlignCh" val="l"/>
                  <dgm:param type="shpTxRTLAlignCh" val="r"/>
                  <dgm:param type="txAnchorVert" val="mid"/>
                  <dgm:param type="txAnchorVertCh" val="mid"/>
                </dgm:alg>
              </dgm:else>
            </dgm:choose>
            <dgm:choose name="Name10">
              <dgm:if name="Name11" axis="ch" ptType="node" func="cnt" op="gte" val="1">
                <dgm:shape xmlns:r="http://schemas.openxmlformats.org/officeDocument/2006/relationships" type="rect" r:blip="">
                  <dgm:adjLst/>
                </dgm:shape>
              </dgm:if>
              <dgm:else name="Name12">
                <dgm:shape xmlns:r="http://schemas.openxmlformats.org/officeDocument/2006/relationships" type="rect" r:blip="" hideGeom="1">
                  <dgm:adjLst/>
                </dgm:shape>
              </dgm:else>
            </dgm:choose>
            <dgm:choose name="Name13">
              <dgm:if name="Name14" axis="ch" ptType="node" func="cnt" op="gte" val="1">
                <dgm:presOf axis="des" ptType="node"/>
              </dgm:if>
              <dgm:else name="Name15">
                <dgm:presOf/>
              </dgm:else>
            </dgm:choose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Parent" styleLbl="revTx">
            <dgm:varLst>
              <dgm:chMax val="1"/>
              <dgm:chPref val="0"/>
              <dgm:bulletEnabled val="1"/>
            </dgm:varLst>
            <dgm:alg type="tx">
              <dgm:param type="shpTxLTRAlignCh" val="ctr"/>
              <dgm:param type="txAnchorVert" val="mid"/>
            </dgm:alg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48343F-4961-4E4A-BEA9-D17FB15B937F}" type="datetimeFigureOut">
              <a:rPr lang="tr-TR" smtClean="0"/>
              <a:t>14.02.2021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AC59B1-03A6-4AE8-9774-1F84F14B596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960648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AC59B1-03A6-4AE8-9774-1F84F14B596B}" type="slidenum">
              <a:rPr lang="tr-TR" smtClean="0"/>
              <a:t>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601694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AC59B1-03A6-4AE8-9774-1F84F14B596B}" type="slidenum">
              <a:rPr lang="tr-TR" smtClean="0"/>
              <a:t>11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056213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AC59B1-03A6-4AE8-9774-1F84F14B596B}" type="slidenum">
              <a:rPr lang="tr-TR" smtClean="0"/>
              <a:t>12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284219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AC59B1-03A6-4AE8-9774-1F84F14B596B}" type="slidenum">
              <a:rPr lang="tr-TR" smtClean="0"/>
              <a:t>13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651819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AC59B1-03A6-4AE8-9774-1F84F14B596B}" type="slidenum">
              <a:rPr lang="tr-TR" smtClean="0"/>
              <a:t>14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164605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AC59B1-03A6-4AE8-9774-1F84F14B596B}" type="slidenum">
              <a:rPr lang="tr-TR" smtClean="0"/>
              <a:t>15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5272199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AC59B1-03A6-4AE8-9774-1F84F14B596B}" type="slidenum">
              <a:rPr lang="tr-TR" smtClean="0"/>
              <a:t>16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911408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AC59B1-03A6-4AE8-9774-1F84F14B596B}" type="slidenum">
              <a:rPr lang="tr-TR" smtClean="0"/>
              <a:t>17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2467754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AC59B1-03A6-4AE8-9774-1F84F14B596B}" type="slidenum">
              <a:rPr lang="tr-TR" smtClean="0"/>
              <a:t>18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1891751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AC59B1-03A6-4AE8-9774-1F84F14B596B}" type="slidenum">
              <a:rPr lang="tr-TR" smtClean="0"/>
              <a:t>19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105884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AC59B1-03A6-4AE8-9774-1F84F14B596B}" type="slidenum">
              <a:rPr lang="tr-TR" smtClean="0"/>
              <a:t>20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119102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AC59B1-03A6-4AE8-9774-1F84F14B596B}" type="slidenum">
              <a:rPr lang="tr-TR" smtClean="0"/>
              <a:t>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7277553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AC59B1-03A6-4AE8-9774-1F84F14B596B}" type="slidenum">
              <a:rPr lang="tr-TR" smtClean="0"/>
              <a:t>21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5134636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AC59B1-03A6-4AE8-9774-1F84F14B596B}" type="slidenum">
              <a:rPr lang="tr-TR" smtClean="0"/>
              <a:t>22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986532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AC59B1-03A6-4AE8-9774-1F84F14B596B}" type="slidenum">
              <a:rPr lang="tr-TR" smtClean="0"/>
              <a:t>23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659130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AC59B1-03A6-4AE8-9774-1F84F14B596B}" type="slidenum">
              <a:rPr lang="tr-TR" smtClean="0"/>
              <a:t>24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455658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AC59B1-03A6-4AE8-9774-1F84F14B596B}" type="slidenum">
              <a:rPr lang="tr-TR" smtClean="0"/>
              <a:t>25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1239715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AC59B1-03A6-4AE8-9774-1F84F14B596B}" type="slidenum">
              <a:rPr lang="tr-TR" smtClean="0"/>
              <a:t>26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991561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AC59B1-03A6-4AE8-9774-1F84F14B596B}" type="slidenum">
              <a:rPr lang="tr-TR" smtClean="0"/>
              <a:t>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871664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AC59B1-03A6-4AE8-9774-1F84F14B596B}" type="slidenum">
              <a:rPr lang="tr-TR" smtClean="0"/>
              <a:t>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654181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AC59B1-03A6-4AE8-9774-1F84F14B596B}" type="slidenum">
              <a:rPr lang="tr-TR" smtClean="0"/>
              <a:t>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960232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AC59B1-03A6-4AE8-9774-1F84F14B596B}" type="slidenum">
              <a:rPr lang="tr-TR" smtClean="0"/>
              <a:t>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478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AC59B1-03A6-4AE8-9774-1F84F14B596B}" type="slidenum">
              <a:rPr lang="tr-TR" smtClean="0"/>
              <a:t>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398218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AC59B1-03A6-4AE8-9774-1F84F14B596B}" type="slidenum">
              <a:rPr lang="tr-TR" smtClean="0"/>
              <a:t>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639636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AC59B1-03A6-4AE8-9774-1F84F14B596B}" type="slidenum">
              <a:rPr lang="tr-TR" smtClean="0"/>
              <a:t>10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549604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ABFF8-5166-4ADE-A9A3-04919582AC2E}" type="datetime1">
              <a:rPr lang="tr-TR" smtClean="0"/>
              <a:t>14.02.2021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Galip YAVUZARSLAN ©2020</a:t>
            </a: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5D3AC-399A-41F7-BF62-B3B85A56B341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2916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3399F-3A5B-4D0C-A585-DCCE45FFD571}" type="datetime1">
              <a:rPr lang="tr-TR" smtClean="0"/>
              <a:t>14.02.2021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Galip YAVUZARSLAN ©2020</a:t>
            </a: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5D3AC-399A-41F7-BF62-B3B85A56B341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73048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EA00C-9392-4186-8DD3-A1134993BBC3}" type="datetime1">
              <a:rPr lang="tr-TR" smtClean="0"/>
              <a:t>14.02.2021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Galip YAVUZARSLAN ©2020</a:t>
            </a: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5D3AC-399A-41F7-BF62-B3B85A56B341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41209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4FEF2-D732-4E93-A4C4-E9F2DB911976}" type="datetime1">
              <a:rPr lang="tr-TR" smtClean="0"/>
              <a:t>14.02.2021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Galip YAVUZARSLAN ©2020</a:t>
            </a: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5D3AC-399A-41F7-BF62-B3B85A56B341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03972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DA6E3-FC6E-4FA3-9821-0CBAB9EAE797}" type="datetime1">
              <a:rPr lang="tr-TR" smtClean="0"/>
              <a:t>14.02.2021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Galip YAVUZARSLAN ©2020</a:t>
            </a: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5D3AC-399A-41F7-BF62-B3B85A56B341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15762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153E8-56C1-4830-855A-645A8AFE1E92}" type="datetime1">
              <a:rPr lang="tr-TR" smtClean="0"/>
              <a:t>14.02.2021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Galip YAVUZARSLAN ©2020</a:t>
            </a: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5D3AC-399A-41F7-BF62-B3B85A56B341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04827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FBE8A-B270-4704-911A-8F91BED42D3B}" type="datetime1">
              <a:rPr lang="tr-TR" smtClean="0"/>
              <a:t>14.02.2021</a:t>
            </a:fld>
            <a:endParaRPr lang="tr-TR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Galip YAVUZARSLAN ©2020</a:t>
            </a:r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5D3AC-399A-41F7-BF62-B3B85A56B341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99397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157C7-905D-4F7C-A532-FA77F6751C21}" type="datetime1">
              <a:rPr lang="tr-TR" smtClean="0"/>
              <a:t>14.02.2021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Galip YAVUZARSLAN ©2020</a:t>
            </a: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5D3AC-399A-41F7-BF62-B3B85A56B341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36634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9856D-4818-46AA-8899-8C5E7C2C9ECB}" type="datetime1">
              <a:rPr lang="tr-TR" smtClean="0"/>
              <a:t>14.02.2021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Galip YAVUZARSLAN ©2020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5D3AC-399A-41F7-BF62-B3B85A56B341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39054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DEEF4-8EB2-45DE-A015-15B43AA127CF}" type="datetime1">
              <a:rPr lang="tr-TR" smtClean="0"/>
              <a:t>14.02.2021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Galip YAVUZARSLAN ©2020</a:t>
            </a: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5D3AC-399A-41F7-BF62-B3B85A56B341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28034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C14EE-AE8D-46FB-86A8-7F23DF574C03}" type="datetime1">
              <a:rPr lang="tr-TR" smtClean="0"/>
              <a:t>14.02.2021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Galip YAVUZARSLAN ©2020</a:t>
            </a: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5D3AC-399A-41F7-BF62-B3B85A56B341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62677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8C6A57-F98E-4DAB-8BE0-901BEEB71207}" type="datetime1">
              <a:rPr lang="tr-TR" smtClean="0"/>
              <a:t>14.02.2021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tr-TR"/>
              <a:t>Galip YAVUZARSLAN ©2020</a:t>
            </a: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75D3AC-399A-41F7-BF62-B3B85A56B341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26028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35.png"/><Relationship Id="rId7" Type="http://schemas.openxmlformats.org/officeDocument/2006/relationships/diagramColors" Target="../diagrams/colors5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image" Target="../media/image36.jpg"/><Relationship Id="rId7" Type="http://schemas.openxmlformats.org/officeDocument/2006/relationships/diagramColors" Target="../diagrams/colors6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4" Type="http://schemas.openxmlformats.org/officeDocument/2006/relationships/diagramData" Target="../diagrams/data6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g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Relationship Id="rId9" Type="http://schemas.openxmlformats.org/officeDocument/2006/relationships/image" Target="../media/image20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Relationship Id="rId9" Type="http://schemas.openxmlformats.org/officeDocument/2006/relationships/image" Target="../media/image39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g"/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Relationship Id="rId9" Type="http://schemas.openxmlformats.org/officeDocument/2006/relationships/image" Target="../media/image41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g"/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Relationship Id="rId9" Type="http://schemas.openxmlformats.org/officeDocument/2006/relationships/image" Target="../media/image43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g"/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Relationship Id="rId9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g"/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2.xml"/><Relationship Id="rId5" Type="http://schemas.openxmlformats.org/officeDocument/2006/relationships/diagramQuickStyle" Target="../diagrams/quickStyle12.xml"/><Relationship Id="rId4" Type="http://schemas.openxmlformats.org/officeDocument/2006/relationships/diagramLayout" Target="../diagrams/layout1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g"/><Relationship Id="rId3" Type="http://schemas.openxmlformats.org/officeDocument/2006/relationships/diagramData" Target="../diagrams/data13.xml"/><Relationship Id="rId7" Type="http://schemas.microsoft.com/office/2007/relationships/diagramDrawing" Target="../diagrams/drawing13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3.xml"/><Relationship Id="rId5" Type="http://schemas.openxmlformats.org/officeDocument/2006/relationships/diagramQuickStyle" Target="../diagrams/quickStyle13.xml"/><Relationship Id="rId4" Type="http://schemas.openxmlformats.org/officeDocument/2006/relationships/diagramLayout" Target="../diagrams/layout13.xml"/><Relationship Id="rId9" Type="http://schemas.openxmlformats.org/officeDocument/2006/relationships/image" Target="../media/image48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gif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4.xml"/><Relationship Id="rId7" Type="http://schemas.microsoft.com/office/2007/relationships/diagramDrawing" Target="../diagrams/drawing14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4.xml"/><Relationship Id="rId5" Type="http://schemas.openxmlformats.org/officeDocument/2006/relationships/diagramQuickStyle" Target="../diagrams/quickStyle14.xml"/><Relationship Id="rId4" Type="http://schemas.openxmlformats.org/officeDocument/2006/relationships/diagramLayout" Target="../diagrams/layout14.xml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5.xml"/><Relationship Id="rId3" Type="http://schemas.openxmlformats.org/officeDocument/2006/relationships/image" Target="../media/image56.jpg"/><Relationship Id="rId7" Type="http://schemas.openxmlformats.org/officeDocument/2006/relationships/diagramColors" Target="../diagrams/colors15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5.xml"/><Relationship Id="rId5" Type="http://schemas.openxmlformats.org/officeDocument/2006/relationships/diagramLayout" Target="../diagrams/layout15.xml"/><Relationship Id="rId4" Type="http://schemas.openxmlformats.org/officeDocument/2006/relationships/diagramData" Target="../diagrams/data15.xml"/><Relationship Id="rId9" Type="http://schemas.openxmlformats.org/officeDocument/2006/relationships/image" Target="../media/image57.jp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6.xml"/><Relationship Id="rId3" Type="http://schemas.openxmlformats.org/officeDocument/2006/relationships/image" Target="../media/image36.jpg"/><Relationship Id="rId7" Type="http://schemas.openxmlformats.org/officeDocument/2006/relationships/diagramColors" Target="../diagrams/colors16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6.xml"/><Relationship Id="rId5" Type="http://schemas.openxmlformats.org/officeDocument/2006/relationships/diagramLayout" Target="../diagrams/layout16.xml"/><Relationship Id="rId4" Type="http://schemas.openxmlformats.org/officeDocument/2006/relationships/diagramData" Target="../diagrams/data16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gif"/><Relationship Id="rId3" Type="http://schemas.openxmlformats.org/officeDocument/2006/relationships/diagramData" Target="../diagrams/data17.xml"/><Relationship Id="rId7" Type="http://schemas.microsoft.com/office/2007/relationships/diagramDrawing" Target="../diagrams/drawing17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7.xml"/><Relationship Id="rId5" Type="http://schemas.openxmlformats.org/officeDocument/2006/relationships/diagramQuickStyle" Target="../diagrams/quickStyle17.xml"/><Relationship Id="rId4" Type="http://schemas.openxmlformats.org/officeDocument/2006/relationships/diagramLayout" Target="../diagrams/layout1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gif"/><Relationship Id="rId3" Type="http://schemas.openxmlformats.org/officeDocument/2006/relationships/diagramData" Target="../diagrams/data18.xml"/><Relationship Id="rId7" Type="http://schemas.microsoft.com/office/2007/relationships/diagramDrawing" Target="../diagrams/drawing18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8.xml"/><Relationship Id="rId5" Type="http://schemas.openxmlformats.org/officeDocument/2006/relationships/diagramQuickStyle" Target="../diagrams/quickStyle18.xml"/><Relationship Id="rId4" Type="http://schemas.openxmlformats.org/officeDocument/2006/relationships/diagramLayout" Target="../diagrams/layout1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0.xml"/><Relationship Id="rId3" Type="http://schemas.openxmlformats.org/officeDocument/2006/relationships/diagramData" Target="../diagrams/data19.xml"/><Relationship Id="rId7" Type="http://schemas.microsoft.com/office/2007/relationships/diagramDrawing" Target="../diagrams/drawing19.xml"/><Relationship Id="rId12" Type="http://schemas.microsoft.com/office/2007/relationships/diagramDrawing" Target="../diagrams/drawing20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9.xml"/><Relationship Id="rId11" Type="http://schemas.openxmlformats.org/officeDocument/2006/relationships/diagramColors" Target="../diagrams/colors20.xml"/><Relationship Id="rId5" Type="http://schemas.openxmlformats.org/officeDocument/2006/relationships/diagramQuickStyle" Target="../diagrams/quickStyle19.xml"/><Relationship Id="rId10" Type="http://schemas.openxmlformats.org/officeDocument/2006/relationships/diagramQuickStyle" Target="../diagrams/quickStyle20.xml"/><Relationship Id="rId4" Type="http://schemas.openxmlformats.org/officeDocument/2006/relationships/diagramLayout" Target="../diagrams/layout19.xml"/><Relationship Id="rId9" Type="http://schemas.openxmlformats.org/officeDocument/2006/relationships/diagramLayout" Target="../diagrams/layout2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gif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gif"/><Relationship Id="rId4" Type="http://schemas.openxmlformats.org/officeDocument/2006/relationships/image" Target="../media/image5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13" Type="http://schemas.openxmlformats.org/officeDocument/2006/relationships/image" Target="../media/image17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12" Type="http://schemas.openxmlformats.org/officeDocument/2006/relationships/image" Target="../media/image2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11" Type="http://schemas.openxmlformats.org/officeDocument/2006/relationships/image" Target="../media/image20.jpg"/><Relationship Id="rId5" Type="http://schemas.openxmlformats.org/officeDocument/2006/relationships/diagramQuickStyle" Target="../diagrams/quickStyle4.xml"/><Relationship Id="rId10" Type="http://schemas.openxmlformats.org/officeDocument/2006/relationships/image" Target="../media/image28.jpeg"/><Relationship Id="rId4" Type="http://schemas.openxmlformats.org/officeDocument/2006/relationships/diagramLayout" Target="../diagrams/layout4.xml"/><Relationship Id="rId9" Type="http://schemas.openxmlformats.org/officeDocument/2006/relationships/image" Target="../media/image27.jf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gif"/><Relationship Id="rId5" Type="http://schemas.openxmlformats.org/officeDocument/2006/relationships/image" Target="../media/image32.png"/><Relationship Id="rId4" Type="http://schemas.openxmlformats.org/officeDocument/2006/relationships/image" Target="../media/image31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Yuvarlatılmış Çapraz Köşeli Dikdörtgen 5"/>
          <p:cNvSpPr/>
          <p:nvPr/>
        </p:nvSpPr>
        <p:spPr>
          <a:xfrm>
            <a:off x="361627" y="1773834"/>
            <a:ext cx="11468746" cy="4582516"/>
          </a:xfrm>
          <a:prstGeom prst="round2DiagRect">
            <a:avLst/>
          </a:prstGeom>
          <a:solidFill>
            <a:srgbClr val="690011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3600" dirty="0">
                <a:latin typeface="Chaparral Pro Light" panose="02060403030505090203" pitchFamily="18" charset="-94"/>
              </a:rPr>
              <a:t>KAZANIMLAR</a:t>
            </a:r>
          </a:p>
          <a:p>
            <a:pPr algn="just">
              <a:lnSpc>
                <a:spcPct val="150000"/>
              </a:lnSpc>
            </a:pPr>
            <a:r>
              <a:rPr lang="tr-TR" sz="2800" dirty="0">
                <a:latin typeface="Chaparral Pro Light" panose="02060403030505090203" pitchFamily="18" charset="-94"/>
              </a:rPr>
              <a:t>F.6.4.3.1. Maddeleri, ısı iletimi bakımından sınıflandırır.</a:t>
            </a:r>
          </a:p>
          <a:p>
            <a:pPr algn="just">
              <a:lnSpc>
                <a:spcPct val="150000"/>
              </a:lnSpc>
            </a:pPr>
            <a:r>
              <a:rPr lang="tr-TR" sz="2800" dirty="0">
                <a:latin typeface="Chaparral Pro Light" panose="02060403030505090203" pitchFamily="18" charset="-94"/>
              </a:rPr>
              <a:t>F.6.4.3.2. Binalarda kullanılan ısı yalıtım malzemelerinin seçilme ölçütlerini belirler.</a:t>
            </a:r>
          </a:p>
          <a:p>
            <a:pPr algn="just">
              <a:lnSpc>
                <a:spcPct val="150000"/>
              </a:lnSpc>
            </a:pPr>
            <a:r>
              <a:rPr lang="tr-TR" sz="2800" dirty="0">
                <a:latin typeface="Chaparral Pro Light" panose="02060403030505090203" pitchFamily="18" charset="-94"/>
              </a:rPr>
              <a:t>F.6.4.3.3. Alternatif ısı yalıtım malzemeleri geliştirir.</a:t>
            </a:r>
          </a:p>
          <a:p>
            <a:pPr algn="just">
              <a:lnSpc>
                <a:spcPct val="150000"/>
              </a:lnSpc>
            </a:pPr>
            <a:r>
              <a:rPr lang="tr-TR" sz="2800" dirty="0">
                <a:latin typeface="Chaparral Pro Light" panose="02060403030505090203" pitchFamily="18" charset="-94"/>
              </a:rPr>
              <a:t>F.6.4.3.4. Binalarda ısı yalıtımının önemini, aile ve ülke ekonomisi ve kaynakların etkili kullanımı bakımından tartışır.</a:t>
            </a:r>
          </a:p>
        </p:txBody>
      </p:sp>
      <p:sp>
        <p:nvSpPr>
          <p:cNvPr id="5" name="Dikdörtgen 4"/>
          <p:cNvSpPr/>
          <p:nvPr/>
        </p:nvSpPr>
        <p:spPr>
          <a:xfrm>
            <a:off x="0" y="501650"/>
            <a:ext cx="1219200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4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haparral Pro Light" panose="02060403030505090203" pitchFamily="18" charset="-94"/>
              </a:rPr>
              <a:t>MADDE VE ISI</a:t>
            </a:r>
          </a:p>
        </p:txBody>
      </p:sp>
    </p:spTree>
    <p:extLst>
      <p:ext uri="{BB962C8B-B14F-4D97-AF65-F5344CB8AC3E}">
        <p14:creationId xmlns:p14="http://schemas.microsoft.com/office/powerpoint/2010/main" val="2471540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ikdörtgen 5">
            <a:extLst>
              <a:ext uri="{FF2B5EF4-FFF2-40B4-BE49-F238E27FC236}">
                <a16:creationId xmlns:a16="http://schemas.microsoft.com/office/drawing/2014/main" id="{B026D148-BE4E-4820-8DC3-5EA3E5FC4A66}"/>
              </a:ext>
            </a:extLst>
          </p:cNvPr>
          <p:cNvSpPr/>
          <p:nvPr/>
        </p:nvSpPr>
        <p:spPr>
          <a:xfrm>
            <a:off x="0" y="501650"/>
            <a:ext cx="1219200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4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haparral Pro Light" panose="02060403030505090203" pitchFamily="18" charset="-94"/>
              </a:rPr>
              <a:t>BİNALARDA ISI YALITIMI</a:t>
            </a:r>
          </a:p>
        </p:txBody>
      </p:sp>
      <p:sp>
        <p:nvSpPr>
          <p:cNvPr id="8" name="Yuvarlatılmış Dikdörtgen 24">
            <a:extLst>
              <a:ext uri="{FF2B5EF4-FFF2-40B4-BE49-F238E27FC236}">
                <a16:creationId xmlns:a16="http://schemas.microsoft.com/office/drawing/2014/main" id="{74C146DA-0385-4A5B-953C-78E726F950DC}"/>
              </a:ext>
            </a:extLst>
          </p:cNvPr>
          <p:cNvSpPr/>
          <p:nvPr/>
        </p:nvSpPr>
        <p:spPr>
          <a:xfrm>
            <a:off x="106017" y="1510748"/>
            <a:ext cx="11953461" cy="887895"/>
          </a:xfrm>
          <a:prstGeom prst="roundRect">
            <a:avLst/>
          </a:prstGeom>
          <a:solidFill>
            <a:srgbClr val="FFC000">
              <a:alpha val="9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dirty="0">
                <a:latin typeface="Chaparral Pro" panose="02060503040505020203" pitchFamily="18" charset="-94"/>
              </a:rPr>
              <a:t>Isı yalıtımı binaları hem soğuktan hem sıcaktan koruyan bir uygulamadır. Böylece bina ile çevresi arasında ısı akışının en az düzeyde gerçekleşmesi sağlanır.</a:t>
            </a:r>
            <a:endParaRPr lang="tr-TR" sz="3600" dirty="0">
              <a:solidFill>
                <a:schemeClr val="tx1">
                  <a:lumMod val="95000"/>
                  <a:lumOff val="5000"/>
                </a:schemeClr>
              </a:solidFill>
              <a:latin typeface="Chaparral Pro" panose="02060503040505020203" pitchFamily="18" charset="-94"/>
            </a:endParaRPr>
          </a:p>
        </p:txBody>
      </p:sp>
      <p:sp>
        <p:nvSpPr>
          <p:cNvPr id="14" name="Yuvarlatılmış Dikdörtgen 24">
            <a:extLst>
              <a:ext uri="{FF2B5EF4-FFF2-40B4-BE49-F238E27FC236}">
                <a16:creationId xmlns:a16="http://schemas.microsoft.com/office/drawing/2014/main" id="{25DD1D9B-9A11-4C72-951C-F908576D1390}"/>
              </a:ext>
            </a:extLst>
          </p:cNvPr>
          <p:cNvSpPr/>
          <p:nvPr/>
        </p:nvSpPr>
        <p:spPr>
          <a:xfrm>
            <a:off x="6215270" y="2476500"/>
            <a:ext cx="5844207" cy="4317563"/>
          </a:xfrm>
          <a:prstGeom prst="roundRect">
            <a:avLst/>
          </a:prstGeom>
          <a:solidFill>
            <a:srgbClr val="FFC000">
              <a:alpha val="9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dirty="0">
                <a:latin typeface="Chaparral Pro" panose="02060503040505020203" pitchFamily="18" charset="-94"/>
              </a:rPr>
              <a:t>Yandaki görselde bir evin termal kamerayla çekilmiş fotoğrafı görülmektedir. </a:t>
            </a:r>
          </a:p>
          <a:p>
            <a:pPr algn="ctr"/>
            <a:r>
              <a:rPr lang="tr-TR" sz="2400" dirty="0">
                <a:latin typeface="Chaparral Pro" panose="02060503040505020203" pitchFamily="18" charset="-94"/>
              </a:rPr>
              <a:t>Kırmızı renkle gösterilen bölgelerde ısı kaybı çoktur. </a:t>
            </a:r>
          </a:p>
          <a:p>
            <a:pPr algn="ctr"/>
            <a:r>
              <a:rPr lang="tr-TR" sz="2400" dirty="0">
                <a:latin typeface="Chaparral Pro" panose="02060503040505020203" pitchFamily="18" charset="-94"/>
              </a:rPr>
              <a:t>Bu görsele göre evlerimizde ısı kaybının çok olduğu yerler çatı, kapı, pencere ve duvarlardır. Bu nedenle evlerin farklı bölümlerinde farklı yalıtım malzemeleri kullanılarak ısı kayıpları engellenir.</a:t>
            </a:r>
            <a:endParaRPr lang="tr-TR" sz="3600" dirty="0">
              <a:solidFill>
                <a:schemeClr val="tx1">
                  <a:lumMod val="95000"/>
                  <a:lumOff val="5000"/>
                </a:schemeClr>
              </a:solidFill>
              <a:latin typeface="Chaparral Pro" panose="02060503040505020203" pitchFamily="18" charset="-94"/>
            </a:endParaRP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A3FE0ED3-3686-43A2-ACFC-BC32B49EF1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16" y="2476500"/>
            <a:ext cx="5989983" cy="4317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300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ikdörtgen 5">
            <a:extLst>
              <a:ext uri="{FF2B5EF4-FFF2-40B4-BE49-F238E27FC236}">
                <a16:creationId xmlns:a16="http://schemas.microsoft.com/office/drawing/2014/main" id="{B026D148-BE4E-4820-8DC3-5EA3E5FC4A66}"/>
              </a:ext>
            </a:extLst>
          </p:cNvPr>
          <p:cNvSpPr/>
          <p:nvPr/>
        </p:nvSpPr>
        <p:spPr>
          <a:xfrm>
            <a:off x="0" y="501650"/>
            <a:ext cx="1219200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4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haparral Pro Light" panose="02060403030505090203" pitchFamily="18" charset="-94"/>
              </a:rPr>
              <a:t>BİNALARDA ISI YALITIMI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A3FE0ED3-3686-43A2-ACFC-BC32B49EF1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5272" y="1469334"/>
            <a:ext cx="5844205" cy="5156752"/>
          </a:xfrm>
          <a:prstGeom prst="rect">
            <a:avLst/>
          </a:prstGeom>
        </p:spPr>
      </p:pic>
      <p:graphicFrame>
        <p:nvGraphicFramePr>
          <p:cNvPr id="2" name="Diyagram 1">
            <a:extLst>
              <a:ext uri="{FF2B5EF4-FFF2-40B4-BE49-F238E27FC236}">
                <a16:creationId xmlns:a16="http://schemas.microsoft.com/office/drawing/2014/main" id="{2655288E-50D1-47B6-A4B9-33AB8F464FC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74155825"/>
              </p:ext>
            </p:extLst>
          </p:nvPr>
        </p:nvGraphicFramePr>
        <p:xfrm>
          <a:off x="132523" y="1389822"/>
          <a:ext cx="5963477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815533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ikdörtgen 5">
            <a:extLst>
              <a:ext uri="{FF2B5EF4-FFF2-40B4-BE49-F238E27FC236}">
                <a16:creationId xmlns:a16="http://schemas.microsoft.com/office/drawing/2014/main" id="{B026D148-BE4E-4820-8DC3-5EA3E5FC4A66}"/>
              </a:ext>
            </a:extLst>
          </p:cNvPr>
          <p:cNvSpPr/>
          <p:nvPr/>
        </p:nvSpPr>
        <p:spPr>
          <a:xfrm>
            <a:off x="0" y="501650"/>
            <a:ext cx="1219200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4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haparral Pro Light" panose="02060403030505090203" pitchFamily="18" charset="-94"/>
              </a:rPr>
              <a:t>BİNALARDA ISI YALITIMI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A3FE0ED3-3686-43A2-ACFC-BC32B49EF1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5272" y="1550505"/>
            <a:ext cx="5844205" cy="5141844"/>
          </a:xfrm>
          <a:prstGeom prst="rect">
            <a:avLst/>
          </a:prstGeom>
        </p:spPr>
      </p:pic>
      <p:graphicFrame>
        <p:nvGraphicFramePr>
          <p:cNvPr id="2" name="Diyagram 1">
            <a:extLst>
              <a:ext uri="{FF2B5EF4-FFF2-40B4-BE49-F238E27FC236}">
                <a16:creationId xmlns:a16="http://schemas.microsoft.com/office/drawing/2014/main" id="{2655288E-50D1-47B6-A4B9-33AB8F464FC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93072223"/>
              </p:ext>
            </p:extLst>
          </p:nvPr>
        </p:nvGraphicFramePr>
        <p:xfrm>
          <a:off x="132523" y="1469335"/>
          <a:ext cx="5963477" cy="52495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4267862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ikdörtgen 5">
            <a:extLst>
              <a:ext uri="{FF2B5EF4-FFF2-40B4-BE49-F238E27FC236}">
                <a16:creationId xmlns:a16="http://schemas.microsoft.com/office/drawing/2014/main" id="{B026D148-BE4E-4820-8DC3-5EA3E5FC4A66}"/>
              </a:ext>
            </a:extLst>
          </p:cNvPr>
          <p:cNvSpPr/>
          <p:nvPr/>
        </p:nvSpPr>
        <p:spPr>
          <a:xfrm>
            <a:off x="0" y="501650"/>
            <a:ext cx="1219200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4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haparral Pro Light" panose="02060403030505090203" pitchFamily="18" charset="-94"/>
              </a:rPr>
              <a:t>STRAFOR KÖPÜK</a:t>
            </a:r>
          </a:p>
        </p:txBody>
      </p:sp>
      <p:graphicFrame>
        <p:nvGraphicFramePr>
          <p:cNvPr id="2" name="Diyagram 1">
            <a:extLst>
              <a:ext uri="{FF2B5EF4-FFF2-40B4-BE49-F238E27FC236}">
                <a16:creationId xmlns:a16="http://schemas.microsoft.com/office/drawing/2014/main" id="{2655288E-50D1-47B6-A4B9-33AB8F464FC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69436899"/>
              </p:ext>
            </p:extLst>
          </p:nvPr>
        </p:nvGraphicFramePr>
        <p:xfrm>
          <a:off x="5870714" y="1522343"/>
          <a:ext cx="6188764" cy="52495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Resim 3">
            <a:extLst>
              <a:ext uri="{FF2B5EF4-FFF2-40B4-BE49-F238E27FC236}">
                <a16:creationId xmlns:a16="http://schemas.microsoft.com/office/drawing/2014/main" id="{54E01D61-637D-447F-8825-2D4039DA036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22" y="1522343"/>
            <a:ext cx="5738192" cy="2453309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9D02935B-A768-41EF-B278-1FBD19CB06F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22" y="4094922"/>
            <a:ext cx="5738192" cy="2676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8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ikdörtgen 5">
            <a:extLst>
              <a:ext uri="{FF2B5EF4-FFF2-40B4-BE49-F238E27FC236}">
                <a16:creationId xmlns:a16="http://schemas.microsoft.com/office/drawing/2014/main" id="{B026D148-BE4E-4820-8DC3-5EA3E5FC4A66}"/>
              </a:ext>
            </a:extLst>
          </p:cNvPr>
          <p:cNvSpPr/>
          <p:nvPr/>
        </p:nvSpPr>
        <p:spPr>
          <a:xfrm>
            <a:off x="0" y="501650"/>
            <a:ext cx="1219200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4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haparral Pro Light" panose="02060403030505090203" pitchFamily="18" charset="-94"/>
              </a:rPr>
              <a:t>AHŞAP</a:t>
            </a:r>
          </a:p>
        </p:txBody>
      </p:sp>
      <p:graphicFrame>
        <p:nvGraphicFramePr>
          <p:cNvPr id="2" name="Diyagram 1">
            <a:extLst>
              <a:ext uri="{FF2B5EF4-FFF2-40B4-BE49-F238E27FC236}">
                <a16:creationId xmlns:a16="http://schemas.microsoft.com/office/drawing/2014/main" id="{2655288E-50D1-47B6-A4B9-33AB8F464FC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46473846"/>
              </p:ext>
            </p:extLst>
          </p:nvPr>
        </p:nvGraphicFramePr>
        <p:xfrm>
          <a:off x="5870714" y="1522343"/>
          <a:ext cx="6188764" cy="52495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Resim 3">
            <a:extLst>
              <a:ext uri="{FF2B5EF4-FFF2-40B4-BE49-F238E27FC236}">
                <a16:creationId xmlns:a16="http://schemas.microsoft.com/office/drawing/2014/main" id="{54E01D61-637D-447F-8825-2D4039DA036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22" y="1522343"/>
            <a:ext cx="5738192" cy="2599083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83B67801-0250-42DC-91B8-387353423C3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22" y="4172778"/>
            <a:ext cx="5738192" cy="2599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820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ikdörtgen 5">
            <a:extLst>
              <a:ext uri="{FF2B5EF4-FFF2-40B4-BE49-F238E27FC236}">
                <a16:creationId xmlns:a16="http://schemas.microsoft.com/office/drawing/2014/main" id="{B026D148-BE4E-4820-8DC3-5EA3E5FC4A66}"/>
              </a:ext>
            </a:extLst>
          </p:cNvPr>
          <p:cNvSpPr/>
          <p:nvPr/>
        </p:nvSpPr>
        <p:spPr>
          <a:xfrm>
            <a:off x="0" y="501650"/>
            <a:ext cx="1219200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4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haparral Pro Light" panose="02060403030505090203" pitchFamily="18" charset="-94"/>
              </a:rPr>
              <a:t>TAŞ YÜNÜ</a:t>
            </a:r>
          </a:p>
        </p:txBody>
      </p:sp>
      <p:graphicFrame>
        <p:nvGraphicFramePr>
          <p:cNvPr id="2" name="Diyagram 1">
            <a:extLst>
              <a:ext uri="{FF2B5EF4-FFF2-40B4-BE49-F238E27FC236}">
                <a16:creationId xmlns:a16="http://schemas.microsoft.com/office/drawing/2014/main" id="{2655288E-50D1-47B6-A4B9-33AB8F464FC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28083907"/>
              </p:ext>
            </p:extLst>
          </p:nvPr>
        </p:nvGraphicFramePr>
        <p:xfrm>
          <a:off x="5870714" y="1522343"/>
          <a:ext cx="6188764" cy="52495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Resim 3">
            <a:extLst>
              <a:ext uri="{FF2B5EF4-FFF2-40B4-BE49-F238E27FC236}">
                <a16:creationId xmlns:a16="http://schemas.microsoft.com/office/drawing/2014/main" id="{54E01D61-637D-447F-8825-2D4039DA036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306" y="1522344"/>
            <a:ext cx="5566624" cy="2440056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048E3929-2322-4A3A-91D4-8A0DBA24CB4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306" y="4094922"/>
            <a:ext cx="5566624" cy="2676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877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ikdörtgen 5">
            <a:extLst>
              <a:ext uri="{FF2B5EF4-FFF2-40B4-BE49-F238E27FC236}">
                <a16:creationId xmlns:a16="http://schemas.microsoft.com/office/drawing/2014/main" id="{B026D148-BE4E-4820-8DC3-5EA3E5FC4A66}"/>
              </a:ext>
            </a:extLst>
          </p:cNvPr>
          <p:cNvSpPr/>
          <p:nvPr/>
        </p:nvSpPr>
        <p:spPr>
          <a:xfrm>
            <a:off x="0" y="501650"/>
            <a:ext cx="1219200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4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haparral Pro Light" panose="02060403030505090203" pitchFamily="18" charset="-94"/>
              </a:rPr>
              <a:t>KATRAN</a:t>
            </a:r>
          </a:p>
        </p:txBody>
      </p:sp>
      <p:graphicFrame>
        <p:nvGraphicFramePr>
          <p:cNvPr id="2" name="Diyagram 1">
            <a:extLst>
              <a:ext uri="{FF2B5EF4-FFF2-40B4-BE49-F238E27FC236}">
                <a16:creationId xmlns:a16="http://schemas.microsoft.com/office/drawing/2014/main" id="{2655288E-50D1-47B6-A4B9-33AB8F464FC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1614912"/>
              </p:ext>
            </p:extLst>
          </p:nvPr>
        </p:nvGraphicFramePr>
        <p:xfrm>
          <a:off x="5870714" y="1522343"/>
          <a:ext cx="6188764" cy="52495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Resim 3">
            <a:extLst>
              <a:ext uri="{FF2B5EF4-FFF2-40B4-BE49-F238E27FC236}">
                <a16:creationId xmlns:a16="http://schemas.microsoft.com/office/drawing/2014/main" id="{54E01D61-637D-447F-8825-2D4039DA036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22" y="1513932"/>
            <a:ext cx="5738192" cy="2517913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25BE8132-1194-47C8-9A83-D51D8FC5F72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22" y="4161184"/>
            <a:ext cx="5738192" cy="2610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2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ikdörtgen 5">
            <a:extLst>
              <a:ext uri="{FF2B5EF4-FFF2-40B4-BE49-F238E27FC236}">
                <a16:creationId xmlns:a16="http://schemas.microsoft.com/office/drawing/2014/main" id="{B026D148-BE4E-4820-8DC3-5EA3E5FC4A66}"/>
              </a:ext>
            </a:extLst>
          </p:cNvPr>
          <p:cNvSpPr/>
          <p:nvPr/>
        </p:nvSpPr>
        <p:spPr>
          <a:xfrm>
            <a:off x="0" y="501650"/>
            <a:ext cx="1219200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4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haparral Pro Light" panose="02060403030505090203" pitchFamily="18" charset="-94"/>
              </a:rPr>
              <a:t>CAM YÜNÜ</a:t>
            </a:r>
          </a:p>
        </p:txBody>
      </p:sp>
      <p:graphicFrame>
        <p:nvGraphicFramePr>
          <p:cNvPr id="2" name="Diyagram 1">
            <a:extLst>
              <a:ext uri="{FF2B5EF4-FFF2-40B4-BE49-F238E27FC236}">
                <a16:creationId xmlns:a16="http://schemas.microsoft.com/office/drawing/2014/main" id="{2655288E-50D1-47B6-A4B9-33AB8F464FC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64960534"/>
              </p:ext>
            </p:extLst>
          </p:nvPr>
        </p:nvGraphicFramePr>
        <p:xfrm>
          <a:off x="5870714" y="1522343"/>
          <a:ext cx="6188764" cy="52495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Resim 3">
            <a:extLst>
              <a:ext uri="{FF2B5EF4-FFF2-40B4-BE49-F238E27FC236}">
                <a16:creationId xmlns:a16="http://schemas.microsoft.com/office/drawing/2014/main" id="{54E01D61-637D-447F-8825-2D4039DA036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22" y="1516919"/>
            <a:ext cx="5738192" cy="2750282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4FCA69FE-5150-4A42-83F0-0F3E9204087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22" y="4373217"/>
            <a:ext cx="5738192" cy="2398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019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ikdörtgen 5">
            <a:extLst>
              <a:ext uri="{FF2B5EF4-FFF2-40B4-BE49-F238E27FC236}">
                <a16:creationId xmlns:a16="http://schemas.microsoft.com/office/drawing/2014/main" id="{B026D148-BE4E-4820-8DC3-5EA3E5FC4A66}"/>
              </a:ext>
            </a:extLst>
          </p:cNvPr>
          <p:cNvSpPr/>
          <p:nvPr/>
        </p:nvSpPr>
        <p:spPr>
          <a:xfrm>
            <a:off x="0" y="501650"/>
            <a:ext cx="1219200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4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haparral Pro Light" panose="02060403030505090203" pitchFamily="18" charset="-94"/>
              </a:rPr>
              <a:t>SİLİKON YÜNÜ</a:t>
            </a:r>
          </a:p>
        </p:txBody>
      </p:sp>
      <p:graphicFrame>
        <p:nvGraphicFramePr>
          <p:cNvPr id="2" name="Diyagram 1">
            <a:extLst>
              <a:ext uri="{FF2B5EF4-FFF2-40B4-BE49-F238E27FC236}">
                <a16:creationId xmlns:a16="http://schemas.microsoft.com/office/drawing/2014/main" id="{2655288E-50D1-47B6-A4B9-33AB8F464FC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37898579"/>
              </p:ext>
            </p:extLst>
          </p:nvPr>
        </p:nvGraphicFramePr>
        <p:xfrm>
          <a:off x="5870714" y="1522343"/>
          <a:ext cx="6188764" cy="52495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Resim 3">
            <a:extLst>
              <a:ext uri="{FF2B5EF4-FFF2-40B4-BE49-F238E27FC236}">
                <a16:creationId xmlns:a16="http://schemas.microsoft.com/office/drawing/2014/main" id="{54E01D61-637D-447F-8825-2D4039DA036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22" y="1522343"/>
            <a:ext cx="5738192" cy="524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797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ikdörtgen 5">
            <a:extLst>
              <a:ext uri="{FF2B5EF4-FFF2-40B4-BE49-F238E27FC236}">
                <a16:creationId xmlns:a16="http://schemas.microsoft.com/office/drawing/2014/main" id="{B026D148-BE4E-4820-8DC3-5EA3E5FC4A66}"/>
              </a:ext>
            </a:extLst>
          </p:cNvPr>
          <p:cNvSpPr/>
          <p:nvPr/>
        </p:nvSpPr>
        <p:spPr>
          <a:xfrm>
            <a:off x="0" y="501650"/>
            <a:ext cx="1219200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4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haparral Pro Light" panose="02060403030505090203" pitchFamily="18" charset="-94"/>
              </a:rPr>
              <a:t>VOLKAN TÜFLERİ</a:t>
            </a:r>
          </a:p>
        </p:txBody>
      </p:sp>
      <p:graphicFrame>
        <p:nvGraphicFramePr>
          <p:cNvPr id="2" name="Diyagram 1">
            <a:extLst>
              <a:ext uri="{FF2B5EF4-FFF2-40B4-BE49-F238E27FC236}">
                <a16:creationId xmlns:a16="http://schemas.microsoft.com/office/drawing/2014/main" id="{2655288E-50D1-47B6-A4B9-33AB8F464FC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36541971"/>
              </p:ext>
            </p:extLst>
          </p:nvPr>
        </p:nvGraphicFramePr>
        <p:xfrm>
          <a:off x="5870714" y="1522343"/>
          <a:ext cx="6188764" cy="52495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Resim 3">
            <a:extLst>
              <a:ext uri="{FF2B5EF4-FFF2-40B4-BE49-F238E27FC236}">
                <a16:creationId xmlns:a16="http://schemas.microsoft.com/office/drawing/2014/main" id="{54E01D61-637D-447F-8825-2D4039DA036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22" y="1516919"/>
            <a:ext cx="5738191" cy="2750282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4FCA69FE-5150-4A42-83F0-0F3E9204087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22" y="4373217"/>
            <a:ext cx="5738191" cy="2398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746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ikdörtgen 5">
            <a:extLst>
              <a:ext uri="{FF2B5EF4-FFF2-40B4-BE49-F238E27FC236}">
                <a16:creationId xmlns:a16="http://schemas.microsoft.com/office/drawing/2014/main" id="{B026D148-BE4E-4820-8DC3-5EA3E5FC4A66}"/>
              </a:ext>
            </a:extLst>
          </p:cNvPr>
          <p:cNvSpPr/>
          <p:nvPr/>
        </p:nvSpPr>
        <p:spPr>
          <a:xfrm>
            <a:off x="0" y="501650"/>
            <a:ext cx="1219200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4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haparral Pro Light" panose="02060403030505090203" pitchFamily="18" charset="-94"/>
              </a:rPr>
              <a:t>MADDE VE ISI</a:t>
            </a:r>
          </a:p>
        </p:txBody>
      </p:sp>
      <p:graphicFrame>
        <p:nvGraphicFramePr>
          <p:cNvPr id="3" name="Diyagram 2">
            <a:extLst>
              <a:ext uri="{FF2B5EF4-FFF2-40B4-BE49-F238E27FC236}">
                <a16:creationId xmlns:a16="http://schemas.microsoft.com/office/drawing/2014/main" id="{6D6AB0A8-394F-4D25-A933-3DA9432CB01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9821359"/>
              </p:ext>
            </p:extLst>
          </p:nvPr>
        </p:nvGraphicFramePr>
        <p:xfrm>
          <a:off x="110435" y="1532650"/>
          <a:ext cx="5878905" cy="52789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Resim 3">
            <a:extLst>
              <a:ext uri="{FF2B5EF4-FFF2-40B4-BE49-F238E27FC236}">
                <a16:creationId xmlns:a16="http://schemas.microsoft.com/office/drawing/2014/main" id="{8BD639FD-8AA7-479C-9654-95EDF7DD0EE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2660" y="1532650"/>
            <a:ext cx="5878905" cy="5278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391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ikdörtgen 5">
            <a:extLst>
              <a:ext uri="{FF2B5EF4-FFF2-40B4-BE49-F238E27FC236}">
                <a16:creationId xmlns:a16="http://schemas.microsoft.com/office/drawing/2014/main" id="{B026D148-BE4E-4820-8DC3-5EA3E5FC4A66}"/>
              </a:ext>
            </a:extLst>
          </p:cNvPr>
          <p:cNvSpPr/>
          <p:nvPr/>
        </p:nvSpPr>
        <p:spPr>
          <a:xfrm>
            <a:off x="0" y="501650"/>
            <a:ext cx="1219200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4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haparral Pro Light" panose="02060403030505090203" pitchFamily="18" charset="-94"/>
              </a:rPr>
              <a:t> YALITIM MALZEMELERİ</a:t>
            </a:r>
          </a:p>
        </p:txBody>
      </p:sp>
      <p:graphicFrame>
        <p:nvGraphicFramePr>
          <p:cNvPr id="2" name="Diyagram 1">
            <a:extLst>
              <a:ext uri="{FF2B5EF4-FFF2-40B4-BE49-F238E27FC236}">
                <a16:creationId xmlns:a16="http://schemas.microsoft.com/office/drawing/2014/main" id="{5A3FAC94-EA47-4A7D-9E43-670A5305FA5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68561317"/>
              </p:ext>
            </p:extLst>
          </p:nvPr>
        </p:nvGraphicFramePr>
        <p:xfrm>
          <a:off x="110435" y="1439333"/>
          <a:ext cx="11935791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561920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ikdörtgen 5">
            <a:extLst>
              <a:ext uri="{FF2B5EF4-FFF2-40B4-BE49-F238E27FC236}">
                <a16:creationId xmlns:a16="http://schemas.microsoft.com/office/drawing/2014/main" id="{B026D148-BE4E-4820-8DC3-5EA3E5FC4A66}"/>
              </a:ext>
            </a:extLst>
          </p:cNvPr>
          <p:cNvSpPr/>
          <p:nvPr/>
        </p:nvSpPr>
        <p:spPr>
          <a:xfrm>
            <a:off x="0" y="501650"/>
            <a:ext cx="1219200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4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haparral Pro Light" panose="02060403030505090203" pitchFamily="18" charset="-94"/>
              </a:rPr>
              <a:t>TÜRKİYE’DE ISI YALITIMI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A3FE0ED3-3686-43A2-ACFC-BC32B49EF1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5272" y="1469335"/>
            <a:ext cx="5844205" cy="2930387"/>
          </a:xfrm>
          <a:prstGeom prst="rect">
            <a:avLst/>
          </a:prstGeom>
        </p:spPr>
      </p:pic>
      <p:graphicFrame>
        <p:nvGraphicFramePr>
          <p:cNvPr id="2" name="Diyagram 1">
            <a:extLst>
              <a:ext uri="{FF2B5EF4-FFF2-40B4-BE49-F238E27FC236}">
                <a16:creationId xmlns:a16="http://schemas.microsoft.com/office/drawing/2014/main" id="{2655288E-50D1-47B6-A4B9-33AB8F464FC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67558303"/>
              </p:ext>
            </p:extLst>
          </p:nvPr>
        </p:nvGraphicFramePr>
        <p:xfrm>
          <a:off x="132523" y="1469335"/>
          <a:ext cx="5963477" cy="52495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4" name="Resim 3">
            <a:extLst>
              <a:ext uri="{FF2B5EF4-FFF2-40B4-BE49-F238E27FC236}">
                <a16:creationId xmlns:a16="http://schemas.microsoft.com/office/drawing/2014/main" id="{882E34B6-BBB9-4F3B-9330-EB06CFDEB48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" b="14201"/>
          <a:stretch/>
        </p:blipFill>
        <p:spPr>
          <a:xfrm>
            <a:off x="6215272" y="4094093"/>
            <a:ext cx="5844204" cy="2624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955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ikdörtgen 5">
            <a:extLst>
              <a:ext uri="{FF2B5EF4-FFF2-40B4-BE49-F238E27FC236}">
                <a16:creationId xmlns:a16="http://schemas.microsoft.com/office/drawing/2014/main" id="{B026D148-BE4E-4820-8DC3-5EA3E5FC4A66}"/>
              </a:ext>
            </a:extLst>
          </p:cNvPr>
          <p:cNvSpPr/>
          <p:nvPr/>
        </p:nvSpPr>
        <p:spPr>
          <a:xfrm>
            <a:off x="0" y="501650"/>
            <a:ext cx="1219200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4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haparral Pro Light" panose="02060403030505090203" pitchFamily="18" charset="-94"/>
              </a:rPr>
              <a:t>BİNALARDA ISI YALITIMININ ÖNEMİ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A3FE0ED3-3686-43A2-ACFC-BC32B49EF1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5272" y="1550505"/>
            <a:ext cx="5844205" cy="5141844"/>
          </a:xfrm>
          <a:prstGeom prst="rect">
            <a:avLst/>
          </a:prstGeom>
        </p:spPr>
      </p:pic>
      <p:graphicFrame>
        <p:nvGraphicFramePr>
          <p:cNvPr id="2" name="Diyagram 1">
            <a:extLst>
              <a:ext uri="{FF2B5EF4-FFF2-40B4-BE49-F238E27FC236}">
                <a16:creationId xmlns:a16="http://schemas.microsoft.com/office/drawing/2014/main" id="{2655288E-50D1-47B6-A4B9-33AB8F464FC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39153618"/>
              </p:ext>
            </p:extLst>
          </p:nvPr>
        </p:nvGraphicFramePr>
        <p:xfrm>
          <a:off x="132523" y="1469335"/>
          <a:ext cx="5963477" cy="52495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696463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yagram 1">
            <a:extLst>
              <a:ext uri="{FF2B5EF4-FFF2-40B4-BE49-F238E27FC236}">
                <a16:creationId xmlns:a16="http://schemas.microsoft.com/office/drawing/2014/main" id="{9C986AAF-4D7A-4E2C-8D47-78B8B435E20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86518554"/>
              </p:ext>
            </p:extLst>
          </p:nvPr>
        </p:nvGraphicFramePr>
        <p:xfrm>
          <a:off x="154983" y="1502468"/>
          <a:ext cx="10197885" cy="51299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Dikdörtgen 9">
            <a:extLst>
              <a:ext uri="{FF2B5EF4-FFF2-40B4-BE49-F238E27FC236}">
                <a16:creationId xmlns:a16="http://schemas.microsoft.com/office/drawing/2014/main" id="{1E72EC34-E12D-4ACC-BBEC-277D7920F8AF}"/>
              </a:ext>
            </a:extLst>
          </p:cNvPr>
          <p:cNvSpPr/>
          <p:nvPr/>
        </p:nvSpPr>
        <p:spPr>
          <a:xfrm>
            <a:off x="0" y="501650"/>
            <a:ext cx="1219200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4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haparral Pro Light" panose="02060403030505090203" pitchFamily="18" charset="-94"/>
              </a:rPr>
              <a:t>DOĞRU - YANLIŞ</a:t>
            </a:r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134CF019-997A-404D-89BC-DCBE1BC3656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1186" y="225593"/>
            <a:ext cx="1260000" cy="1260000"/>
          </a:xfrm>
          <a:prstGeom prst="rect">
            <a:avLst/>
          </a:prstGeom>
        </p:spPr>
      </p:pic>
      <p:sp>
        <p:nvSpPr>
          <p:cNvPr id="5" name="Yuvarlatılmış Dikdörtgen 24">
            <a:extLst>
              <a:ext uri="{FF2B5EF4-FFF2-40B4-BE49-F238E27FC236}">
                <a16:creationId xmlns:a16="http://schemas.microsoft.com/office/drawing/2014/main" id="{DBA1596D-F99B-4160-93C1-C0D844067230}"/>
              </a:ext>
            </a:extLst>
          </p:cNvPr>
          <p:cNvSpPr/>
          <p:nvPr/>
        </p:nvSpPr>
        <p:spPr>
          <a:xfrm>
            <a:off x="9843637" y="1547120"/>
            <a:ext cx="1815098" cy="512781"/>
          </a:xfrm>
          <a:prstGeom prst="roundRect">
            <a:avLst/>
          </a:prstGeom>
          <a:solidFill>
            <a:srgbClr val="69001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dirty="0">
                <a:latin typeface="Chaparral Pro Light" panose="02060403030505090203" pitchFamily="18" charset="-94"/>
              </a:rPr>
              <a:t>DOĞRU</a:t>
            </a:r>
          </a:p>
        </p:txBody>
      </p:sp>
      <p:sp>
        <p:nvSpPr>
          <p:cNvPr id="7" name="Yuvarlatılmış Dikdörtgen 24">
            <a:extLst>
              <a:ext uri="{FF2B5EF4-FFF2-40B4-BE49-F238E27FC236}">
                <a16:creationId xmlns:a16="http://schemas.microsoft.com/office/drawing/2014/main" id="{FFD23C45-C90B-4B18-8EF9-0EC2AE65B67E}"/>
              </a:ext>
            </a:extLst>
          </p:cNvPr>
          <p:cNvSpPr/>
          <p:nvPr/>
        </p:nvSpPr>
        <p:spPr>
          <a:xfrm>
            <a:off x="9843637" y="2508522"/>
            <a:ext cx="1815098" cy="512781"/>
          </a:xfrm>
          <a:prstGeom prst="roundRect">
            <a:avLst/>
          </a:prstGeom>
          <a:solidFill>
            <a:srgbClr val="69001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600" dirty="0">
                <a:latin typeface="Chaparral Pro Light" panose="02060403030505090203" pitchFamily="18" charset="-94"/>
              </a:rPr>
              <a:t>YANLIŞ</a:t>
            </a:r>
          </a:p>
        </p:txBody>
      </p:sp>
      <p:sp>
        <p:nvSpPr>
          <p:cNvPr id="8" name="Yuvarlatılmış Dikdörtgen 24">
            <a:extLst>
              <a:ext uri="{FF2B5EF4-FFF2-40B4-BE49-F238E27FC236}">
                <a16:creationId xmlns:a16="http://schemas.microsoft.com/office/drawing/2014/main" id="{22D32C9D-0027-4508-B419-C1975996A700}"/>
              </a:ext>
            </a:extLst>
          </p:cNvPr>
          <p:cNvSpPr/>
          <p:nvPr/>
        </p:nvSpPr>
        <p:spPr>
          <a:xfrm>
            <a:off x="9843637" y="3363908"/>
            <a:ext cx="1815098" cy="512781"/>
          </a:xfrm>
          <a:prstGeom prst="roundRect">
            <a:avLst/>
          </a:prstGeom>
          <a:solidFill>
            <a:srgbClr val="69001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600" dirty="0">
                <a:latin typeface="Chaparral Pro Light" panose="02060403030505090203" pitchFamily="18" charset="-94"/>
              </a:rPr>
              <a:t>YANLIŞ</a:t>
            </a:r>
          </a:p>
        </p:txBody>
      </p:sp>
      <p:sp>
        <p:nvSpPr>
          <p:cNvPr id="9" name="Yuvarlatılmış Dikdörtgen 24">
            <a:extLst>
              <a:ext uri="{FF2B5EF4-FFF2-40B4-BE49-F238E27FC236}">
                <a16:creationId xmlns:a16="http://schemas.microsoft.com/office/drawing/2014/main" id="{F6430ABF-3A9D-4717-8A15-BF5B17AD4FB6}"/>
              </a:ext>
            </a:extLst>
          </p:cNvPr>
          <p:cNvSpPr/>
          <p:nvPr/>
        </p:nvSpPr>
        <p:spPr>
          <a:xfrm>
            <a:off x="9843637" y="4252260"/>
            <a:ext cx="1815098" cy="512781"/>
          </a:xfrm>
          <a:prstGeom prst="roundRect">
            <a:avLst/>
          </a:prstGeom>
          <a:solidFill>
            <a:srgbClr val="69001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dirty="0">
                <a:latin typeface="Chaparral Pro Light" panose="02060403030505090203" pitchFamily="18" charset="-94"/>
              </a:rPr>
              <a:t>DOĞRU</a:t>
            </a:r>
          </a:p>
        </p:txBody>
      </p:sp>
      <p:sp>
        <p:nvSpPr>
          <p:cNvPr id="11" name="Yuvarlatılmış Dikdörtgen 24">
            <a:extLst>
              <a:ext uri="{FF2B5EF4-FFF2-40B4-BE49-F238E27FC236}">
                <a16:creationId xmlns:a16="http://schemas.microsoft.com/office/drawing/2014/main" id="{A376696C-ADC4-415A-926F-23EEDC0694C4}"/>
              </a:ext>
            </a:extLst>
          </p:cNvPr>
          <p:cNvSpPr/>
          <p:nvPr/>
        </p:nvSpPr>
        <p:spPr>
          <a:xfrm>
            <a:off x="9843637" y="5095848"/>
            <a:ext cx="1815098" cy="512781"/>
          </a:xfrm>
          <a:prstGeom prst="roundRect">
            <a:avLst/>
          </a:prstGeom>
          <a:solidFill>
            <a:srgbClr val="69001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dirty="0">
                <a:latin typeface="Chaparral Pro Light" panose="02060403030505090203" pitchFamily="18" charset="-94"/>
              </a:rPr>
              <a:t>YANLIŞ</a:t>
            </a:r>
          </a:p>
        </p:txBody>
      </p:sp>
      <p:sp>
        <p:nvSpPr>
          <p:cNvPr id="12" name="Yuvarlatılmış Dikdörtgen 24">
            <a:extLst>
              <a:ext uri="{FF2B5EF4-FFF2-40B4-BE49-F238E27FC236}">
                <a16:creationId xmlns:a16="http://schemas.microsoft.com/office/drawing/2014/main" id="{11FD103F-4796-41A1-8A35-7BA6C8AD49F9}"/>
              </a:ext>
            </a:extLst>
          </p:cNvPr>
          <p:cNvSpPr/>
          <p:nvPr/>
        </p:nvSpPr>
        <p:spPr>
          <a:xfrm>
            <a:off x="9843637" y="5984981"/>
            <a:ext cx="1815098" cy="512781"/>
          </a:xfrm>
          <a:prstGeom prst="roundRect">
            <a:avLst/>
          </a:prstGeom>
          <a:solidFill>
            <a:srgbClr val="69001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dirty="0">
                <a:latin typeface="Chaparral Pro Light" panose="02060403030505090203" pitchFamily="18" charset="-94"/>
              </a:rPr>
              <a:t>YANLIŞ</a:t>
            </a:r>
          </a:p>
        </p:txBody>
      </p:sp>
    </p:spTree>
    <p:extLst>
      <p:ext uri="{BB962C8B-B14F-4D97-AF65-F5344CB8AC3E}">
        <p14:creationId xmlns:p14="http://schemas.microsoft.com/office/powerpoint/2010/main" val="3962979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 animBg="1"/>
      <p:bldP spid="11" grpId="0" animBg="1"/>
      <p:bldP spid="1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yagram 1">
            <a:extLst>
              <a:ext uri="{FF2B5EF4-FFF2-40B4-BE49-F238E27FC236}">
                <a16:creationId xmlns:a16="http://schemas.microsoft.com/office/drawing/2014/main" id="{9C986AAF-4D7A-4E2C-8D47-78B8B435E20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6341743"/>
              </p:ext>
            </p:extLst>
          </p:nvPr>
        </p:nvGraphicFramePr>
        <p:xfrm>
          <a:off x="154982" y="1502468"/>
          <a:ext cx="12060000" cy="51299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Dikdörtgen 9">
            <a:extLst>
              <a:ext uri="{FF2B5EF4-FFF2-40B4-BE49-F238E27FC236}">
                <a16:creationId xmlns:a16="http://schemas.microsoft.com/office/drawing/2014/main" id="{1E72EC34-E12D-4ACC-BBEC-277D7920F8AF}"/>
              </a:ext>
            </a:extLst>
          </p:cNvPr>
          <p:cNvSpPr/>
          <p:nvPr/>
        </p:nvSpPr>
        <p:spPr>
          <a:xfrm>
            <a:off x="0" y="501650"/>
            <a:ext cx="1219200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4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haparral Pro Light" panose="02060403030505090203" pitchFamily="18" charset="-94"/>
              </a:rPr>
              <a:t>BOŞLUK DOLDURMA</a:t>
            </a:r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134CF019-997A-404D-89BC-DCBE1BC3656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1186" y="225593"/>
            <a:ext cx="1260000" cy="1260000"/>
          </a:xfrm>
          <a:prstGeom prst="rect">
            <a:avLst/>
          </a:prstGeom>
        </p:spPr>
      </p:pic>
      <p:sp>
        <p:nvSpPr>
          <p:cNvPr id="5" name="Yuvarlatılmış Dikdörtgen 24">
            <a:extLst>
              <a:ext uri="{FF2B5EF4-FFF2-40B4-BE49-F238E27FC236}">
                <a16:creationId xmlns:a16="http://schemas.microsoft.com/office/drawing/2014/main" id="{DBA1596D-F99B-4160-93C1-C0D844067230}"/>
              </a:ext>
            </a:extLst>
          </p:cNvPr>
          <p:cNvSpPr/>
          <p:nvPr/>
        </p:nvSpPr>
        <p:spPr>
          <a:xfrm>
            <a:off x="3191046" y="1551075"/>
            <a:ext cx="1815098" cy="512781"/>
          </a:xfrm>
          <a:prstGeom prst="roundRect">
            <a:avLst/>
          </a:prstGeom>
          <a:solidFill>
            <a:srgbClr val="69001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dirty="0">
                <a:latin typeface="Chaparral Pro Light" panose="02060403030505090203" pitchFamily="18" charset="-94"/>
              </a:rPr>
              <a:t>ISI İLETKENİ</a:t>
            </a:r>
          </a:p>
        </p:txBody>
      </p:sp>
      <p:sp>
        <p:nvSpPr>
          <p:cNvPr id="7" name="Yuvarlatılmış Dikdörtgen 24">
            <a:extLst>
              <a:ext uri="{FF2B5EF4-FFF2-40B4-BE49-F238E27FC236}">
                <a16:creationId xmlns:a16="http://schemas.microsoft.com/office/drawing/2014/main" id="{FFD23C45-C90B-4B18-8EF9-0EC2AE65B67E}"/>
              </a:ext>
            </a:extLst>
          </p:cNvPr>
          <p:cNvSpPr/>
          <p:nvPr/>
        </p:nvSpPr>
        <p:spPr>
          <a:xfrm>
            <a:off x="4280902" y="2309592"/>
            <a:ext cx="1815098" cy="512781"/>
          </a:xfrm>
          <a:prstGeom prst="roundRect">
            <a:avLst/>
          </a:prstGeom>
          <a:solidFill>
            <a:srgbClr val="69001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600" dirty="0">
                <a:latin typeface="Chaparral Pro Light" panose="02060403030505090203" pitchFamily="18" charset="-94"/>
              </a:rPr>
              <a:t>EŞİTLENİNCEYE</a:t>
            </a:r>
          </a:p>
        </p:txBody>
      </p:sp>
      <p:sp>
        <p:nvSpPr>
          <p:cNvPr id="8" name="Yuvarlatılmış Dikdörtgen 24">
            <a:extLst>
              <a:ext uri="{FF2B5EF4-FFF2-40B4-BE49-F238E27FC236}">
                <a16:creationId xmlns:a16="http://schemas.microsoft.com/office/drawing/2014/main" id="{22D32C9D-0027-4508-B419-C1975996A700}"/>
              </a:ext>
            </a:extLst>
          </p:cNvPr>
          <p:cNvSpPr/>
          <p:nvPr/>
        </p:nvSpPr>
        <p:spPr>
          <a:xfrm>
            <a:off x="5095687" y="3044413"/>
            <a:ext cx="1815098" cy="512781"/>
          </a:xfrm>
          <a:prstGeom prst="roundRect">
            <a:avLst/>
          </a:prstGeom>
          <a:solidFill>
            <a:srgbClr val="69001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600" dirty="0">
                <a:latin typeface="Chaparral Pro Light" panose="02060403030505090203" pitchFamily="18" charset="-94"/>
              </a:rPr>
              <a:t>ARTAR</a:t>
            </a:r>
          </a:p>
        </p:txBody>
      </p:sp>
      <p:sp>
        <p:nvSpPr>
          <p:cNvPr id="9" name="Yuvarlatılmış Dikdörtgen 24">
            <a:extLst>
              <a:ext uri="{FF2B5EF4-FFF2-40B4-BE49-F238E27FC236}">
                <a16:creationId xmlns:a16="http://schemas.microsoft.com/office/drawing/2014/main" id="{F6430ABF-3A9D-4717-8A15-BF5B17AD4FB6}"/>
              </a:ext>
            </a:extLst>
          </p:cNvPr>
          <p:cNvSpPr/>
          <p:nvPr/>
        </p:nvSpPr>
        <p:spPr>
          <a:xfrm>
            <a:off x="6424577" y="3811046"/>
            <a:ext cx="1815098" cy="512781"/>
          </a:xfrm>
          <a:prstGeom prst="roundRect">
            <a:avLst/>
          </a:prstGeom>
          <a:solidFill>
            <a:srgbClr val="69001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dirty="0">
                <a:latin typeface="Chaparral Pro Light" panose="02060403030505090203" pitchFamily="18" charset="-94"/>
              </a:rPr>
              <a:t>STRAFOR</a:t>
            </a:r>
          </a:p>
        </p:txBody>
      </p:sp>
      <p:sp>
        <p:nvSpPr>
          <p:cNvPr id="11" name="Yuvarlatılmış Dikdörtgen 24">
            <a:extLst>
              <a:ext uri="{FF2B5EF4-FFF2-40B4-BE49-F238E27FC236}">
                <a16:creationId xmlns:a16="http://schemas.microsoft.com/office/drawing/2014/main" id="{A376696C-ADC4-415A-926F-23EEDC0694C4}"/>
              </a:ext>
            </a:extLst>
          </p:cNvPr>
          <p:cNvSpPr/>
          <p:nvPr/>
        </p:nvSpPr>
        <p:spPr>
          <a:xfrm>
            <a:off x="5950228" y="4558023"/>
            <a:ext cx="1815098" cy="512781"/>
          </a:xfrm>
          <a:prstGeom prst="roundRect">
            <a:avLst/>
          </a:prstGeom>
          <a:solidFill>
            <a:srgbClr val="69001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dirty="0">
                <a:latin typeface="Chaparral Pro Light" panose="02060403030505090203" pitchFamily="18" charset="-94"/>
              </a:rPr>
              <a:t>ISI YALITIMI</a:t>
            </a:r>
          </a:p>
        </p:txBody>
      </p:sp>
      <p:sp>
        <p:nvSpPr>
          <p:cNvPr id="12" name="Yuvarlatılmış Dikdörtgen 24">
            <a:extLst>
              <a:ext uri="{FF2B5EF4-FFF2-40B4-BE49-F238E27FC236}">
                <a16:creationId xmlns:a16="http://schemas.microsoft.com/office/drawing/2014/main" id="{11FD103F-4796-41A1-8A35-7BA6C8AD49F9}"/>
              </a:ext>
            </a:extLst>
          </p:cNvPr>
          <p:cNvSpPr/>
          <p:nvPr/>
        </p:nvSpPr>
        <p:spPr>
          <a:xfrm>
            <a:off x="3999428" y="5298615"/>
            <a:ext cx="1815098" cy="512781"/>
          </a:xfrm>
          <a:prstGeom prst="roundRect">
            <a:avLst/>
          </a:prstGeom>
          <a:solidFill>
            <a:srgbClr val="69001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dirty="0">
                <a:latin typeface="Chaparral Pro Light" panose="02060403030505090203" pitchFamily="18" charset="-94"/>
              </a:rPr>
              <a:t>ISI YALITIM</a:t>
            </a:r>
          </a:p>
        </p:txBody>
      </p:sp>
      <p:sp>
        <p:nvSpPr>
          <p:cNvPr id="13" name="Yuvarlatılmış Dikdörtgen 24">
            <a:extLst>
              <a:ext uri="{FF2B5EF4-FFF2-40B4-BE49-F238E27FC236}">
                <a16:creationId xmlns:a16="http://schemas.microsoft.com/office/drawing/2014/main" id="{318FC871-5EC0-4FD8-9CF1-57462630852B}"/>
              </a:ext>
            </a:extLst>
          </p:cNvPr>
          <p:cNvSpPr/>
          <p:nvPr/>
        </p:nvSpPr>
        <p:spPr>
          <a:xfrm>
            <a:off x="1673672" y="6063469"/>
            <a:ext cx="1705632" cy="512781"/>
          </a:xfrm>
          <a:prstGeom prst="roundRect">
            <a:avLst/>
          </a:prstGeom>
          <a:solidFill>
            <a:srgbClr val="69001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dirty="0">
                <a:latin typeface="Chaparral Pro Light" panose="02060403030505090203" pitchFamily="18" charset="-94"/>
              </a:rPr>
              <a:t>GAZ</a:t>
            </a:r>
          </a:p>
        </p:txBody>
      </p:sp>
    </p:spTree>
    <p:extLst>
      <p:ext uri="{BB962C8B-B14F-4D97-AF65-F5344CB8AC3E}">
        <p14:creationId xmlns:p14="http://schemas.microsoft.com/office/powerpoint/2010/main" val="3520385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 animBg="1"/>
      <p:bldP spid="11" grpId="0" animBg="1"/>
      <p:bldP spid="12" grpId="0" animBg="1"/>
      <p:bldP spid="1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ikdörtgen 5">
            <a:extLst>
              <a:ext uri="{FF2B5EF4-FFF2-40B4-BE49-F238E27FC236}">
                <a16:creationId xmlns:a16="http://schemas.microsoft.com/office/drawing/2014/main" id="{B026D148-BE4E-4820-8DC3-5EA3E5FC4A66}"/>
              </a:ext>
            </a:extLst>
          </p:cNvPr>
          <p:cNvSpPr/>
          <p:nvPr/>
        </p:nvSpPr>
        <p:spPr>
          <a:xfrm>
            <a:off x="0" y="501650"/>
            <a:ext cx="1219200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4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haparral Pro Light" panose="02060403030505090203" pitchFamily="18" charset="-94"/>
              </a:rPr>
              <a:t>SORU-CEVAP</a:t>
            </a:r>
          </a:p>
        </p:txBody>
      </p:sp>
      <p:sp>
        <p:nvSpPr>
          <p:cNvPr id="15" name="Yuvarlatılmış Dikdörtgen 24">
            <a:extLst>
              <a:ext uri="{FF2B5EF4-FFF2-40B4-BE49-F238E27FC236}">
                <a16:creationId xmlns:a16="http://schemas.microsoft.com/office/drawing/2014/main" id="{A24379C4-62FD-4E9E-9A2C-F9487C6A8B92}"/>
              </a:ext>
            </a:extLst>
          </p:cNvPr>
          <p:cNvSpPr/>
          <p:nvPr/>
        </p:nvSpPr>
        <p:spPr>
          <a:xfrm>
            <a:off x="112087" y="1479407"/>
            <a:ext cx="11967826" cy="495167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dirty="0">
                <a:latin typeface="Chaparral Pro Light" panose="02060403030505090203" pitchFamily="18" charset="-94"/>
              </a:rPr>
              <a:t>Isı akış yönlerini bulunuz.</a:t>
            </a:r>
          </a:p>
        </p:txBody>
      </p:sp>
      <p:sp>
        <p:nvSpPr>
          <p:cNvPr id="7" name="Akış Çizelgesi: Doğrudan Erişimli Depolama 6">
            <a:extLst>
              <a:ext uri="{FF2B5EF4-FFF2-40B4-BE49-F238E27FC236}">
                <a16:creationId xmlns:a16="http://schemas.microsoft.com/office/drawing/2014/main" id="{F3AF7E94-1E4D-43FE-BB08-DDA582E434AB}"/>
              </a:ext>
            </a:extLst>
          </p:cNvPr>
          <p:cNvSpPr/>
          <p:nvPr/>
        </p:nvSpPr>
        <p:spPr>
          <a:xfrm>
            <a:off x="119271" y="2305878"/>
            <a:ext cx="1232453" cy="1683026"/>
          </a:xfrm>
          <a:prstGeom prst="flowChartMagneticDrum">
            <a:avLst/>
          </a:prstGeom>
          <a:solidFill>
            <a:srgbClr val="C0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20‘C</a:t>
            </a:r>
          </a:p>
        </p:txBody>
      </p:sp>
      <p:sp>
        <p:nvSpPr>
          <p:cNvPr id="8" name="Akış Çizelgesi: Doğrudan Erişimli Depolama 7">
            <a:extLst>
              <a:ext uri="{FF2B5EF4-FFF2-40B4-BE49-F238E27FC236}">
                <a16:creationId xmlns:a16="http://schemas.microsoft.com/office/drawing/2014/main" id="{70CA0F28-D438-4530-9FC5-E64B8D4E599B}"/>
              </a:ext>
            </a:extLst>
          </p:cNvPr>
          <p:cNvSpPr/>
          <p:nvPr/>
        </p:nvSpPr>
        <p:spPr>
          <a:xfrm>
            <a:off x="913572" y="2299251"/>
            <a:ext cx="1690391" cy="1683026"/>
          </a:xfrm>
          <a:prstGeom prst="flowChartMagneticDrum">
            <a:avLst/>
          </a:prstGeom>
          <a:solidFill>
            <a:srgbClr val="FFC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60 ‘C</a:t>
            </a:r>
          </a:p>
        </p:txBody>
      </p:sp>
      <p:sp>
        <p:nvSpPr>
          <p:cNvPr id="3" name="Akış Çizelgesi: Manyetik Disk 2">
            <a:extLst>
              <a:ext uri="{FF2B5EF4-FFF2-40B4-BE49-F238E27FC236}">
                <a16:creationId xmlns:a16="http://schemas.microsoft.com/office/drawing/2014/main" id="{CDC8FB40-FD93-4FBE-A59B-FE8ED00E6A4A}"/>
              </a:ext>
            </a:extLst>
          </p:cNvPr>
          <p:cNvSpPr/>
          <p:nvPr/>
        </p:nvSpPr>
        <p:spPr>
          <a:xfrm>
            <a:off x="4412562" y="2550144"/>
            <a:ext cx="1232453" cy="1683026"/>
          </a:xfrm>
          <a:prstGeom prst="flowChartMagneticDisk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>
                <a:solidFill>
                  <a:sysClr val="windowText" lastClr="000000"/>
                </a:solidFill>
              </a:rPr>
              <a:t>40 ‘C</a:t>
            </a:r>
          </a:p>
        </p:txBody>
      </p:sp>
      <p:sp>
        <p:nvSpPr>
          <p:cNvPr id="4" name="Küp 3">
            <a:extLst>
              <a:ext uri="{FF2B5EF4-FFF2-40B4-BE49-F238E27FC236}">
                <a16:creationId xmlns:a16="http://schemas.microsoft.com/office/drawing/2014/main" id="{4CDDCD22-C752-4838-98F7-6395534938F8}"/>
              </a:ext>
            </a:extLst>
          </p:cNvPr>
          <p:cNvSpPr/>
          <p:nvPr/>
        </p:nvSpPr>
        <p:spPr>
          <a:xfrm>
            <a:off x="5505866" y="2273650"/>
            <a:ext cx="2093843" cy="1933026"/>
          </a:xfrm>
          <a:prstGeom prst="cub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/>
              <a:t>10 ‘C</a:t>
            </a:r>
          </a:p>
        </p:txBody>
      </p:sp>
      <p:sp>
        <p:nvSpPr>
          <p:cNvPr id="11" name="Küp 10">
            <a:extLst>
              <a:ext uri="{FF2B5EF4-FFF2-40B4-BE49-F238E27FC236}">
                <a16:creationId xmlns:a16="http://schemas.microsoft.com/office/drawing/2014/main" id="{030586A4-70C6-4D77-AEAC-701809B2DF31}"/>
              </a:ext>
            </a:extLst>
          </p:cNvPr>
          <p:cNvSpPr/>
          <p:nvPr/>
        </p:nvSpPr>
        <p:spPr>
          <a:xfrm>
            <a:off x="9640540" y="2054984"/>
            <a:ext cx="1366775" cy="2171559"/>
          </a:xfrm>
          <a:prstGeom prst="cub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/>
              <a:t>50 ‘C</a:t>
            </a:r>
          </a:p>
        </p:txBody>
      </p:sp>
      <p:sp>
        <p:nvSpPr>
          <p:cNvPr id="12" name="Küp 11">
            <a:extLst>
              <a:ext uri="{FF2B5EF4-FFF2-40B4-BE49-F238E27FC236}">
                <a16:creationId xmlns:a16="http://schemas.microsoft.com/office/drawing/2014/main" id="{2AD314E0-1533-4E75-9664-08635C4620E1}"/>
              </a:ext>
            </a:extLst>
          </p:cNvPr>
          <p:cNvSpPr/>
          <p:nvPr/>
        </p:nvSpPr>
        <p:spPr>
          <a:xfrm>
            <a:off x="10667169" y="2061611"/>
            <a:ext cx="1366775" cy="2171559"/>
          </a:xfrm>
          <a:prstGeom prst="cube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/>
              <a:t>40 ‘C</a:t>
            </a:r>
          </a:p>
        </p:txBody>
      </p:sp>
      <p:sp>
        <p:nvSpPr>
          <p:cNvPr id="9" name="Ok: Şeritli Sağ 8">
            <a:extLst>
              <a:ext uri="{FF2B5EF4-FFF2-40B4-BE49-F238E27FC236}">
                <a16:creationId xmlns:a16="http://schemas.microsoft.com/office/drawing/2014/main" id="{58C014FD-1EFB-4C49-85C8-074D3A65E2E2}"/>
              </a:ext>
            </a:extLst>
          </p:cNvPr>
          <p:cNvSpPr/>
          <p:nvPr/>
        </p:nvSpPr>
        <p:spPr>
          <a:xfrm>
            <a:off x="4862628" y="3681315"/>
            <a:ext cx="1418812" cy="801855"/>
          </a:xfrm>
          <a:prstGeom prst="striped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" name="Ok: Şeritli Sağ 12">
            <a:extLst>
              <a:ext uri="{FF2B5EF4-FFF2-40B4-BE49-F238E27FC236}">
                <a16:creationId xmlns:a16="http://schemas.microsoft.com/office/drawing/2014/main" id="{0928F084-683D-4CF7-9253-3DC354EA7953}"/>
              </a:ext>
            </a:extLst>
          </p:cNvPr>
          <p:cNvSpPr/>
          <p:nvPr/>
        </p:nvSpPr>
        <p:spPr>
          <a:xfrm>
            <a:off x="10101818" y="3587976"/>
            <a:ext cx="1418812" cy="801855"/>
          </a:xfrm>
          <a:prstGeom prst="striped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4" name="Ok: Şeritli Sağ 13">
            <a:extLst>
              <a:ext uri="{FF2B5EF4-FFF2-40B4-BE49-F238E27FC236}">
                <a16:creationId xmlns:a16="http://schemas.microsoft.com/office/drawing/2014/main" id="{E451599F-6DBB-425C-BFA9-DAF375A750D0}"/>
              </a:ext>
            </a:extLst>
          </p:cNvPr>
          <p:cNvSpPr/>
          <p:nvPr/>
        </p:nvSpPr>
        <p:spPr>
          <a:xfrm rot="10800000">
            <a:off x="333026" y="3280387"/>
            <a:ext cx="1418812" cy="801855"/>
          </a:xfrm>
          <a:prstGeom prst="striped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" name="Silindir 4">
            <a:extLst>
              <a:ext uri="{FF2B5EF4-FFF2-40B4-BE49-F238E27FC236}">
                <a16:creationId xmlns:a16="http://schemas.microsoft.com/office/drawing/2014/main" id="{E199A549-CC23-42EE-B38C-6FA0A8EE61E1}"/>
              </a:ext>
            </a:extLst>
          </p:cNvPr>
          <p:cNvSpPr/>
          <p:nvPr/>
        </p:nvSpPr>
        <p:spPr>
          <a:xfrm rot="16200000" flipV="1">
            <a:off x="2826143" y="3123609"/>
            <a:ext cx="1418812" cy="5491782"/>
          </a:xfrm>
          <a:prstGeom prst="can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16" name="Silindir 15">
            <a:extLst>
              <a:ext uri="{FF2B5EF4-FFF2-40B4-BE49-F238E27FC236}">
                <a16:creationId xmlns:a16="http://schemas.microsoft.com/office/drawing/2014/main" id="{8054FC91-0831-4D5F-A073-7A6382583C5C}"/>
              </a:ext>
            </a:extLst>
          </p:cNvPr>
          <p:cNvSpPr/>
          <p:nvPr/>
        </p:nvSpPr>
        <p:spPr>
          <a:xfrm rot="16200000" flipV="1">
            <a:off x="8012325" y="3116982"/>
            <a:ext cx="1418812" cy="5491782"/>
          </a:xfrm>
          <a:prstGeom prst="can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ED8488C5-2A64-48BE-A1C6-367117876C61}"/>
              </a:ext>
            </a:extLst>
          </p:cNvPr>
          <p:cNvSpPr txBox="1"/>
          <p:nvPr/>
        </p:nvSpPr>
        <p:spPr>
          <a:xfrm>
            <a:off x="2841259" y="5546333"/>
            <a:ext cx="22661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600" dirty="0"/>
              <a:t>70 ‘C</a:t>
            </a:r>
          </a:p>
        </p:txBody>
      </p:sp>
      <p:sp>
        <p:nvSpPr>
          <p:cNvPr id="18" name="Metin kutusu 17">
            <a:extLst>
              <a:ext uri="{FF2B5EF4-FFF2-40B4-BE49-F238E27FC236}">
                <a16:creationId xmlns:a16="http://schemas.microsoft.com/office/drawing/2014/main" id="{33F6EE31-1FB6-4703-835A-8537298BC786}"/>
              </a:ext>
            </a:extLst>
          </p:cNvPr>
          <p:cNvSpPr txBox="1"/>
          <p:nvPr/>
        </p:nvSpPr>
        <p:spPr>
          <a:xfrm>
            <a:off x="8217680" y="5539707"/>
            <a:ext cx="22661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600" dirty="0"/>
              <a:t>70 ‘C</a:t>
            </a:r>
          </a:p>
        </p:txBody>
      </p:sp>
    </p:spTree>
    <p:extLst>
      <p:ext uri="{BB962C8B-B14F-4D97-AF65-F5344CB8AC3E}">
        <p14:creationId xmlns:p14="http://schemas.microsoft.com/office/powerpoint/2010/main" val="3106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  <p:bldP spid="1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ikdörtgen 5">
            <a:extLst>
              <a:ext uri="{FF2B5EF4-FFF2-40B4-BE49-F238E27FC236}">
                <a16:creationId xmlns:a16="http://schemas.microsoft.com/office/drawing/2014/main" id="{B026D148-BE4E-4820-8DC3-5EA3E5FC4A66}"/>
              </a:ext>
            </a:extLst>
          </p:cNvPr>
          <p:cNvSpPr/>
          <p:nvPr/>
        </p:nvSpPr>
        <p:spPr>
          <a:xfrm>
            <a:off x="0" y="501650"/>
            <a:ext cx="1219200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4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haparral Pro Light" panose="02060403030505090203" pitchFamily="18" charset="-94"/>
              </a:rPr>
              <a:t>SORU-CEVAP</a:t>
            </a:r>
          </a:p>
        </p:txBody>
      </p:sp>
      <p:graphicFrame>
        <p:nvGraphicFramePr>
          <p:cNvPr id="17" name="Diyagram 16">
            <a:extLst>
              <a:ext uri="{FF2B5EF4-FFF2-40B4-BE49-F238E27FC236}">
                <a16:creationId xmlns:a16="http://schemas.microsoft.com/office/drawing/2014/main" id="{E1E684A6-94F9-4C80-A013-2A98A2C87E6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60567836"/>
              </p:ext>
            </p:extLst>
          </p:nvPr>
        </p:nvGraphicFramePr>
        <p:xfrm>
          <a:off x="0" y="1495839"/>
          <a:ext cx="4625007" cy="52495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9" name="Diyagram 18">
            <a:extLst>
              <a:ext uri="{FF2B5EF4-FFF2-40B4-BE49-F238E27FC236}">
                <a16:creationId xmlns:a16="http://schemas.microsoft.com/office/drawing/2014/main" id="{6F6084DB-3BC1-4269-99E8-53034BE24DF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24882163"/>
              </p:ext>
            </p:extLst>
          </p:nvPr>
        </p:nvGraphicFramePr>
        <p:xfrm>
          <a:off x="5857463" y="1548847"/>
          <a:ext cx="4625007" cy="52495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20" name="Yuvarlatılmış Dikdörtgen 24">
            <a:extLst>
              <a:ext uri="{FF2B5EF4-FFF2-40B4-BE49-F238E27FC236}">
                <a16:creationId xmlns:a16="http://schemas.microsoft.com/office/drawing/2014/main" id="{153F4DD5-379E-4C88-91A4-2D63146EC620}"/>
              </a:ext>
            </a:extLst>
          </p:cNvPr>
          <p:cNvSpPr/>
          <p:nvPr/>
        </p:nvSpPr>
        <p:spPr>
          <a:xfrm>
            <a:off x="4015860" y="1535595"/>
            <a:ext cx="1815098" cy="512781"/>
          </a:xfrm>
          <a:prstGeom prst="roundRect">
            <a:avLst/>
          </a:prstGeom>
          <a:solidFill>
            <a:srgbClr val="69001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dirty="0">
                <a:latin typeface="Chaparral Pro Light" panose="02060403030505090203" pitchFamily="18" charset="-94"/>
              </a:rPr>
              <a:t>ISI İLETKENİ</a:t>
            </a:r>
          </a:p>
        </p:txBody>
      </p:sp>
      <p:sp>
        <p:nvSpPr>
          <p:cNvPr id="21" name="Yuvarlatılmış Dikdörtgen 24">
            <a:extLst>
              <a:ext uri="{FF2B5EF4-FFF2-40B4-BE49-F238E27FC236}">
                <a16:creationId xmlns:a16="http://schemas.microsoft.com/office/drawing/2014/main" id="{2B04B649-95B0-499A-8A30-731CD597554C}"/>
              </a:ext>
            </a:extLst>
          </p:cNvPr>
          <p:cNvSpPr/>
          <p:nvPr/>
        </p:nvSpPr>
        <p:spPr>
          <a:xfrm>
            <a:off x="4015860" y="2201887"/>
            <a:ext cx="1815098" cy="512781"/>
          </a:xfrm>
          <a:prstGeom prst="roundRect">
            <a:avLst/>
          </a:prstGeom>
          <a:solidFill>
            <a:srgbClr val="69001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dirty="0">
                <a:latin typeface="Chaparral Pro Light" panose="02060403030505090203" pitchFamily="18" charset="-94"/>
              </a:rPr>
              <a:t>ISI YALITKANI</a:t>
            </a:r>
          </a:p>
        </p:txBody>
      </p:sp>
      <p:sp>
        <p:nvSpPr>
          <p:cNvPr id="22" name="Yuvarlatılmış Dikdörtgen 24">
            <a:extLst>
              <a:ext uri="{FF2B5EF4-FFF2-40B4-BE49-F238E27FC236}">
                <a16:creationId xmlns:a16="http://schemas.microsoft.com/office/drawing/2014/main" id="{9F9C1CCA-F205-479C-912D-E0E66853D365}"/>
              </a:ext>
            </a:extLst>
          </p:cNvPr>
          <p:cNvSpPr/>
          <p:nvPr/>
        </p:nvSpPr>
        <p:spPr>
          <a:xfrm>
            <a:off x="4012771" y="2888698"/>
            <a:ext cx="1815098" cy="512781"/>
          </a:xfrm>
          <a:prstGeom prst="roundRect">
            <a:avLst/>
          </a:prstGeom>
          <a:solidFill>
            <a:srgbClr val="69001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dirty="0">
                <a:latin typeface="Chaparral Pro Light" panose="02060403030505090203" pitchFamily="18" charset="-94"/>
              </a:rPr>
              <a:t>ISI YALITKANI</a:t>
            </a:r>
          </a:p>
        </p:txBody>
      </p:sp>
      <p:sp>
        <p:nvSpPr>
          <p:cNvPr id="23" name="Yuvarlatılmış Dikdörtgen 24">
            <a:extLst>
              <a:ext uri="{FF2B5EF4-FFF2-40B4-BE49-F238E27FC236}">
                <a16:creationId xmlns:a16="http://schemas.microsoft.com/office/drawing/2014/main" id="{942F9415-A3AF-49F3-B84B-20733607EFE0}"/>
              </a:ext>
            </a:extLst>
          </p:cNvPr>
          <p:cNvSpPr/>
          <p:nvPr/>
        </p:nvSpPr>
        <p:spPr>
          <a:xfrm>
            <a:off x="4012771" y="3574032"/>
            <a:ext cx="1815098" cy="512781"/>
          </a:xfrm>
          <a:prstGeom prst="roundRect">
            <a:avLst/>
          </a:prstGeom>
          <a:solidFill>
            <a:srgbClr val="69001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dirty="0">
                <a:latin typeface="Chaparral Pro Light" panose="02060403030505090203" pitchFamily="18" charset="-94"/>
              </a:rPr>
              <a:t>ISI YALITKANI</a:t>
            </a:r>
          </a:p>
        </p:txBody>
      </p:sp>
      <p:sp>
        <p:nvSpPr>
          <p:cNvPr id="24" name="Yuvarlatılmış Dikdörtgen 24">
            <a:extLst>
              <a:ext uri="{FF2B5EF4-FFF2-40B4-BE49-F238E27FC236}">
                <a16:creationId xmlns:a16="http://schemas.microsoft.com/office/drawing/2014/main" id="{BEB04235-F12B-49A9-B1BB-80E255021C63}"/>
              </a:ext>
            </a:extLst>
          </p:cNvPr>
          <p:cNvSpPr/>
          <p:nvPr/>
        </p:nvSpPr>
        <p:spPr>
          <a:xfrm>
            <a:off x="4009910" y="4197675"/>
            <a:ext cx="1815098" cy="512781"/>
          </a:xfrm>
          <a:prstGeom prst="roundRect">
            <a:avLst/>
          </a:prstGeom>
          <a:solidFill>
            <a:srgbClr val="69001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dirty="0">
                <a:latin typeface="Chaparral Pro Light" panose="02060403030505090203" pitchFamily="18" charset="-94"/>
              </a:rPr>
              <a:t>ISI İLETKENİ</a:t>
            </a:r>
          </a:p>
        </p:txBody>
      </p:sp>
      <p:sp>
        <p:nvSpPr>
          <p:cNvPr id="25" name="Yuvarlatılmış Dikdörtgen 24">
            <a:extLst>
              <a:ext uri="{FF2B5EF4-FFF2-40B4-BE49-F238E27FC236}">
                <a16:creationId xmlns:a16="http://schemas.microsoft.com/office/drawing/2014/main" id="{3CFCE664-5E6D-40D4-9E90-07274FAB3C92}"/>
              </a:ext>
            </a:extLst>
          </p:cNvPr>
          <p:cNvSpPr/>
          <p:nvPr/>
        </p:nvSpPr>
        <p:spPr>
          <a:xfrm>
            <a:off x="4022485" y="4855684"/>
            <a:ext cx="1815098" cy="512781"/>
          </a:xfrm>
          <a:prstGeom prst="roundRect">
            <a:avLst/>
          </a:prstGeom>
          <a:solidFill>
            <a:srgbClr val="69001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dirty="0">
                <a:latin typeface="Chaparral Pro Light" panose="02060403030505090203" pitchFamily="18" charset="-94"/>
              </a:rPr>
              <a:t>ISI İLETKENİ</a:t>
            </a:r>
          </a:p>
        </p:txBody>
      </p:sp>
      <p:sp>
        <p:nvSpPr>
          <p:cNvPr id="26" name="Yuvarlatılmış Dikdörtgen 24">
            <a:extLst>
              <a:ext uri="{FF2B5EF4-FFF2-40B4-BE49-F238E27FC236}">
                <a16:creationId xmlns:a16="http://schemas.microsoft.com/office/drawing/2014/main" id="{4F7CF0F4-02EF-4BB0-884E-796CE9B56889}"/>
              </a:ext>
            </a:extLst>
          </p:cNvPr>
          <p:cNvSpPr/>
          <p:nvPr/>
        </p:nvSpPr>
        <p:spPr>
          <a:xfrm>
            <a:off x="4029113" y="5544129"/>
            <a:ext cx="1815098" cy="512781"/>
          </a:xfrm>
          <a:prstGeom prst="roundRect">
            <a:avLst/>
          </a:prstGeom>
          <a:solidFill>
            <a:srgbClr val="69001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dirty="0">
                <a:latin typeface="Chaparral Pro Light" panose="02060403030505090203" pitchFamily="18" charset="-94"/>
              </a:rPr>
              <a:t>ISI YALITKANI</a:t>
            </a:r>
          </a:p>
        </p:txBody>
      </p:sp>
      <p:sp>
        <p:nvSpPr>
          <p:cNvPr id="27" name="Yuvarlatılmış Dikdörtgen 24">
            <a:extLst>
              <a:ext uri="{FF2B5EF4-FFF2-40B4-BE49-F238E27FC236}">
                <a16:creationId xmlns:a16="http://schemas.microsoft.com/office/drawing/2014/main" id="{9FD48F18-5298-4483-A13B-536300D8E500}"/>
              </a:ext>
            </a:extLst>
          </p:cNvPr>
          <p:cNvSpPr/>
          <p:nvPr/>
        </p:nvSpPr>
        <p:spPr>
          <a:xfrm>
            <a:off x="4022485" y="6214183"/>
            <a:ext cx="1815098" cy="512781"/>
          </a:xfrm>
          <a:prstGeom prst="roundRect">
            <a:avLst/>
          </a:prstGeom>
          <a:solidFill>
            <a:srgbClr val="69001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dirty="0">
                <a:latin typeface="Chaparral Pro Light" panose="02060403030505090203" pitchFamily="18" charset="-94"/>
              </a:rPr>
              <a:t>ISI YALITKANI</a:t>
            </a:r>
          </a:p>
        </p:txBody>
      </p:sp>
      <p:sp>
        <p:nvSpPr>
          <p:cNvPr id="28" name="Yuvarlatılmış Dikdörtgen 24">
            <a:extLst>
              <a:ext uri="{FF2B5EF4-FFF2-40B4-BE49-F238E27FC236}">
                <a16:creationId xmlns:a16="http://schemas.microsoft.com/office/drawing/2014/main" id="{64467826-794A-4914-A6A9-F517F4F378FF}"/>
              </a:ext>
            </a:extLst>
          </p:cNvPr>
          <p:cNvSpPr/>
          <p:nvPr/>
        </p:nvSpPr>
        <p:spPr>
          <a:xfrm>
            <a:off x="9834918" y="1613438"/>
            <a:ext cx="1815098" cy="512781"/>
          </a:xfrm>
          <a:prstGeom prst="roundRect">
            <a:avLst/>
          </a:prstGeom>
          <a:solidFill>
            <a:srgbClr val="69001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dirty="0">
                <a:latin typeface="Chaparral Pro Light" panose="02060403030505090203" pitchFamily="18" charset="-94"/>
              </a:rPr>
              <a:t>ISI YALITKANI</a:t>
            </a:r>
          </a:p>
        </p:txBody>
      </p:sp>
      <p:sp>
        <p:nvSpPr>
          <p:cNvPr id="29" name="Yuvarlatılmış Dikdörtgen 24">
            <a:extLst>
              <a:ext uri="{FF2B5EF4-FFF2-40B4-BE49-F238E27FC236}">
                <a16:creationId xmlns:a16="http://schemas.microsoft.com/office/drawing/2014/main" id="{01103014-CA52-4039-86B8-2C46760DAC98}"/>
              </a:ext>
            </a:extLst>
          </p:cNvPr>
          <p:cNvSpPr/>
          <p:nvPr/>
        </p:nvSpPr>
        <p:spPr>
          <a:xfrm>
            <a:off x="9846818" y="2263438"/>
            <a:ext cx="1815098" cy="512781"/>
          </a:xfrm>
          <a:prstGeom prst="roundRect">
            <a:avLst/>
          </a:prstGeom>
          <a:solidFill>
            <a:srgbClr val="69001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dirty="0">
                <a:latin typeface="Chaparral Pro Light" panose="02060403030505090203" pitchFamily="18" charset="-94"/>
              </a:rPr>
              <a:t>ISI İLETKENİ</a:t>
            </a:r>
          </a:p>
        </p:txBody>
      </p:sp>
      <p:sp>
        <p:nvSpPr>
          <p:cNvPr id="30" name="Yuvarlatılmış Dikdörtgen 24">
            <a:extLst>
              <a:ext uri="{FF2B5EF4-FFF2-40B4-BE49-F238E27FC236}">
                <a16:creationId xmlns:a16="http://schemas.microsoft.com/office/drawing/2014/main" id="{22F0D5B9-1CAB-4F6B-BB40-1AEE72BF3165}"/>
              </a:ext>
            </a:extLst>
          </p:cNvPr>
          <p:cNvSpPr/>
          <p:nvPr/>
        </p:nvSpPr>
        <p:spPr>
          <a:xfrm>
            <a:off x="9840640" y="2888698"/>
            <a:ext cx="1815098" cy="512781"/>
          </a:xfrm>
          <a:prstGeom prst="roundRect">
            <a:avLst/>
          </a:prstGeom>
          <a:solidFill>
            <a:srgbClr val="69001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dirty="0">
                <a:latin typeface="Chaparral Pro Light" panose="02060403030505090203" pitchFamily="18" charset="-94"/>
              </a:rPr>
              <a:t>ISI YALITKANI</a:t>
            </a:r>
          </a:p>
        </p:txBody>
      </p:sp>
      <p:sp>
        <p:nvSpPr>
          <p:cNvPr id="31" name="Yuvarlatılmış Dikdörtgen 24">
            <a:extLst>
              <a:ext uri="{FF2B5EF4-FFF2-40B4-BE49-F238E27FC236}">
                <a16:creationId xmlns:a16="http://schemas.microsoft.com/office/drawing/2014/main" id="{E8136E54-1720-4DAF-839B-85DB0F2858D0}"/>
              </a:ext>
            </a:extLst>
          </p:cNvPr>
          <p:cNvSpPr/>
          <p:nvPr/>
        </p:nvSpPr>
        <p:spPr>
          <a:xfrm>
            <a:off x="9840640" y="3559550"/>
            <a:ext cx="1815098" cy="512781"/>
          </a:xfrm>
          <a:prstGeom prst="roundRect">
            <a:avLst/>
          </a:prstGeom>
          <a:solidFill>
            <a:srgbClr val="69001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dirty="0">
                <a:latin typeface="Chaparral Pro Light" panose="02060403030505090203" pitchFamily="18" charset="-94"/>
              </a:rPr>
              <a:t>ISI İLETKENİ</a:t>
            </a:r>
          </a:p>
        </p:txBody>
      </p:sp>
      <p:sp>
        <p:nvSpPr>
          <p:cNvPr id="32" name="Yuvarlatılmış Dikdörtgen 24">
            <a:extLst>
              <a:ext uri="{FF2B5EF4-FFF2-40B4-BE49-F238E27FC236}">
                <a16:creationId xmlns:a16="http://schemas.microsoft.com/office/drawing/2014/main" id="{5C7863A7-D8CD-4A2D-B283-565FA3ED34C4}"/>
              </a:ext>
            </a:extLst>
          </p:cNvPr>
          <p:cNvSpPr/>
          <p:nvPr/>
        </p:nvSpPr>
        <p:spPr>
          <a:xfrm>
            <a:off x="9834918" y="4209550"/>
            <a:ext cx="1815098" cy="512781"/>
          </a:xfrm>
          <a:prstGeom prst="roundRect">
            <a:avLst/>
          </a:prstGeom>
          <a:solidFill>
            <a:srgbClr val="69001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dirty="0">
                <a:latin typeface="Chaparral Pro Light" panose="02060403030505090203" pitchFamily="18" charset="-94"/>
              </a:rPr>
              <a:t>ISI YALITKANI</a:t>
            </a:r>
          </a:p>
        </p:txBody>
      </p:sp>
      <p:sp>
        <p:nvSpPr>
          <p:cNvPr id="33" name="Yuvarlatılmış Dikdörtgen 24">
            <a:extLst>
              <a:ext uri="{FF2B5EF4-FFF2-40B4-BE49-F238E27FC236}">
                <a16:creationId xmlns:a16="http://schemas.microsoft.com/office/drawing/2014/main" id="{3CDED955-FD73-4322-9F29-AE2B7E10EA36}"/>
              </a:ext>
            </a:extLst>
          </p:cNvPr>
          <p:cNvSpPr/>
          <p:nvPr/>
        </p:nvSpPr>
        <p:spPr>
          <a:xfrm>
            <a:off x="9846818" y="4827177"/>
            <a:ext cx="1815098" cy="512781"/>
          </a:xfrm>
          <a:prstGeom prst="roundRect">
            <a:avLst/>
          </a:prstGeom>
          <a:solidFill>
            <a:srgbClr val="69001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dirty="0">
                <a:latin typeface="Chaparral Pro Light" panose="02060403030505090203" pitchFamily="18" charset="-94"/>
              </a:rPr>
              <a:t>ISI YALITKANI</a:t>
            </a:r>
          </a:p>
        </p:txBody>
      </p:sp>
      <p:sp>
        <p:nvSpPr>
          <p:cNvPr id="34" name="Yuvarlatılmış Dikdörtgen 24">
            <a:extLst>
              <a:ext uri="{FF2B5EF4-FFF2-40B4-BE49-F238E27FC236}">
                <a16:creationId xmlns:a16="http://schemas.microsoft.com/office/drawing/2014/main" id="{A17BDF35-248B-470B-8A7D-4A45C1CE092F}"/>
              </a:ext>
            </a:extLst>
          </p:cNvPr>
          <p:cNvSpPr/>
          <p:nvPr/>
        </p:nvSpPr>
        <p:spPr>
          <a:xfrm>
            <a:off x="9834918" y="5553779"/>
            <a:ext cx="1815098" cy="512781"/>
          </a:xfrm>
          <a:prstGeom prst="roundRect">
            <a:avLst/>
          </a:prstGeom>
          <a:solidFill>
            <a:srgbClr val="69001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dirty="0">
                <a:latin typeface="Chaparral Pro Light" panose="02060403030505090203" pitchFamily="18" charset="-94"/>
              </a:rPr>
              <a:t>ISI YALITKANI</a:t>
            </a:r>
          </a:p>
        </p:txBody>
      </p:sp>
      <p:sp>
        <p:nvSpPr>
          <p:cNvPr id="35" name="Yuvarlatılmış Dikdörtgen 24">
            <a:extLst>
              <a:ext uri="{FF2B5EF4-FFF2-40B4-BE49-F238E27FC236}">
                <a16:creationId xmlns:a16="http://schemas.microsoft.com/office/drawing/2014/main" id="{D1588798-A677-475C-A19D-C443D9FABC4D}"/>
              </a:ext>
            </a:extLst>
          </p:cNvPr>
          <p:cNvSpPr/>
          <p:nvPr/>
        </p:nvSpPr>
        <p:spPr>
          <a:xfrm>
            <a:off x="9860068" y="6232576"/>
            <a:ext cx="1815098" cy="512781"/>
          </a:xfrm>
          <a:prstGeom prst="roundRect">
            <a:avLst/>
          </a:prstGeom>
          <a:solidFill>
            <a:srgbClr val="69001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dirty="0">
                <a:latin typeface="Chaparral Pro Light" panose="02060403030505090203" pitchFamily="18" charset="-94"/>
              </a:rPr>
              <a:t>ISI İLETKENİ</a:t>
            </a:r>
          </a:p>
        </p:txBody>
      </p:sp>
    </p:spTree>
    <p:extLst>
      <p:ext uri="{BB962C8B-B14F-4D97-AF65-F5344CB8AC3E}">
        <p14:creationId xmlns:p14="http://schemas.microsoft.com/office/powerpoint/2010/main" val="3285730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/>
          <p:cNvPicPr preferRelativeResize="0"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101" y="1586288"/>
            <a:ext cx="5760000" cy="5039999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28575" cap="rnd">
            <a:solidFill>
              <a:srgbClr val="C0000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Resim 5"/>
          <p:cNvPicPr preferRelativeResize="0"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0901" y="1586288"/>
            <a:ext cx="5760000" cy="5039999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rnd">
            <a:solidFill>
              <a:srgbClr val="C0000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7" name="Metin kutusu 6"/>
          <p:cNvSpPr txBox="1"/>
          <p:nvPr/>
        </p:nvSpPr>
        <p:spPr>
          <a:xfrm>
            <a:off x="63564" y="502966"/>
            <a:ext cx="121284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2400"/>
              </a:spcBef>
              <a:spcAft>
                <a:spcPts val="2400"/>
              </a:spcAft>
            </a:pPr>
            <a:r>
              <a:rPr lang="tr-TR" sz="4000" dirty="0">
                <a:ln w="0"/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haparral Pro Light" panose="02060403030505090203" pitchFamily="18" charset="-94"/>
              </a:rPr>
              <a:t>TEŞEKKÜRLER</a:t>
            </a:r>
          </a:p>
        </p:txBody>
      </p:sp>
    </p:spTree>
    <p:extLst>
      <p:ext uri="{BB962C8B-B14F-4D97-AF65-F5344CB8AC3E}">
        <p14:creationId xmlns:p14="http://schemas.microsoft.com/office/powerpoint/2010/main" val="325985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ikdörtgen 5">
            <a:extLst>
              <a:ext uri="{FF2B5EF4-FFF2-40B4-BE49-F238E27FC236}">
                <a16:creationId xmlns:a16="http://schemas.microsoft.com/office/drawing/2014/main" id="{B026D148-BE4E-4820-8DC3-5EA3E5FC4A66}"/>
              </a:ext>
            </a:extLst>
          </p:cNvPr>
          <p:cNvSpPr/>
          <p:nvPr/>
        </p:nvSpPr>
        <p:spPr>
          <a:xfrm>
            <a:off x="0" y="501650"/>
            <a:ext cx="1219200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4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haparral Pro Light" panose="02060403030505090203" pitchFamily="18" charset="-94"/>
              </a:rPr>
              <a:t>ISI</a:t>
            </a:r>
          </a:p>
        </p:txBody>
      </p:sp>
      <p:sp>
        <p:nvSpPr>
          <p:cNvPr id="40" name="Yuvarlatılmış Dikdörtgen 24">
            <a:extLst>
              <a:ext uri="{FF2B5EF4-FFF2-40B4-BE49-F238E27FC236}">
                <a16:creationId xmlns:a16="http://schemas.microsoft.com/office/drawing/2014/main" id="{DE498A09-19E7-4ED0-89CF-E62BDC418BE4}"/>
              </a:ext>
            </a:extLst>
          </p:cNvPr>
          <p:cNvSpPr/>
          <p:nvPr/>
        </p:nvSpPr>
        <p:spPr>
          <a:xfrm>
            <a:off x="122778" y="1524001"/>
            <a:ext cx="11883692" cy="821634"/>
          </a:xfrm>
          <a:prstGeom prst="roundRect">
            <a:avLst/>
          </a:prstGeom>
          <a:solidFill>
            <a:schemeClr val="accent4">
              <a:lumMod val="40000"/>
              <a:lumOff val="60000"/>
              <a:alpha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Chaparral Pro Light" panose="02060403030505090203" pitchFamily="18" charset="-94"/>
              </a:rPr>
              <a:t>Sıcak olan maddeden soğuk olan maddeye aktarılan enerjiye ısı denir. Isı akış yönü sıcaktan soğuğa doğrudur.</a:t>
            </a:r>
          </a:p>
        </p:txBody>
      </p:sp>
      <p:sp>
        <p:nvSpPr>
          <p:cNvPr id="41" name="Yuvarlatılmış Dikdörtgen 24">
            <a:extLst>
              <a:ext uri="{FF2B5EF4-FFF2-40B4-BE49-F238E27FC236}">
                <a16:creationId xmlns:a16="http://schemas.microsoft.com/office/drawing/2014/main" id="{029643E1-16B6-430B-BC61-3390BCD34796}"/>
              </a:ext>
            </a:extLst>
          </p:cNvPr>
          <p:cNvSpPr/>
          <p:nvPr/>
        </p:nvSpPr>
        <p:spPr>
          <a:xfrm>
            <a:off x="122778" y="5945533"/>
            <a:ext cx="11883692" cy="821634"/>
          </a:xfrm>
          <a:prstGeom prst="roundRect">
            <a:avLst/>
          </a:prstGeom>
          <a:solidFill>
            <a:schemeClr val="accent4">
              <a:lumMod val="40000"/>
              <a:lumOff val="60000"/>
              <a:alpha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Chaparral Pro Light" panose="02060403030505090203" pitchFamily="18" charset="-94"/>
              </a:rPr>
              <a:t>Hızlı ve yavaş tanecikler birbirine çarparlar, çarpışma sonucu hızlı olan tanecik yavaşlar yavaş olan tanecik hızlanır. Taneciklerin hızları eşitleninceye kadar ısı akışı devam eder. Isı akışı, ısı iletimidir.</a:t>
            </a:r>
          </a:p>
        </p:txBody>
      </p:sp>
      <p:sp>
        <p:nvSpPr>
          <p:cNvPr id="2" name="Akış Çizelgesi: Doğrudan Erişimli Depolama 1">
            <a:extLst>
              <a:ext uri="{FF2B5EF4-FFF2-40B4-BE49-F238E27FC236}">
                <a16:creationId xmlns:a16="http://schemas.microsoft.com/office/drawing/2014/main" id="{8DB24C56-EEF1-4C56-84BB-B54AE046B176}"/>
              </a:ext>
            </a:extLst>
          </p:cNvPr>
          <p:cNvSpPr/>
          <p:nvPr/>
        </p:nvSpPr>
        <p:spPr>
          <a:xfrm>
            <a:off x="768626" y="2849217"/>
            <a:ext cx="2107096" cy="2729948"/>
          </a:xfrm>
          <a:prstGeom prst="flowChartMagneticDrum">
            <a:avLst/>
          </a:prstGeom>
          <a:solidFill>
            <a:srgbClr val="C0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800" dirty="0"/>
              <a:t> 80 ‘C</a:t>
            </a:r>
          </a:p>
        </p:txBody>
      </p:sp>
      <p:sp>
        <p:nvSpPr>
          <p:cNvPr id="7" name="Akış Çizelgesi: Doğrudan Erişimli Depolama 6">
            <a:extLst>
              <a:ext uri="{FF2B5EF4-FFF2-40B4-BE49-F238E27FC236}">
                <a16:creationId xmlns:a16="http://schemas.microsoft.com/office/drawing/2014/main" id="{2316B9B8-96A7-48D7-B1C7-49851B985E63}"/>
              </a:ext>
            </a:extLst>
          </p:cNvPr>
          <p:cNvSpPr/>
          <p:nvPr/>
        </p:nvSpPr>
        <p:spPr>
          <a:xfrm>
            <a:off x="3034747" y="2849217"/>
            <a:ext cx="2107096" cy="2729948"/>
          </a:xfrm>
          <a:prstGeom prst="flowChartMagneticDrum">
            <a:avLst/>
          </a:prstGeom>
          <a:solidFill>
            <a:srgbClr val="FFC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3200" dirty="0"/>
              <a:t>40 ‘C</a:t>
            </a:r>
          </a:p>
        </p:txBody>
      </p:sp>
      <p:sp>
        <p:nvSpPr>
          <p:cNvPr id="3" name="Ok: Şeritli Sağ 2">
            <a:extLst>
              <a:ext uri="{FF2B5EF4-FFF2-40B4-BE49-F238E27FC236}">
                <a16:creationId xmlns:a16="http://schemas.microsoft.com/office/drawing/2014/main" id="{C7BE65EE-96C1-4C94-8692-8EC0A3A43C02}"/>
              </a:ext>
            </a:extLst>
          </p:cNvPr>
          <p:cNvSpPr/>
          <p:nvPr/>
        </p:nvSpPr>
        <p:spPr>
          <a:xfrm>
            <a:off x="2317473" y="3563867"/>
            <a:ext cx="1116497" cy="1300647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53F3BDC1-EB6F-42AC-B78F-33EB32D564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6438" y="2418523"/>
            <a:ext cx="6390032" cy="3332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21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ikdörtgen 5">
            <a:extLst>
              <a:ext uri="{FF2B5EF4-FFF2-40B4-BE49-F238E27FC236}">
                <a16:creationId xmlns:a16="http://schemas.microsoft.com/office/drawing/2014/main" id="{B026D148-BE4E-4820-8DC3-5EA3E5FC4A66}"/>
              </a:ext>
            </a:extLst>
          </p:cNvPr>
          <p:cNvSpPr/>
          <p:nvPr/>
        </p:nvSpPr>
        <p:spPr>
          <a:xfrm>
            <a:off x="0" y="501650"/>
            <a:ext cx="1219200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4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haparral Pro Light" panose="02060403030505090203" pitchFamily="18" charset="-94"/>
              </a:rPr>
              <a:t>ISI İLETKENLİĞİ</a:t>
            </a:r>
          </a:p>
        </p:txBody>
      </p:sp>
      <p:sp>
        <p:nvSpPr>
          <p:cNvPr id="40" name="Yuvarlatılmış Dikdörtgen 24">
            <a:extLst>
              <a:ext uri="{FF2B5EF4-FFF2-40B4-BE49-F238E27FC236}">
                <a16:creationId xmlns:a16="http://schemas.microsoft.com/office/drawing/2014/main" id="{DE498A09-19E7-4ED0-89CF-E62BDC418BE4}"/>
              </a:ext>
            </a:extLst>
          </p:cNvPr>
          <p:cNvSpPr/>
          <p:nvPr/>
        </p:nvSpPr>
        <p:spPr>
          <a:xfrm>
            <a:off x="122778" y="1524001"/>
            <a:ext cx="11883692" cy="821634"/>
          </a:xfrm>
          <a:prstGeom prst="roundRect">
            <a:avLst/>
          </a:prstGeom>
          <a:solidFill>
            <a:schemeClr val="accent4">
              <a:lumMod val="40000"/>
              <a:lumOff val="60000"/>
              <a:alpha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Chaparral Pro Light" panose="02060403030505090203" pitchFamily="18" charset="-94"/>
              </a:rPr>
              <a:t>Maddelerin sıcaktan soğuğa doğru ısı geçişine ısı iletkenliği denir. Isı alışverişini engellemeyen maddeler ısı iletkenidir.</a:t>
            </a:r>
          </a:p>
        </p:txBody>
      </p:sp>
      <p:sp>
        <p:nvSpPr>
          <p:cNvPr id="41" name="Yuvarlatılmış Dikdörtgen 24">
            <a:extLst>
              <a:ext uri="{FF2B5EF4-FFF2-40B4-BE49-F238E27FC236}">
                <a16:creationId xmlns:a16="http://schemas.microsoft.com/office/drawing/2014/main" id="{029643E1-16B6-430B-BC61-3390BCD34796}"/>
              </a:ext>
            </a:extLst>
          </p:cNvPr>
          <p:cNvSpPr/>
          <p:nvPr/>
        </p:nvSpPr>
        <p:spPr>
          <a:xfrm>
            <a:off x="122778" y="5945533"/>
            <a:ext cx="11883692" cy="821634"/>
          </a:xfrm>
          <a:prstGeom prst="roundRect">
            <a:avLst/>
          </a:prstGeom>
          <a:solidFill>
            <a:schemeClr val="accent4">
              <a:lumMod val="40000"/>
              <a:lumOff val="60000"/>
              <a:alpha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Chaparral Pro Light" panose="02060403030505090203" pitchFamily="18" charset="-94"/>
              </a:rPr>
              <a:t>Isıyı iyi ileten maddelere ısı iletkeni denir. Metaller  iyi bir ısı iletkenidir.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5FAA5FC1-6D9D-495A-95BF-458FE28537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78" y="2440609"/>
            <a:ext cx="4104665" cy="3409950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7BF192FA-0470-4276-8432-976E481766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012" y="2440609"/>
            <a:ext cx="3485224" cy="3409950"/>
          </a:xfrm>
          <a:prstGeom prst="rect">
            <a:avLst/>
          </a:prstGeom>
        </p:spPr>
      </p:pic>
      <p:pic>
        <p:nvPicPr>
          <p:cNvPr id="8" name="Resim 7">
            <a:extLst>
              <a:ext uri="{FF2B5EF4-FFF2-40B4-BE49-F238E27FC236}">
                <a16:creationId xmlns:a16="http://schemas.microsoft.com/office/drawing/2014/main" id="{BEFD756A-6524-4ECB-84B5-876F168B24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805" y="2440609"/>
            <a:ext cx="4104665" cy="3409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469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ikdörtgen 5">
            <a:extLst>
              <a:ext uri="{FF2B5EF4-FFF2-40B4-BE49-F238E27FC236}">
                <a16:creationId xmlns:a16="http://schemas.microsoft.com/office/drawing/2014/main" id="{B026D148-BE4E-4820-8DC3-5EA3E5FC4A66}"/>
              </a:ext>
            </a:extLst>
          </p:cNvPr>
          <p:cNvSpPr/>
          <p:nvPr/>
        </p:nvSpPr>
        <p:spPr>
          <a:xfrm>
            <a:off x="0" y="501650"/>
            <a:ext cx="1219200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4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haparral Pro Light" panose="02060403030505090203" pitchFamily="18" charset="-94"/>
              </a:rPr>
              <a:t> ISI İLETKENİ</a:t>
            </a:r>
          </a:p>
        </p:txBody>
      </p:sp>
      <p:graphicFrame>
        <p:nvGraphicFramePr>
          <p:cNvPr id="2" name="Diyagram 1">
            <a:extLst>
              <a:ext uri="{FF2B5EF4-FFF2-40B4-BE49-F238E27FC236}">
                <a16:creationId xmlns:a16="http://schemas.microsoft.com/office/drawing/2014/main" id="{5A3FAC94-EA47-4A7D-9E43-670A5305FA5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14289328"/>
              </p:ext>
            </p:extLst>
          </p:nvPr>
        </p:nvGraphicFramePr>
        <p:xfrm>
          <a:off x="110435" y="1439333"/>
          <a:ext cx="11935791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7442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ikdörtgen 5">
            <a:extLst>
              <a:ext uri="{FF2B5EF4-FFF2-40B4-BE49-F238E27FC236}">
                <a16:creationId xmlns:a16="http://schemas.microsoft.com/office/drawing/2014/main" id="{B026D148-BE4E-4820-8DC3-5EA3E5FC4A66}"/>
              </a:ext>
            </a:extLst>
          </p:cNvPr>
          <p:cNvSpPr/>
          <p:nvPr/>
        </p:nvSpPr>
        <p:spPr>
          <a:xfrm>
            <a:off x="0" y="501650"/>
            <a:ext cx="1219200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4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haparral Pro Light" panose="02060403030505090203" pitchFamily="18" charset="-94"/>
              </a:rPr>
              <a:t>ISI YALITKANI</a:t>
            </a:r>
          </a:p>
        </p:txBody>
      </p:sp>
      <p:sp>
        <p:nvSpPr>
          <p:cNvPr id="40" name="Yuvarlatılmış Dikdörtgen 24">
            <a:extLst>
              <a:ext uri="{FF2B5EF4-FFF2-40B4-BE49-F238E27FC236}">
                <a16:creationId xmlns:a16="http://schemas.microsoft.com/office/drawing/2014/main" id="{DE498A09-19E7-4ED0-89CF-E62BDC418BE4}"/>
              </a:ext>
            </a:extLst>
          </p:cNvPr>
          <p:cNvSpPr/>
          <p:nvPr/>
        </p:nvSpPr>
        <p:spPr>
          <a:xfrm>
            <a:off x="122778" y="1524001"/>
            <a:ext cx="11883692" cy="821634"/>
          </a:xfrm>
          <a:prstGeom prst="roundRect">
            <a:avLst/>
          </a:prstGeom>
          <a:solidFill>
            <a:schemeClr val="accent4">
              <a:lumMod val="40000"/>
              <a:lumOff val="60000"/>
              <a:alpha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Chaparral Pro Light" panose="02060403030505090203" pitchFamily="18" charset="-94"/>
              </a:rPr>
              <a:t>Isıyı iletmeyen maddelere ısı yalıtkanı denir. Isı yalıtkanı olan maddenin tanecikleri arasındaki boşluk fazladır. Tamamen ısı yalıtkanı olan madde yoktur.</a:t>
            </a:r>
          </a:p>
        </p:txBody>
      </p:sp>
      <p:sp>
        <p:nvSpPr>
          <p:cNvPr id="41" name="Yuvarlatılmış Dikdörtgen 24">
            <a:extLst>
              <a:ext uri="{FF2B5EF4-FFF2-40B4-BE49-F238E27FC236}">
                <a16:creationId xmlns:a16="http://schemas.microsoft.com/office/drawing/2014/main" id="{029643E1-16B6-430B-BC61-3390BCD34796}"/>
              </a:ext>
            </a:extLst>
          </p:cNvPr>
          <p:cNvSpPr/>
          <p:nvPr/>
        </p:nvSpPr>
        <p:spPr>
          <a:xfrm>
            <a:off x="122778" y="5671930"/>
            <a:ext cx="11883692" cy="1095237"/>
          </a:xfrm>
          <a:prstGeom prst="roundRect">
            <a:avLst/>
          </a:prstGeom>
          <a:solidFill>
            <a:schemeClr val="accent4">
              <a:lumMod val="40000"/>
              <a:lumOff val="60000"/>
              <a:alpha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Chaparral Pro Light" panose="02060403030505090203" pitchFamily="18" charset="-94"/>
              </a:rPr>
              <a:t>Maddeyi oluşturan tanecikler arasındaki boşluk miktarı arttıkça maddenin ısı </a:t>
            </a:r>
            <a:r>
              <a:rPr lang="tr-TR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haparral Pro Light" panose="02060403030505090203" pitchFamily="18" charset="-94"/>
              </a:rPr>
              <a:t>yalıtkanlığı</a:t>
            </a:r>
            <a:r>
              <a:rPr lang="tr-TR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Chaparral Pro Light" panose="02060403030505090203" pitchFamily="18" charset="-94"/>
              </a:rPr>
              <a:t> artar.</a:t>
            </a:r>
          </a:p>
          <a:p>
            <a:pPr algn="ctr"/>
            <a:r>
              <a:rPr lang="tr-TR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Chaparral Pro Light" panose="02060403030505090203" pitchFamily="18" charset="-94"/>
              </a:rPr>
              <a:t>Hava içinde boşluk çok fazladır. Bundan dolayı ısı iletimi çok yavaş olur. Tam olarak ısı yalıtımı sağlayan bir maddeden söz edilemez.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B6E87C76-2807-443B-BC74-D9AFAF9FA4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9168" y="2461694"/>
            <a:ext cx="3507302" cy="3037958"/>
          </a:xfrm>
          <a:prstGeom prst="rect">
            <a:avLst/>
          </a:prstGeom>
        </p:spPr>
      </p:pic>
      <p:pic>
        <p:nvPicPr>
          <p:cNvPr id="9" name="Resim 8">
            <a:extLst>
              <a:ext uri="{FF2B5EF4-FFF2-40B4-BE49-F238E27FC236}">
                <a16:creationId xmlns:a16="http://schemas.microsoft.com/office/drawing/2014/main" id="{1C3A54C0-2CFB-47C9-973F-0FDD00F2B9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70" y="2461694"/>
            <a:ext cx="5031399" cy="3094176"/>
          </a:xfrm>
          <a:prstGeom prst="rect">
            <a:avLst/>
          </a:prstGeom>
        </p:spPr>
      </p:pic>
      <p:pic>
        <p:nvPicPr>
          <p:cNvPr id="11" name="Resim 10">
            <a:extLst>
              <a:ext uri="{FF2B5EF4-FFF2-40B4-BE49-F238E27FC236}">
                <a16:creationId xmlns:a16="http://schemas.microsoft.com/office/drawing/2014/main" id="{7610F3D0-B47E-42FE-8205-1B3B9FA48B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9644" y="2461694"/>
            <a:ext cx="3809524" cy="3037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203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ikdörtgen 5">
            <a:extLst>
              <a:ext uri="{FF2B5EF4-FFF2-40B4-BE49-F238E27FC236}">
                <a16:creationId xmlns:a16="http://schemas.microsoft.com/office/drawing/2014/main" id="{B026D148-BE4E-4820-8DC3-5EA3E5FC4A66}"/>
              </a:ext>
            </a:extLst>
          </p:cNvPr>
          <p:cNvSpPr/>
          <p:nvPr/>
        </p:nvSpPr>
        <p:spPr>
          <a:xfrm>
            <a:off x="0" y="501650"/>
            <a:ext cx="1219200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4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haparral Pro Light" panose="02060403030505090203" pitchFamily="18" charset="-94"/>
              </a:rPr>
              <a:t> ISI YALITKANI</a:t>
            </a:r>
          </a:p>
        </p:txBody>
      </p:sp>
      <p:graphicFrame>
        <p:nvGraphicFramePr>
          <p:cNvPr id="2" name="Diyagram 1">
            <a:extLst>
              <a:ext uri="{FF2B5EF4-FFF2-40B4-BE49-F238E27FC236}">
                <a16:creationId xmlns:a16="http://schemas.microsoft.com/office/drawing/2014/main" id="{5A3FAC94-EA47-4A7D-9E43-670A5305FA5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66214935"/>
              </p:ext>
            </p:extLst>
          </p:nvPr>
        </p:nvGraphicFramePr>
        <p:xfrm>
          <a:off x="110435" y="1439333"/>
          <a:ext cx="11935791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077070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ikdörtgen 5">
            <a:extLst>
              <a:ext uri="{FF2B5EF4-FFF2-40B4-BE49-F238E27FC236}">
                <a16:creationId xmlns:a16="http://schemas.microsoft.com/office/drawing/2014/main" id="{B026D148-BE4E-4820-8DC3-5EA3E5FC4A66}"/>
              </a:ext>
            </a:extLst>
          </p:cNvPr>
          <p:cNvSpPr/>
          <p:nvPr/>
        </p:nvSpPr>
        <p:spPr>
          <a:xfrm>
            <a:off x="0" y="501650"/>
            <a:ext cx="1219200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4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haparral Pro Light" panose="02060403030505090203" pitchFamily="18" charset="-94"/>
              </a:rPr>
              <a:t>ISI YALITIM MALZEMELERİ</a:t>
            </a:r>
          </a:p>
        </p:txBody>
      </p:sp>
      <p:graphicFrame>
        <p:nvGraphicFramePr>
          <p:cNvPr id="4" name="Diyagram 3">
            <a:extLst>
              <a:ext uri="{FF2B5EF4-FFF2-40B4-BE49-F238E27FC236}">
                <a16:creationId xmlns:a16="http://schemas.microsoft.com/office/drawing/2014/main" id="{0AD145F6-1C10-4E15-A682-6EF5B7079D9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92572014"/>
              </p:ext>
            </p:extLst>
          </p:nvPr>
        </p:nvGraphicFramePr>
        <p:xfrm>
          <a:off x="101599" y="1412185"/>
          <a:ext cx="7385879" cy="51343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Resim 6">
            <a:extLst>
              <a:ext uri="{FF2B5EF4-FFF2-40B4-BE49-F238E27FC236}">
                <a16:creationId xmlns:a16="http://schemas.microsoft.com/office/drawing/2014/main" id="{F23779D8-DF5B-4F8F-A137-2090AD85383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9870" y="3315939"/>
            <a:ext cx="2090531" cy="1704975"/>
          </a:xfrm>
          <a:prstGeom prst="rect">
            <a:avLst/>
          </a:prstGeom>
        </p:spPr>
      </p:pic>
      <p:pic>
        <p:nvPicPr>
          <p:cNvPr id="10" name="Resim 9">
            <a:extLst>
              <a:ext uri="{FF2B5EF4-FFF2-40B4-BE49-F238E27FC236}">
                <a16:creationId xmlns:a16="http://schemas.microsoft.com/office/drawing/2014/main" id="{AE626526-58C9-4502-965C-1E5E8081EC7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2177" y="3315940"/>
            <a:ext cx="2338181" cy="1704975"/>
          </a:xfrm>
          <a:prstGeom prst="rect">
            <a:avLst/>
          </a:prstGeom>
        </p:spPr>
      </p:pic>
      <p:pic>
        <p:nvPicPr>
          <p:cNvPr id="12" name="Resim 11">
            <a:extLst>
              <a:ext uri="{FF2B5EF4-FFF2-40B4-BE49-F238E27FC236}">
                <a16:creationId xmlns:a16="http://schemas.microsoft.com/office/drawing/2014/main" id="{F911EF10-C16D-42BE-84C4-5CD1DA1F7DB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9871" y="1544705"/>
            <a:ext cx="2090530" cy="1704975"/>
          </a:xfrm>
          <a:prstGeom prst="rect">
            <a:avLst/>
          </a:prstGeom>
        </p:spPr>
      </p:pic>
      <p:pic>
        <p:nvPicPr>
          <p:cNvPr id="15" name="Resim 14">
            <a:extLst>
              <a:ext uri="{FF2B5EF4-FFF2-40B4-BE49-F238E27FC236}">
                <a16:creationId xmlns:a16="http://schemas.microsoft.com/office/drawing/2014/main" id="{350FD8D1-B985-470C-B41D-613F4572D11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6991" y="1544707"/>
            <a:ext cx="2338181" cy="1704976"/>
          </a:xfrm>
          <a:prstGeom prst="rect">
            <a:avLst/>
          </a:prstGeom>
        </p:spPr>
      </p:pic>
      <p:pic>
        <p:nvPicPr>
          <p:cNvPr id="17" name="Resim 16">
            <a:extLst>
              <a:ext uri="{FF2B5EF4-FFF2-40B4-BE49-F238E27FC236}">
                <a16:creationId xmlns:a16="http://schemas.microsoft.com/office/drawing/2014/main" id="{E965F735-ECDA-4D59-B760-2D0CCE87419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8238" y="5087172"/>
            <a:ext cx="2332120" cy="1578672"/>
          </a:xfrm>
          <a:prstGeom prst="rect">
            <a:avLst/>
          </a:prstGeom>
        </p:spPr>
      </p:pic>
      <p:pic>
        <p:nvPicPr>
          <p:cNvPr id="19" name="Resim 18">
            <a:extLst>
              <a:ext uri="{FF2B5EF4-FFF2-40B4-BE49-F238E27FC236}">
                <a16:creationId xmlns:a16="http://schemas.microsoft.com/office/drawing/2014/main" id="{E4FEDC04-7223-4DB0-B43E-5CEB327A9B8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9870" y="5090069"/>
            <a:ext cx="2090532" cy="1575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899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ikdörtgen 5">
            <a:extLst>
              <a:ext uri="{FF2B5EF4-FFF2-40B4-BE49-F238E27FC236}">
                <a16:creationId xmlns:a16="http://schemas.microsoft.com/office/drawing/2014/main" id="{B026D148-BE4E-4820-8DC3-5EA3E5FC4A66}"/>
              </a:ext>
            </a:extLst>
          </p:cNvPr>
          <p:cNvSpPr/>
          <p:nvPr/>
        </p:nvSpPr>
        <p:spPr>
          <a:xfrm>
            <a:off x="0" y="501650"/>
            <a:ext cx="1219200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4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haparral Pro Light" panose="02060403030505090203" pitchFamily="18" charset="-94"/>
              </a:rPr>
              <a:t>ISI YALITIM MALZEMELERİ</a:t>
            </a:r>
          </a:p>
        </p:txBody>
      </p:sp>
      <p:sp>
        <p:nvSpPr>
          <p:cNvPr id="8" name="Yuvarlatılmış Dikdörtgen 24">
            <a:extLst>
              <a:ext uri="{FF2B5EF4-FFF2-40B4-BE49-F238E27FC236}">
                <a16:creationId xmlns:a16="http://schemas.microsoft.com/office/drawing/2014/main" id="{74C146DA-0385-4A5B-953C-78E726F950DC}"/>
              </a:ext>
            </a:extLst>
          </p:cNvPr>
          <p:cNvSpPr/>
          <p:nvPr/>
        </p:nvSpPr>
        <p:spPr>
          <a:xfrm>
            <a:off x="106017" y="1510748"/>
            <a:ext cx="11953461" cy="887895"/>
          </a:xfrm>
          <a:prstGeom prst="roundRect">
            <a:avLst/>
          </a:prstGeom>
          <a:solidFill>
            <a:schemeClr val="accent4">
              <a:lumMod val="40000"/>
              <a:lumOff val="60000"/>
              <a:alpha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Chaparral Pro" panose="02060503040505020203" pitchFamily="18" charset="-94"/>
              </a:rPr>
              <a:t>Isı akışını yavaşlatmak için bazı yalıtım malzemelerinin içindeki hava boşaltılır. </a:t>
            </a:r>
          </a:p>
          <a:p>
            <a:pPr algn="ctr"/>
            <a:r>
              <a:rPr lang="tr-TR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Chaparral Pro" panose="02060503040505020203" pitchFamily="18" charset="-94"/>
              </a:rPr>
              <a:t>Havası boşaltılmış boşluklara vakum denir.</a:t>
            </a:r>
            <a:endParaRPr lang="tr-TR" sz="3600" dirty="0">
              <a:solidFill>
                <a:schemeClr val="tx1">
                  <a:lumMod val="95000"/>
                  <a:lumOff val="5000"/>
                </a:schemeClr>
              </a:solidFill>
              <a:latin typeface="Chaparral Pro" panose="02060503040505020203" pitchFamily="18" charset="-94"/>
            </a:endParaRPr>
          </a:p>
        </p:txBody>
      </p:sp>
      <p:sp>
        <p:nvSpPr>
          <p:cNvPr id="14" name="Yuvarlatılmış Dikdörtgen 24">
            <a:extLst>
              <a:ext uri="{FF2B5EF4-FFF2-40B4-BE49-F238E27FC236}">
                <a16:creationId xmlns:a16="http://schemas.microsoft.com/office/drawing/2014/main" id="{25DD1D9B-9A11-4C72-951C-F908576D1390}"/>
              </a:ext>
            </a:extLst>
          </p:cNvPr>
          <p:cNvSpPr/>
          <p:nvPr/>
        </p:nvSpPr>
        <p:spPr>
          <a:xfrm>
            <a:off x="106016" y="5622715"/>
            <a:ext cx="11953461" cy="1184600"/>
          </a:xfrm>
          <a:prstGeom prst="roundRect">
            <a:avLst/>
          </a:prstGeom>
          <a:solidFill>
            <a:schemeClr val="accent4">
              <a:lumMod val="40000"/>
              <a:lumOff val="60000"/>
              <a:alpha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Chaparral Pro" panose="02060503040505020203" pitchFamily="18" charset="-94"/>
              </a:rPr>
              <a:t>Pencerelerde çift cam uygulamalarında iki cam arasında havanın boşaltılması bu yalıtıma örnek olarak verilebilir. Termoslar, sıcak veya soğuk tutmak istediğiniz içeceğin sıcaklığını uzun süre korumasını sağlar</a:t>
            </a:r>
            <a:endParaRPr lang="tr-TR" sz="3600" dirty="0">
              <a:solidFill>
                <a:schemeClr val="tx1">
                  <a:lumMod val="95000"/>
                  <a:lumOff val="5000"/>
                </a:schemeClr>
              </a:solidFill>
              <a:latin typeface="Chaparral Pro" panose="02060503040505020203" pitchFamily="18" charset="-94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ABD54D9F-21A8-412E-8082-A28953B1A6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23" y="2460070"/>
            <a:ext cx="3119097" cy="3119096"/>
          </a:xfrm>
          <a:prstGeom prst="rect">
            <a:avLst/>
          </a:prstGeom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id="{8AFDEF5A-1304-4536-8707-C195FCBE981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0381" y="2451652"/>
            <a:ext cx="3119096" cy="3119096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D47DBD3D-943A-4BBC-AC86-6DB66731C23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11030777" y="2562293"/>
            <a:ext cx="1028700" cy="2914650"/>
          </a:xfrm>
          <a:prstGeom prst="rect">
            <a:avLst/>
          </a:prstGeom>
        </p:spPr>
      </p:pic>
      <p:pic>
        <p:nvPicPr>
          <p:cNvPr id="10" name="Resim 9">
            <a:extLst>
              <a:ext uri="{FF2B5EF4-FFF2-40B4-BE49-F238E27FC236}">
                <a16:creationId xmlns:a16="http://schemas.microsoft.com/office/drawing/2014/main" id="{F0ED0ADC-F556-4F37-A5F7-C364283F8E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8883" y="2460070"/>
            <a:ext cx="7054298" cy="3569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113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7103</TotalTime>
  <Words>1208</Words>
  <Application>Microsoft Office PowerPoint</Application>
  <PresentationFormat>Geniş ekran</PresentationFormat>
  <Paragraphs>304</Paragraphs>
  <Slides>27</Slides>
  <Notes>25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5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27</vt:i4>
      </vt:variant>
    </vt:vector>
  </HeadingPairs>
  <TitlesOfParts>
    <vt:vector size="33" baseType="lpstr">
      <vt:lpstr>Arial</vt:lpstr>
      <vt:lpstr>Calibri</vt:lpstr>
      <vt:lpstr>Calibri Light</vt:lpstr>
      <vt:lpstr>Chaparral Pro</vt:lpstr>
      <vt:lpstr>Chaparral Pro Light</vt:lpstr>
      <vt:lpstr>Office Teması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UZAY ARAŞTIRMALARI</dc:title>
  <dc:creator>salih çakan</dc:creator>
  <cp:lastModifiedBy>ronaldinho424</cp:lastModifiedBy>
  <cp:revision>556</cp:revision>
  <dcterms:created xsi:type="dcterms:W3CDTF">2017-05-17T14:53:06Z</dcterms:created>
  <dcterms:modified xsi:type="dcterms:W3CDTF">2021-02-14T14:08:39Z</dcterms:modified>
</cp:coreProperties>
</file>