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263" y="431800"/>
            <a:ext cx="7735887" cy="599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06-169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7300" t="0"/>
          <a:stretch/>
        </p:blipFill>
        <p:spPr>
          <a:xfrm>
            <a:off x="0" y="550863"/>
            <a:ext cx="11301984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07-390"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7075" t="0"/>
          <a:stretch/>
        </p:blipFill>
        <p:spPr>
          <a:xfrm>
            <a:off x="0" y="550863"/>
            <a:ext cx="11329416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2-52-991"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2-55-920"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15-15-236"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563"/>
            <a:ext cx="12192000" cy="64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15-29-288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8450"/>
            <a:ext cx="12192000" cy="625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621890" y="635921"/>
            <a:ext cx="11127657" cy="6020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</a:rPr>
              <a:t>2-Bulunduğu gökcisminin kütlesine : </a:t>
            </a:r>
            <a:r>
              <a:rPr lang="tr-TR"/>
              <a:t>Gökcisminin  kütlesi ne kadar fazlaysa uyguladığı çekim kuvveti o kadar fazladır.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Örneğin Ay’ın kütlesi Dünya’nın altıda biridir. Ay’ın uyguladığı çekim kuvveti Dünya’nın altıda biri olacaktır.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1138" y="2958828"/>
            <a:ext cx="5282256" cy="350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13-036" id="175" name="Google Shape;1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01-402" id="180" name="Google Shape;1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03-261" id="185" name="Google Shape;1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1021326" y="1586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KÜTLE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838200" y="1334012"/>
            <a:ext cx="108818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 cismin sahip olduğu tanecik sayısıdır. Değişmeyen madde miktarıdır.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tr-TR">
                <a:solidFill>
                  <a:srgbClr val="FF0000"/>
                </a:solidFill>
              </a:rPr>
              <a:t>Eşit kollu terazi </a:t>
            </a:r>
            <a:r>
              <a:rPr lang="tr-TR"/>
              <a:t>ile ölçülür.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Birimi </a:t>
            </a:r>
            <a:r>
              <a:rPr lang="tr-TR">
                <a:solidFill>
                  <a:srgbClr val="FF0000"/>
                </a:solidFill>
              </a:rPr>
              <a:t>kilogram(kg)</a:t>
            </a:r>
            <a:r>
              <a:rPr lang="tr-TR"/>
              <a:t> yada </a:t>
            </a:r>
            <a:r>
              <a:rPr lang="tr-TR">
                <a:solidFill>
                  <a:srgbClr val="FF0000"/>
                </a:solidFill>
              </a:rPr>
              <a:t>gram(g)</a:t>
            </a:r>
            <a:r>
              <a:rPr lang="tr-TR"/>
              <a:t>dır.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 cismin kütlesi evrenin her yerinde aynıdır, değişmez.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793" y="3269466"/>
            <a:ext cx="4294239" cy="35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9349" y="5492423"/>
            <a:ext cx="1429774" cy="9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04-905"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789039" y="3999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</a:rPr>
              <a:t>3-Dünya’nın merkezinden uzaklığına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Kutuplardan ekvatora doğru gidildikçe cismin ağırlığı azalır.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Deniz seviyesinden yukarı doğru gittikçe cismin ağırlığı azalır.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162" y="2231487"/>
            <a:ext cx="4762505" cy="37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2-875"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4-398" id="206" name="Google Shape;2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5-724" id="211" name="Google Shape;2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7-127" id="216" name="Google Shape;2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36-38-652.jpg" id="221" name="Google Shape;2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36-41-425.jpg" id="226" name="Google Shape;2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43-934" id="236" name="Google Shape;2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1-13-282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48-094" id="241" name="Google Shape;2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56-095" id="246" name="Google Shape;24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58-936" id="251" name="Google Shape;25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3-51-562" id="256" name="Google Shape;2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3-56-504" id="261" name="Google Shape;26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34-169" id="266" name="Google Shape;26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37-055" id="271" name="Google Shape;27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43-799" id="276" name="Google Shape;2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4175"/>
            <a:ext cx="12192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45-692" id="281" name="Google Shape;2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4175"/>
            <a:ext cx="12192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20-21-901" id="286" name="Google Shape;28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438"/>
            <a:ext cx="12192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1-15-789"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20-24-044" id="291" name="Google Shape;29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438"/>
            <a:ext cx="12192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47-517" id="296" name="Google Shape;2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49-272" id="301" name="Google Shape;30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04-742" id="306" name="Google Shape;30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06-547" id="311" name="Google Shape;3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30-194" id="316" name="Google Shape;3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34-853" id="321" name="Google Shape;3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12-431" id="326" name="Google Shape;32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14-229" id="331" name="Google Shape;33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29-934" id="336" name="Google Shape;3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475"/>
            <a:ext cx="12192000" cy="6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6858" y="1389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Kütle çekim kuvveti nedir?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759542" y="1351002"/>
            <a:ext cx="569041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Kütlelerin sahip olduğu çekim kuvvetine </a:t>
            </a:r>
            <a:r>
              <a:rPr lang="tr-TR">
                <a:solidFill>
                  <a:srgbClr val="FF0000"/>
                </a:solidFill>
              </a:rPr>
              <a:t>kütle çekim kuvveti </a:t>
            </a:r>
            <a:r>
              <a:rPr lang="tr-TR"/>
              <a:t>denir.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Gezegenlerin Güneş çevresinde bir yörüngede dolanmalarının nedeni Güneş’in gezegenler üzerinde uyguladığı kütle çekimi kuvvetidir.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Gezegenler üzerinde bulunan cisimlere de çekim kuvveti uygularlar. Bu kuvvetin Dünya’daki özel ismi </a:t>
            </a:r>
            <a:r>
              <a:rPr lang="tr-TR">
                <a:solidFill>
                  <a:srgbClr val="FF0000"/>
                </a:solidFill>
              </a:rPr>
              <a:t>yerçekimi kuvvetidir.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277" y="1136414"/>
            <a:ext cx="5476568" cy="489405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32-069" id="341" name="Google Shape;34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475"/>
            <a:ext cx="12192000" cy="6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034561" y="690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AĞIRLIK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926691" y="114858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Kütleye etki eden yerçekimi kuvvetine </a:t>
            </a:r>
            <a:r>
              <a:rPr lang="tr-TR">
                <a:solidFill>
                  <a:srgbClr val="FF0000"/>
                </a:solidFill>
              </a:rPr>
              <a:t>ağırlık </a:t>
            </a:r>
            <a:r>
              <a:rPr lang="tr-TR"/>
              <a:t>denir.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Ağırlık bir kuvvettir ve </a:t>
            </a:r>
            <a:r>
              <a:rPr lang="tr-TR">
                <a:solidFill>
                  <a:srgbClr val="FF0000"/>
                </a:solidFill>
              </a:rPr>
              <a:t>dinamometre</a:t>
            </a:r>
            <a:r>
              <a:rPr lang="tr-TR"/>
              <a:t> ile ölçülür.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Ağırlığın birimi </a:t>
            </a:r>
            <a:r>
              <a:rPr lang="tr-TR">
                <a:solidFill>
                  <a:srgbClr val="FF0000"/>
                </a:solidFill>
              </a:rPr>
              <a:t>Newton</a:t>
            </a:r>
            <a:r>
              <a:rPr lang="tr-TR"/>
              <a:t>’dur.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 cismin ağırlığı bulunduğu yere göre değişir.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4972" y="3489754"/>
            <a:ext cx="3153623" cy="330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448" y="3197804"/>
            <a:ext cx="3259546" cy="34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3323" y="752603"/>
            <a:ext cx="3082259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Ağırlık nelere bağlıdır?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916858" y="148149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</a:rPr>
              <a:t>1-Cismin kütlesine: </a:t>
            </a:r>
            <a:r>
              <a:rPr lang="tr-TR"/>
              <a:t>Cismin kütlesi artarsa ağırlığı da artar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Dünya üzerinde 1 kg’lık kütleye yaklaşık 10 N’luk çekim kuvveti etki eder.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1-38-129"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2-32-733"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