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583350" cx="11704625"/>
  <p:notesSz cx="6858000" cy="9144000"/>
  <p:embeddedFontLst>
    <p:embeddedFont>
      <p:font typeface="Quattrocento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74">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74" orient="horz"/>
        <p:guide pos="368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QuattrocentoSans-bold.fntdata"/><Relationship Id="rId47" Type="http://schemas.openxmlformats.org/officeDocument/2006/relationships/font" Target="fonts/QuattrocentoSans-regular.fntdata"/><Relationship Id="rId49"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Quattrocento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463080" y="1077416"/>
            <a:ext cx="8778479" cy="229198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5760"/>
              <a:buFont typeface="Quattrocento Sans"/>
              <a:buNone/>
              <a:defRPr sz="57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463080" y="3457790"/>
            <a:ext cx="8778479" cy="1589455"/>
          </a:xfrm>
          <a:prstGeom prst="rect">
            <a:avLst/>
          </a:prstGeom>
          <a:noFill/>
          <a:ln>
            <a:noFill/>
          </a:ln>
        </p:spPr>
        <p:txBody>
          <a:bodyPr anchorCtr="0" anchor="t" bIns="45700" lIns="91425" spcFirstLastPara="1" rIns="91425" wrap="square" tIns="45700">
            <a:noAutofit/>
          </a:bodyPr>
          <a:lstStyle>
            <a:lvl1pPr lvl="0" algn="ctr">
              <a:lnSpc>
                <a:spcPct val="90000"/>
              </a:lnSpc>
              <a:spcBef>
                <a:spcPts val="960"/>
              </a:spcBef>
              <a:spcAft>
                <a:spcPts val="0"/>
              </a:spcAft>
              <a:buClr>
                <a:schemeClr val="dk1"/>
              </a:buClr>
              <a:buSzPts val="2304"/>
              <a:buNone/>
              <a:defRPr sz="2304"/>
            </a:lvl1pPr>
            <a:lvl2pPr lvl="1" algn="ctr">
              <a:lnSpc>
                <a:spcPct val="90000"/>
              </a:lnSpc>
              <a:spcBef>
                <a:spcPts val="480"/>
              </a:spcBef>
              <a:spcAft>
                <a:spcPts val="0"/>
              </a:spcAft>
              <a:buClr>
                <a:schemeClr val="dk1"/>
              </a:buClr>
              <a:buSzPts val="1920"/>
              <a:buNone/>
              <a:defRPr sz="1920"/>
            </a:lvl2pPr>
            <a:lvl3pPr lvl="2" algn="ctr">
              <a:lnSpc>
                <a:spcPct val="90000"/>
              </a:lnSpc>
              <a:spcBef>
                <a:spcPts val="480"/>
              </a:spcBef>
              <a:spcAft>
                <a:spcPts val="0"/>
              </a:spcAft>
              <a:buClr>
                <a:schemeClr val="dk1"/>
              </a:buClr>
              <a:buSzPts val="1728"/>
              <a:buNone/>
              <a:defRPr sz="1728"/>
            </a:lvl3pPr>
            <a:lvl4pPr lvl="3" algn="ctr">
              <a:lnSpc>
                <a:spcPct val="90000"/>
              </a:lnSpc>
              <a:spcBef>
                <a:spcPts val="480"/>
              </a:spcBef>
              <a:spcAft>
                <a:spcPts val="0"/>
              </a:spcAft>
              <a:buClr>
                <a:schemeClr val="dk1"/>
              </a:buClr>
              <a:buSzPts val="1536"/>
              <a:buNone/>
              <a:defRPr sz="1536"/>
            </a:lvl4pPr>
            <a:lvl5pPr lvl="4" algn="ctr">
              <a:lnSpc>
                <a:spcPct val="90000"/>
              </a:lnSpc>
              <a:spcBef>
                <a:spcPts val="480"/>
              </a:spcBef>
              <a:spcAft>
                <a:spcPts val="0"/>
              </a:spcAft>
              <a:buClr>
                <a:schemeClr val="dk1"/>
              </a:buClr>
              <a:buSzPts val="1536"/>
              <a:buNone/>
              <a:defRPr sz="1536"/>
            </a:lvl5pPr>
            <a:lvl6pPr lvl="5" algn="ctr">
              <a:lnSpc>
                <a:spcPct val="90000"/>
              </a:lnSpc>
              <a:spcBef>
                <a:spcPts val="480"/>
              </a:spcBef>
              <a:spcAft>
                <a:spcPts val="0"/>
              </a:spcAft>
              <a:buClr>
                <a:schemeClr val="dk1"/>
              </a:buClr>
              <a:buSzPts val="1536"/>
              <a:buNone/>
              <a:defRPr sz="1536"/>
            </a:lvl6pPr>
            <a:lvl7pPr lvl="6" algn="ctr">
              <a:lnSpc>
                <a:spcPct val="90000"/>
              </a:lnSpc>
              <a:spcBef>
                <a:spcPts val="480"/>
              </a:spcBef>
              <a:spcAft>
                <a:spcPts val="0"/>
              </a:spcAft>
              <a:buClr>
                <a:schemeClr val="dk1"/>
              </a:buClr>
              <a:buSzPts val="1536"/>
              <a:buNone/>
              <a:defRPr sz="1536"/>
            </a:lvl7pPr>
            <a:lvl8pPr lvl="7" algn="ctr">
              <a:lnSpc>
                <a:spcPct val="90000"/>
              </a:lnSpc>
              <a:spcBef>
                <a:spcPts val="480"/>
              </a:spcBef>
              <a:spcAft>
                <a:spcPts val="0"/>
              </a:spcAft>
              <a:buClr>
                <a:schemeClr val="dk1"/>
              </a:buClr>
              <a:buSzPts val="1536"/>
              <a:buNone/>
              <a:defRPr sz="1536"/>
            </a:lvl8pPr>
            <a:lvl9pPr lvl="8" algn="ctr">
              <a:lnSpc>
                <a:spcPct val="90000"/>
              </a:lnSpc>
              <a:spcBef>
                <a:spcPts val="480"/>
              </a:spcBef>
              <a:spcAft>
                <a:spcPts val="0"/>
              </a:spcAft>
              <a:buClr>
                <a:schemeClr val="dk1"/>
              </a:buClr>
              <a:buSzPts val="1536"/>
              <a:buNone/>
              <a:defRPr sz="1536"/>
            </a:lvl9pPr>
          </a:lstStyle>
          <a:p/>
        </p:txBody>
      </p:sp>
      <p:sp>
        <p:nvSpPr>
          <p:cNvPr id="18" name="Google Shape;18;p2"/>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763777" y="-1206567"/>
            <a:ext cx="4177083" cy="10095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75" name="Google Shape;75;p11"/>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6848489" y="1878145"/>
            <a:ext cx="5579096" cy="252381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27711" y="-572514"/>
            <a:ext cx="5579096" cy="742513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81" name="Google Shape;81;p12"/>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04694" y="1752516"/>
            <a:ext cx="10095250" cy="41770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24" name="Google Shape;24;p3"/>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98598" y="1641270"/>
            <a:ext cx="10095250" cy="27384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760"/>
              <a:buFont typeface="Quattrocento Sans"/>
              <a:buNone/>
              <a:defRPr sz="57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98598" y="4405673"/>
            <a:ext cx="10095250" cy="144011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60"/>
              </a:spcBef>
              <a:spcAft>
                <a:spcPts val="0"/>
              </a:spcAft>
              <a:buClr>
                <a:srgbClr val="888888"/>
              </a:buClr>
              <a:buSzPts val="2304"/>
              <a:buNone/>
              <a:defRPr sz="2304">
                <a:solidFill>
                  <a:srgbClr val="888888"/>
                </a:solidFill>
              </a:defRPr>
            </a:lvl1pPr>
            <a:lvl2pPr indent="-228600" lvl="1" marL="914400" algn="l">
              <a:lnSpc>
                <a:spcPct val="90000"/>
              </a:lnSpc>
              <a:spcBef>
                <a:spcPts val="480"/>
              </a:spcBef>
              <a:spcAft>
                <a:spcPts val="0"/>
              </a:spcAft>
              <a:buClr>
                <a:srgbClr val="888888"/>
              </a:buClr>
              <a:buSzPts val="1920"/>
              <a:buNone/>
              <a:defRPr sz="1920">
                <a:solidFill>
                  <a:srgbClr val="888888"/>
                </a:solidFill>
              </a:defRPr>
            </a:lvl2pPr>
            <a:lvl3pPr indent="-228600" lvl="2" marL="1371600" algn="l">
              <a:lnSpc>
                <a:spcPct val="90000"/>
              </a:lnSpc>
              <a:spcBef>
                <a:spcPts val="480"/>
              </a:spcBef>
              <a:spcAft>
                <a:spcPts val="0"/>
              </a:spcAft>
              <a:buClr>
                <a:srgbClr val="888888"/>
              </a:buClr>
              <a:buSzPts val="1728"/>
              <a:buNone/>
              <a:defRPr sz="1728">
                <a:solidFill>
                  <a:srgbClr val="888888"/>
                </a:solidFill>
              </a:defRPr>
            </a:lvl3pPr>
            <a:lvl4pPr indent="-228600" lvl="3" marL="1828800" algn="l">
              <a:lnSpc>
                <a:spcPct val="90000"/>
              </a:lnSpc>
              <a:spcBef>
                <a:spcPts val="480"/>
              </a:spcBef>
              <a:spcAft>
                <a:spcPts val="0"/>
              </a:spcAft>
              <a:buClr>
                <a:srgbClr val="888888"/>
              </a:buClr>
              <a:buSzPts val="1536"/>
              <a:buNone/>
              <a:defRPr sz="1536">
                <a:solidFill>
                  <a:srgbClr val="888888"/>
                </a:solidFill>
              </a:defRPr>
            </a:lvl4pPr>
            <a:lvl5pPr indent="-228600" lvl="4" marL="2286000" algn="l">
              <a:lnSpc>
                <a:spcPct val="90000"/>
              </a:lnSpc>
              <a:spcBef>
                <a:spcPts val="480"/>
              </a:spcBef>
              <a:spcAft>
                <a:spcPts val="0"/>
              </a:spcAft>
              <a:buClr>
                <a:srgbClr val="888888"/>
              </a:buClr>
              <a:buSzPts val="1536"/>
              <a:buNone/>
              <a:defRPr sz="1536">
                <a:solidFill>
                  <a:srgbClr val="888888"/>
                </a:solidFill>
              </a:defRPr>
            </a:lvl5pPr>
            <a:lvl6pPr indent="-228600" lvl="5" marL="2743200" algn="l">
              <a:lnSpc>
                <a:spcPct val="90000"/>
              </a:lnSpc>
              <a:spcBef>
                <a:spcPts val="480"/>
              </a:spcBef>
              <a:spcAft>
                <a:spcPts val="0"/>
              </a:spcAft>
              <a:buClr>
                <a:srgbClr val="888888"/>
              </a:buClr>
              <a:buSzPts val="1536"/>
              <a:buNone/>
              <a:defRPr sz="1536">
                <a:solidFill>
                  <a:srgbClr val="888888"/>
                </a:solidFill>
              </a:defRPr>
            </a:lvl6pPr>
            <a:lvl7pPr indent="-228600" lvl="6" marL="3200400" algn="l">
              <a:lnSpc>
                <a:spcPct val="90000"/>
              </a:lnSpc>
              <a:spcBef>
                <a:spcPts val="480"/>
              </a:spcBef>
              <a:spcAft>
                <a:spcPts val="0"/>
              </a:spcAft>
              <a:buClr>
                <a:srgbClr val="888888"/>
              </a:buClr>
              <a:buSzPts val="1536"/>
              <a:buNone/>
              <a:defRPr sz="1536">
                <a:solidFill>
                  <a:srgbClr val="888888"/>
                </a:solidFill>
              </a:defRPr>
            </a:lvl7pPr>
            <a:lvl8pPr indent="-228600" lvl="7" marL="3657600" algn="l">
              <a:lnSpc>
                <a:spcPct val="90000"/>
              </a:lnSpc>
              <a:spcBef>
                <a:spcPts val="480"/>
              </a:spcBef>
              <a:spcAft>
                <a:spcPts val="0"/>
              </a:spcAft>
              <a:buClr>
                <a:srgbClr val="888888"/>
              </a:buClr>
              <a:buSzPts val="1536"/>
              <a:buNone/>
              <a:defRPr sz="1536">
                <a:solidFill>
                  <a:srgbClr val="888888"/>
                </a:solidFill>
              </a:defRPr>
            </a:lvl8pPr>
            <a:lvl9pPr indent="-228600" lvl="8" marL="4114800" algn="l">
              <a:lnSpc>
                <a:spcPct val="90000"/>
              </a:lnSpc>
              <a:spcBef>
                <a:spcPts val="480"/>
              </a:spcBef>
              <a:spcAft>
                <a:spcPts val="0"/>
              </a:spcAft>
              <a:buClr>
                <a:srgbClr val="888888"/>
              </a:buClr>
              <a:buSzPts val="1536"/>
              <a:buNone/>
              <a:defRPr sz="1536">
                <a:solidFill>
                  <a:srgbClr val="888888"/>
                </a:solidFill>
              </a:defRPr>
            </a:lvl9pPr>
          </a:lstStyle>
          <a:p/>
        </p:txBody>
      </p:sp>
      <p:sp>
        <p:nvSpPr>
          <p:cNvPr id="34" name="Google Shape;34;p5"/>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04694" y="1752516"/>
            <a:ext cx="4974471" cy="41770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40" name="Google Shape;40;p6"/>
          <p:cNvSpPr txBox="1"/>
          <p:nvPr>
            <p:ph idx="2" type="body"/>
          </p:nvPr>
        </p:nvSpPr>
        <p:spPr>
          <a:xfrm>
            <a:off x="5925473" y="1752516"/>
            <a:ext cx="4974471" cy="41770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41" name="Google Shape;41;p6"/>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06219"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06219" y="1613839"/>
            <a:ext cx="4951610" cy="790917"/>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960"/>
              </a:spcBef>
              <a:spcAft>
                <a:spcPts val="0"/>
              </a:spcAft>
              <a:buClr>
                <a:schemeClr val="dk1"/>
              </a:buClr>
              <a:buSzPts val="2304"/>
              <a:buNone/>
              <a:defRPr b="1" sz="2304"/>
            </a:lvl1pPr>
            <a:lvl2pPr indent="-228600" lvl="1" marL="914400" algn="l">
              <a:lnSpc>
                <a:spcPct val="90000"/>
              </a:lnSpc>
              <a:spcBef>
                <a:spcPts val="480"/>
              </a:spcBef>
              <a:spcAft>
                <a:spcPts val="0"/>
              </a:spcAft>
              <a:buClr>
                <a:schemeClr val="dk1"/>
              </a:buClr>
              <a:buSzPts val="1920"/>
              <a:buNone/>
              <a:defRPr b="1" sz="1920"/>
            </a:lvl2pPr>
            <a:lvl3pPr indent="-228600" lvl="2" marL="1371600" algn="l">
              <a:lnSpc>
                <a:spcPct val="90000"/>
              </a:lnSpc>
              <a:spcBef>
                <a:spcPts val="480"/>
              </a:spcBef>
              <a:spcAft>
                <a:spcPts val="0"/>
              </a:spcAft>
              <a:buClr>
                <a:schemeClr val="dk1"/>
              </a:buClr>
              <a:buSzPts val="1728"/>
              <a:buNone/>
              <a:defRPr b="1" sz="1728"/>
            </a:lvl3pPr>
            <a:lvl4pPr indent="-228600" lvl="3" marL="1828800" algn="l">
              <a:lnSpc>
                <a:spcPct val="90000"/>
              </a:lnSpc>
              <a:spcBef>
                <a:spcPts val="480"/>
              </a:spcBef>
              <a:spcAft>
                <a:spcPts val="0"/>
              </a:spcAft>
              <a:buClr>
                <a:schemeClr val="dk1"/>
              </a:buClr>
              <a:buSzPts val="1536"/>
              <a:buNone/>
              <a:defRPr b="1" sz="1536"/>
            </a:lvl4pPr>
            <a:lvl5pPr indent="-228600" lvl="4" marL="2286000" algn="l">
              <a:lnSpc>
                <a:spcPct val="90000"/>
              </a:lnSpc>
              <a:spcBef>
                <a:spcPts val="480"/>
              </a:spcBef>
              <a:spcAft>
                <a:spcPts val="0"/>
              </a:spcAft>
              <a:buClr>
                <a:schemeClr val="dk1"/>
              </a:buClr>
              <a:buSzPts val="1536"/>
              <a:buNone/>
              <a:defRPr b="1" sz="1536"/>
            </a:lvl5pPr>
            <a:lvl6pPr indent="-228600" lvl="5" marL="2743200" algn="l">
              <a:lnSpc>
                <a:spcPct val="90000"/>
              </a:lnSpc>
              <a:spcBef>
                <a:spcPts val="480"/>
              </a:spcBef>
              <a:spcAft>
                <a:spcPts val="0"/>
              </a:spcAft>
              <a:buClr>
                <a:schemeClr val="dk1"/>
              </a:buClr>
              <a:buSzPts val="1536"/>
              <a:buNone/>
              <a:defRPr b="1" sz="1536"/>
            </a:lvl6pPr>
            <a:lvl7pPr indent="-228600" lvl="6" marL="3200400" algn="l">
              <a:lnSpc>
                <a:spcPct val="90000"/>
              </a:lnSpc>
              <a:spcBef>
                <a:spcPts val="480"/>
              </a:spcBef>
              <a:spcAft>
                <a:spcPts val="0"/>
              </a:spcAft>
              <a:buClr>
                <a:schemeClr val="dk1"/>
              </a:buClr>
              <a:buSzPts val="1536"/>
              <a:buNone/>
              <a:defRPr b="1" sz="1536"/>
            </a:lvl7pPr>
            <a:lvl8pPr indent="-228600" lvl="7" marL="3657600" algn="l">
              <a:lnSpc>
                <a:spcPct val="90000"/>
              </a:lnSpc>
              <a:spcBef>
                <a:spcPts val="480"/>
              </a:spcBef>
              <a:spcAft>
                <a:spcPts val="0"/>
              </a:spcAft>
              <a:buClr>
                <a:schemeClr val="dk1"/>
              </a:buClr>
              <a:buSzPts val="1536"/>
              <a:buNone/>
              <a:defRPr b="1" sz="1536"/>
            </a:lvl8pPr>
            <a:lvl9pPr indent="-228600" lvl="8" marL="4114800" algn="l">
              <a:lnSpc>
                <a:spcPct val="90000"/>
              </a:lnSpc>
              <a:spcBef>
                <a:spcPts val="480"/>
              </a:spcBef>
              <a:spcAft>
                <a:spcPts val="0"/>
              </a:spcAft>
              <a:buClr>
                <a:schemeClr val="dk1"/>
              </a:buClr>
              <a:buSzPts val="1536"/>
              <a:buNone/>
              <a:defRPr b="1" sz="1536"/>
            </a:lvl9pPr>
          </a:lstStyle>
          <a:p/>
        </p:txBody>
      </p:sp>
      <p:sp>
        <p:nvSpPr>
          <p:cNvPr id="47" name="Google Shape;47;p7"/>
          <p:cNvSpPr txBox="1"/>
          <p:nvPr>
            <p:ph idx="2" type="body"/>
          </p:nvPr>
        </p:nvSpPr>
        <p:spPr>
          <a:xfrm>
            <a:off x="806219" y="2404756"/>
            <a:ext cx="4951610" cy="353703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48" name="Google Shape;48;p7"/>
          <p:cNvSpPr txBox="1"/>
          <p:nvPr>
            <p:ph idx="3" type="body"/>
          </p:nvPr>
        </p:nvSpPr>
        <p:spPr>
          <a:xfrm>
            <a:off x="5925473" y="1613839"/>
            <a:ext cx="4975996" cy="790917"/>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960"/>
              </a:spcBef>
              <a:spcAft>
                <a:spcPts val="0"/>
              </a:spcAft>
              <a:buClr>
                <a:schemeClr val="dk1"/>
              </a:buClr>
              <a:buSzPts val="2304"/>
              <a:buNone/>
              <a:defRPr b="1" sz="2304"/>
            </a:lvl1pPr>
            <a:lvl2pPr indent="-228600" lvl="1" marL="914400" algn="l">
              <a:lnSpc>
                <a:spcPct val="90000"/>
              </a:lnSpc>
              <a:spcBef>
                <a:spcPts val="480"/>
              </a:spcBef>
              <a:spcAft>
                <a:spcPts val="0"/>
              </a:spcAft>
              <a:buClr>
                <a:schemeClr val="dk1"/>
              </a:buClr>
              <a:buSzPts val="1920"/>
              <a:buNone/>
              <a:defRPr b="1" sz="1920"/>
            </a:lvl2pPr>
            <a:lvl3pPr indent="-228600" lvl="2" marL="1371600" algn="l">
              <a:lnSpc>
                <a:spcPct val="90000"/>
              </a:lnSpc>
              <a:spcBef>
                <a:spcPts val="480"/>
              </a:spcBef>
              <a:spcAft>
                <a:spcPts val="0"/>
              </a:spcAft>
              <a:buClr>
                <a:schemeClr val="dk1"/>
              </a:buClr>
              <a:buSzPts val="1728"/>
              <a:buNone/>
              <a:defRPr b="1" sz="1728"/>
            </a:lvl3pPr>
            <a:lvl4pPr indent="-228600" lvl="3" marL="1828800" algn="l">
              <a:lnSpc>
                <a:spcPct val="90000"/>
              </a:lnSpc>
              <a:spcBef>
                <a:spcPts val="480"/>
              </a:spcBef>
              <a:spcAft>
                <a:spcPts val="0"/>
              </a:spcAft>
              <a:buClr>
                <a:schemeClr val="dk1"/>
              </a:buClr>
              <a:buSzPts val="1536"/>
              <a:buNone/>
              <a:defRPr b="1" sz="1536"/>
            </a:lvl4pPr>
            <a:lvl5pPr indent="-228600" lvl="4" marL="2286000" algn="l">
              <a:lnSpc>
                <a:spcPct val="90000"/>
              </a:lnSpc>
              <a:spcBef>
                <a:spcPts val="480"/>
              </a:spcBef>
              <a:spcAft>
                <a:spcPts val="0"/>
              </a:spcAft>
              <a:buClr>
                <a:schemeClr val="dk1"/>
              </a:buClr>
              <a:buSzPts val="1536"/>
              <a:buNone/>
              <a:defRPr b="1" sz="1536"/>
            </a:lvl5pPr>
            <a:lvl6pPr indent="-228600" lvl="5" marL="2743200" algn="l">
              <a:lnSpc>
                <a:spcPct val="90000"/>
              </a:lnSpc>
              <a:spcBef>
                <a:spcPts val="480"/>
              </a:spcBef>
              <a:spcAft>
                <a:spcPts val="0"/>
              </a:spcAft>
              <a:buClr>
                <a:schemeClr val="dk1"/>
              </a:buClr>
              <a:buSzPts val="1536"/>
              <a:buNone/>
              <a:defRPr b="1" sz="1536"/>
            </a:lvl6pPr>
            <a:lvl7pPr indent="-228600" lvl="6" marL="3200400" algn="l">
              <a:lnSpc>
                <a:spcPct val="90000"/>
              </a:lnSpc>
              <a:spcBef>
                <a:spcPts val="480"/>
              </a:spcBef>
              <a:spcAft>
                <a:spcPts val="0"/>
              </a:spcAft>
              <a:buClr>
                <a:schemeClr val="dk1"/>
              </a:buClr>
              <a:buSzPts val="1536"/>
              <a:buNone/>
              <a:defRPr b="1" sz="1536"/>
            </a:lvl7pPr>
            <a:lvl8pPr indent="-228600" lvl="7" marL="3657600" algn="l">
              <a:lnSpc>
                <a:spcPct val="90000"/>
              </a:lnSpc>
              <a:spcBef>
                <a:spcPts val="480"/>
              </a:spcBef>
              <a:spcAft>
                <a:spcPts val="0"/>
              </a:spcAft>
              <a:buClr>
                <a:schemeClr val="dk1"/>
              </a:buClr>
              <a:buSzPts val="1536"/>
              <a:buNone/>
              <a:defRPr b="1" sz="1536"/>
            </a:lvl8pPr>
            <a:lvl9pPr indent="-228600" lvl="8" marL="4114800" algn="l">
              <a:lnSpc>
                <a:spcPct val="90000"/>
              </a:lnSpc>
              <a:spcBef>
                <a:spcPts val="480"/>
              </a:spcBef>
              <a:spcAft>
                <a:spcPts val="0"/>
              </a:spcAft>
              <a:buClr>
                <a:schemeClr val="dk1"/>
              </a:buClr>
              <a:buSzPts val="1536"/>
              <a:buNone/>
              <a:defRPr b="1" sz="1536"/>
            </a:lvl9pPr>
          </a:lstStyle>
          <a:p/>
        </p:txBody>
      </p:sp>
      <p:sp>
        <p:nvSpPr>
          <p:cNvPr id="49" name="Google Shape;49;p7"/>
          <p:cNvSpPr txBox="1"/>
          <p:nvPr>
            <p:ph idx="4" type="body"/>
          </p:nvPr>
        </p:nvSpPr>
        <p:spPr>
          <a:xfrm>
            <a:off x="5925473" y="2404756"/>
            <a:ext cx="4975996" cy="353703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50" name="Google Shape;50;p7"/>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06219" y="438891"/>
            <a:ext cx="3775050" cy="153611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072"/>
              <a:buFont typeface="Quattrocento Sans"/>
              <a:buNone/>
              <a:defRPr sz="307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975996" y="947883"/>
            <a:ext cx="5925473" cy="4678455"/>
          </a:xfrm>
          <a:prstGeom prst="rect">
            <a:avLst/>
          </a:prstGeom>
          <a:noFill/>
          <a:ln>
            <a:noFill/>
          </a:ln>
        </p:spPr>
        <p:txBody>
          <a:bodyPr anchorCtr="0" anchor="t" bIns="45700" lIns="91425" spcFirstLastPara="1" rIns="91425" wrap="square" tIns="45700">
            <a:noAutofit/>
          </a:bodyPr>
          <a:lstStyle>
            <a:lvl1pPr indent="-423672" lvl="0" marL="457200" algn="l">
              <a:lnSpc>
                <a:spcPct val="90000"/>
              </a:lnSpc>
              <a:spcBef>
                <a:spcPts val="960"/>
              </a:spcBef>
              <a:spcAft>
                <a:spcPts val="0"/>
              </a:spcAft>
              <a:buClr>
                <a:schemeClr val="dk1"/>
              </a:buClr>
              <a:buSzPts val="3072"/>
              <a:buChar char="•"/>
              <a:defRPr sz="3072"/>
            </a:lvl1pPr>
            <a:lvl2pPr indent="-399287" lvl="1" marL="914400" algn="l">
              <a:lnSpc>
                <a:spcPct val="90000"/>
              </a:lnSpc>
              <a:spcBef>
                <a:spcPts val="480"/>
              </a:spcBef>
              <a:spcAft>
                <a:spcPts val="0"/>
              </a:spcAft>
              <a:buClr>
                <a:schemeClr val="dk1"/>
              </a:buClr>
              <a:buSzPts val="2688"/>
              <a:buChar char="•"/>
              <a:defRPr sz="2688"/>
            </a:lvl2pPr>
            <a:lvl3pPr indent="-374904" lvl="2" marL="1371600" algn="l">
              <a:lnSpc>
                <a:spcPct val="90000"/>
              </a:lnSpc>
              <a:spcBef>
                <a:spcPts val="480"/>
              </a:spcBef>
              <a:spcAft>
                <a:spcPts val="0"/>
              </a:spcAft>
              <a:buClr>
                <a:schemeClr val="dk1"/>
              </a:buClr>
              <a:buSzPts val="2304"/>
              <a:buChar char="•"/>
              <a:defRPr sz="2304"/>
            </a:lvl3pPr>
            <a:lvl4pPr indent="-350519" lvl="3" marL="1828800" algn="l">
              <a:lnSpc>
                <a:spcPct val="90000"/>
              </a:lnSpc>
              <a:spcBef>
                <a:spcPts val="480"/>
              </a:spcBef>
              <a:spcAft>
                <a:spcPts val="0"/>
              </a:spcAft>
              <a:buClr>
                <a:schemeClr val="dk1"/>
              </a:buClr>
              <a:buSzPts val="1920"/>
              <a:buChar char="•"/>
              <a:defRPr sz="1920"/>
            </a:lvl4pPr>
            <a:lvl5pPr indent="-350520" lvl="4" marL="2286000" algn="l">
              <a:lnSpc>
                <a:spcPct val="90000"/>
              </a:lnSpc>
              <a:spcBef>
                <a:spcPts val="480"/>
              </a:spcBef>
              <a:spcAft>
                <a:spcPts val="0"/>
              </a:spcAft>
              <a:buClr>
                <a:schemeClr val="dk1"/>
              </a:buClr>
              <a:buSzPts val="1920"/>
              <a:buChar char="•"/>
              <a:defRPr sz="1920"/>
            </a:lvl5pPr>
            <a:lvl6pPr indent="-350520" lvl="5" marL="2743200" algn="l">
              <a:lnSpc>
                <a:spcPct val="90000"/>
              </a:lnSpc>
              <a:spcBef>
                <a:spcPts val="480"/>
              </a:spcBef>
              <a:spcAft>
                <a:spcPts val="0"/>
              </a:spcAft>
              <a:buClr>
                <a:schemeClr val="dk1"/>
              </a:buClr>
              <a:buSzPts val="1920"/>
              <a:buChar char="•"/>
              <a:defRPr sz="1920"/>
            </a:lvl6pPr>
            <a:lvl7pPr indent="-350520" lvl="6" marL="3200400" algn="l">
              <a:lnSpc>
                <a:spcPct val="90000"/>
              </a:lnSpc>
              <a:spcBef>
                <a:spcPts val="480"/>
              </a:spcBef>
              <a:spcAft>
                <a:spcPts val="0"/>
              </a:spcAft>
              <a:buClr>
                <a:schemeClr val="dk1"/>
              </a:buClr>
              <a:buSzPts val="1920"/>
              <a:buChar char="•"/>
              <a:defRPr sz="1920"/>
            </a:lvl7pPr>
            <a:lvl8pPr indent="-350520" lvl="7" marL="3657600" algn="l">
              <a:lnSpc>
                <a:spcPct val="90000"/>
              </a:lnSpc>
              <a:spcBef>
                <a:spcPts val="480"/>
              </a:spcBef>
              <a:spcAft>
                <a:spcPts val="0"/>
              </a:spcAft>
              <a:buClr>
                <a:schemeClr val="dk1"/>
              </a:buClr>
              <a:buSzPts val="1920"/>
              <a:buChar char="•"/>
              <a:defRPr sz="1920"/>
            </a:lvl8pPr>
            <a:lvl9pPr indent="-350520" lvl="8" marL="4114800" algn="l">
              <a:lnSpc>
                <a:spcPct val="90000"/>
              </a:lnSpc>
              <a:spcBef>
                <a:spcPts val="480"/>
              </a:spcBef>
              <a:spcAft>
                <a:spcPts val="0"/>
              </a:spcAft>
              <a:buClr>
                <a:schemeClr val="dk1"/>
              </a:buClr>
              <a:buSzPts val="1920"/>
              <a:buChar char="•"/>
              <a:defRPr sz="1920"/>
            </a:lvl9pPr>
          </a:lstStyle>
          <a:p/>
        </p:txBody>
      </p:sp>
      <p:sp>
        <p:nvSpPr>
          <p:cNvPr id="61" name="Google Shape;61;p9"/>
          <p:cNvSpPr txBox="1"/>
          <p:nvPr>
            <p:ph idx="2" type="body"/>
          </p:nvPr>
        </p:nvSpPr>
        <p:spPr>
          <a:xfrm>
            <a:off x="806219" y="1975009"/>
            <a:ext cx="3775050" cy="365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60"/>
              </a:spcBef>
              <a:spcAft>
                <a:spcPts val="0"/>
              </a:spcAft>
              <a:buClr>
                <a:schemeClr val="dk1"/>
              </a:buClr>
              <a:buSzPts val="1536"/>
              <a:buNone/>
              <a:defRPr sz="1536"/>
            </a:lvl1pPr>
            <a:lvl2pPr indent="-228600" lvl="1" marL="914400" algn="l">
              <a:lnSpc>
                <a:spcPct val="90000"/>
              </a:lnSpc>
              <a:spcBef>
                <a:spcPts val="480"/>
              </a:spcBef>
              <a:spcAft>
                <a:spcPts val="0"/>
              </a:spcAft>
              <a:buClr>
                <a:schemeClr val="dk1"/>
              </a:buClr>
              <a:buSzPts val="1344"/>
              <a:buNone/>
              <a:defRPr sz="1344"/>
            </a:lvl2pPr>
            <a:lvl3pPr indent="-228600" lvl="2" marL="1371600" algn="l">
              <a:lnSpc>
                <a:spcPct val="90000"/>
              </a:lnSpc>
              <a:spcBef>
                <a:spcPts val="480"/>
              </a:spcBef>
              <a:spcAft>
                <a:spcPts val="0"/>
              </a:spcAft>
              <a:buClr>
                <a:schemeClr val="dk1"/>
              </a:buClr>
              <a:buSzPts val="1152"/>
              <a:buNone/>
              <a:defRPr sz="1152"/>
            </a:lvl3pPr>
            <a:lvl4pPr indent="-228600" lvl="3" marL="1828800" algn="l">
              <a:lnSpc>
                <a:spcPct val="90000"/>
              </a:lnSpc>
              <a:spcBef>
                <a:spcPts val="480"/>
              </a:spcBef>
              <a:spcAft>
                <a:spcPts val="0"/>
              </a:spcAft>
              <a:buClr>
                <a:schemeClr val="dk1"/>
              </a:buClr>
              <a:buSzPts val="960"/>
              <a:buNone/>
              <a:defRPr sz="960"/>
            </a:lvl4pPr>
            <a:lvl5pPr indent="-228600" lvl="4" marL="2286000" algn="l">
              <a:lnSpc>
                <a:spcPct val="90000"/>
              </a:lnSpc>
              <a:spcBef>
                <a:spcPts val="480"/>
              </a:spcBef>
              <a:spcAft>
                <a:spcPts val="0"/>
              </a:spcAft>
              <a:buClr>
                <a:schemeClr val="dk1"/>
              </a:buClr>
              <a:buSzPts val="960"/>
              <a:buNone/>
              <a:defRPr sz="960"/>
            </a:lvl5pPr>
            <a:lvl6pPr indent="-228600" lvl="5" marL="2743200" algn="l">
              <a:lnSpc>
                <a:spcPct val="90000"/>
              </a:lnSpc>
              <a:spcBef>
                <a:spcPts val="480"/>
              </a:spcBef>
              <a:spcAft>
                <a:spcPts val="0"/>
              </a:spcAft>
              <a:buClr>
                <a:schemeClr val="dk1"/>
              </a:buClr>
              <a:buSzPts val="960"/>
              <a:buNone/>
              <a:defRPr sz="960"/>
            </a:lvl6pPr>
            <a:lvl7pPr indent="-228600" lvl="6" marL="3200400" algn="l">
              <a:lnSpc>
                <a:spcPct val="90000"/>
              </a:lnSpc>
              <a:spcBef>
                <a:spcPts val="480"/>
              </a:spcBef>
              <a:spcAft>
                <a:spcPts val="0"/>
              </a:spcAft>
              <a:buClr>
                <a:schemeClr val="dk1"/>
              </a:buClr>
              <a:buSzPts val="960"/>
              <a:buNone/>
              <a:defRPr sz="960"/>
            </a:lvl7pPr>
            <a:lvl8pPr indent="-228600" lvl="7" marL="3657600" algn="l">
              <a:lnSpc>
                <a:spcPct val="90000"/>
              </a:lnSpc>
              <a:spcBef>
                <a:spcPts val="480"/>
              </a:spcBef>
              <a:spcAft>
                <a:spcPts val="0"/>
              </a:spcAft>
              <a:buClr>
                <a:schemeClr val="dk1"/>
              </a:buClr>
              <a:buSzPts val="960"/>
              <a:buNone/>
              <a:defRPr sz="960"/>
            </a:lvl8pPr>
            <a:lvl9pPr indent="-228600" lvl="8" marL="4114800" algn="l">
              <a:lnSpc>
                <a:spcPct val="90000"/>
              </a:lnSpc>
              <a:spcBef>
                <a:spcPts val="480"/>
              </a:spcBef>
              <a:spcAft>
                <a:spcPts val="0"/>
              </a:spcAft>
              <a:buClr>
                <a:schemeClr val="dk1"/>
              </a:buClr>
              <a:buSzPts val="960"/>
              <a:buNone/>
              <a:defRPr sz="960"/>
            </a:lvl9pPr>
          </a:lstStyle>
          <a:p/>
        </p:txBody>
      </p:sp>
      <p:sp>
        <p:nvSpPr>
          <p:cNvPr id="62" name="Google Shape;62;p9"/>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06219" y="438891"/>
            <a:ext cx="3775050" cy="153611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072"/>
              <a:buFont typeface="Quattrocento Sans"/>
              <a:buNone/>
              <a:defRPr sz="307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4975996" y="947883"/>
            <a:ext cx="5925473" cy="46784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960"/>
              </a:spcBef>
              <a:spcAft>
                <a:spcPts val="0"/>
              </a:spcAft>
              <a:buClr>
                <a:schemeClr val="dk1"/>
              </a:buClr>
              <a:buSzPts val="3072"/>
              <a:buFont typeface="Arial"/>
              <a:buNone/>
              <a:defRPr b="0" i="0" sz="3072"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480"/>
              </a:spcBef>
              <a:spcAft>
                <a:spcPts val="0"/>
              </a:spcAft>
              <a:buClr>
                <a:schemeClr val="dk1"/>
              </a:buClr>
              <a:buSzPts val="2688"/>
              <a:buFont typeface="Arial"/>
              <a:buNone/>
              <a:defRPr b="0" i="0" sz="2688"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480"/>
              </a:spcBef>
              <a:spcAft>
                <a:spcPts val="0"/>
              </a:spcAft>
              <a:buClr>
                <a:schemeClr val="dk1"/>
              </a:buClr>
              <a:buSzPts val="2304"/>
              <a:buFont typeface="Arial"/>
              <a:buNone/>
              <a:defRPr b="0" i="0" sz="2304"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9pPr>
          </a:lstStyle>
          <a:p/>
        </p:txBody>
      </p:sp>
      <p:sp>
        <p:nvSpPr>
          <p:cNvPr id="68" name="Google Shape;68;p10"/>
          <p:cNvSpPr txBox="1"/>
          <p:nvPr>
            <p:ph idx="1" type="body"/>
          </p:nvPr>
        </p:nvSpPr>
        <p:spPr>
          <a:xfrm>
            <a:off x="806219" y="1975009"/>
            <a:ext cx="3775050" cy="365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60"/>
              </a:spcBef>
              <a:spcAft>
                <a:spcPts val="0"/>
              </a:spcAft>
              <a:buClr>
                <a:schemeClr val="dk1"/>
              </a:buClr>
              <a:buSzPts val="1536"/>
              <a:buNone/>
              <a:defRPr sz="1536"/>
            </a:lvl1pPr>
            <a:lvl2pPr indent="-228600" lvl="1" marL="914400" algn="l">
              <a:lnSpc>
                <a:spcPct val="90000"/>
              </a:lnSpc>
              <a:spcBef>
                <a:spcPts val="480"/>
              </a:spcBef>
              <a:spcAft>
                <a:spcPts val="0"/>
              </a:spcAft>
              <a:buClr>
                <a:schemeClr val="dk1"/>
              </a:buClr>
              <a:buSzPts val="1344"/>
              <a:buNone/>
              <a:defRPr sz="1344"/>
            </a:lvl2pPr>
            <a:lvl3pPr indent="-228600" lvl="2" marL="1371600" algn="l">
              <a:lnSpc>
                <a:spcPct val="90000"/>
              </a:lnSpc>
              <a:spcBef>
                <a:spcPts val="480"/>
              </a:spcBef>
              <a:spcAft>
                <a:spcPts val="0"/>
              </a:spcAft>
              <a:buClr>
                <a:schemeClr val="dk1"/>
              </a:buClr>
              <a:buSzPts val="1152"/>
              <a:buNone/>
              <a:defRPr sz="1152"/>
            </a:lvl3pPr>
            <a:lvl4pPr indent="-228600" lvl="3" marL="1828800" algn="l">
              <a:lnSpc>
                <a:spcPct val="90000"/>
              </a:lnSpc>
              <a:spcBef>
                <a:spcPts val="480"/>
              </a:spcBef>
              <a:spcAft>
                <a:spcPts val="0"/>
              </a:spcAft>
              <a:buClr>
                <a:schemeClr val="dk1"/>
              </a:buClr>
              <a:buSzPts val="960"/>
              <a:buNone/>
              <a:defRPr sz="960"/>
            </a:lvl4pPr>
            <a:lvl5pPr indent="-228600" lvl="4" marL="2286000" algn="l">
              <a:lnSpc>
                <a:spcPct val="90000"/>
              </a:lnSpc>
              <a:spcBef>
                <a:spcPts val="480"/>
              </a:spcBef>
              <a:spcAft>
                <a:spcPts val="0"/>
              </a:spcAft>
              <a:buClr>
                <a:schemeClr val="dk1"/>
              </a:buClr>
              <a:buSzPts val="960"/>
              <a:buNone/>
              <a:defRPr sz="960"/>
            </a:lvl5pPr>
            <a:lvl6pPr indent="-228600" lvl="5" marL="2743200" algn="l">
              <a:lnSpc>
                <a:spcPct val="90000"/>
              </a:lnSpc>
              <a:spcBef>
                <a:spcPts val="480"/>
              </a:spcBef>
              <a:spcAft>
                <a:spcPts val="0"/>
              </a:spcAft>
              <a:buClr>
                <a:schemeClr val="dk1"/>
              </a:buClr>
              <a:buSzPts val="960"/>
              <a:buNone/>
              <a:defRPr sz="960"/>
            </a:lvl6pPr>
            <a:lvl7pPr indent="-228600" lvl="6" marL="3200400" algn="l">
              <a:lnSpc>
                <a:spcPct val="90000"/>
              </a:lnSpc>
              <a:spcBef>
                <a:spcPts val="480"/>
              </a:spcBef>
              <a:spcAft>
                <a:spcPts val="0"/>
              </a:spcAft>
              <a:buClr>
                <a:schemeClr val="dk1"/>
              </a:buClr>
              <a:buSzPts val="960"/>
              <a:buNone/>
              <a:defRPr sz="960"/>
            </a:lvl7pPr>
            <a:lvl8pPr indent="-228600" lvl="7" marL="3657600" algn="l">
              <a:lnSpc>
                <a:spcPct val="90000"/>
              </a:lnSpc>
              <a:spcBef>
                <a:spcPts val="480"/>
              </a:spcBef>
              <a:spcAft>
                <a:spcPts val="0"/>
              </a:spcAft>
              <a:buClr>
                <a:schemeClr val="dk1"/>
              </a:buClr>
              <a:buSzPts val="960"/>
              <a:buNone/>
              <a:defRPr sz="960"/>
            </a:lvl8pPr>
            <a:lvl9pPr indent="-228600" lvl="8" marL="4114800" algn="l">
              <a:lnSpc>
                <a:spcPct val="90000"/>
              </a:lnSpc>
              <a:spcBef>
                <a:spcPts val="480"/>
              </a:spcBef>
              <a:spcAft>
                <a:spcPts val="0"/>
              </a:spcAft>
              <a:buClr>
                <a:schemeClr val="dk1"/>
              </a:buClr>
              <a:buSzPts val="960"/>
              <a:buNone/>
              <a:defRPr sz="960"/>
            </a:lvl9pPr>
          </a:lstStyle>
          <a:p/>
        </p:txBody>
      </p:sp>
      <p:sp>
        <p:nvSpPr>
          <p:cNvPr id="69" name="Google Shape;69;p10"/>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224"/>
              <a:buFont typeface="Quattrocento Sans"/>
              <a:buNone/>
              <a:defRPr b="0" i="0" sz="4224"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04694" y="1752516"/>
            <a:ext cx="10095250" cy="4177083"/>
          </a:xfrm>
          <a:prstGeom prst="rect">
            <a:avLst/>
          </a:prstGeom>
          <a:noFill/>
          <a:ln>
            <a:noFill/>
          </a:ln>
        </p:spPr>
        <p:txBody>
          <a:bodyPr anchorCtr="0" anchor="t" bIns="45700" lIns="91425" spcFirstLastPara="1" rIns="91425" wrap="square" tIns="45700">
            <a:noAutofit/>
          </a:bodyPr>
          <a:lstStyle>
            <a:lvl1pPr indent="-399287" lvl="0" marL="457200" marR="0" rtl="0" algn="l">
              <a:lnSpc>
                <a:spcPct val="90000"/>
              </a:lnSpc>
              <a:spcBef>
                <a:spcPts val="960"/>
              </a:spcBef>
              <a:spcAft>
                <a:spcPts val="0"/>
              </a:spcAft>
              <a:buClr>
                <a:schemeClr val="dk1"/>
              </a:buClr>
              <a:buSzPts val="2688"/>
              <a:buFont typeface="Arial"/>
              <a:buChar char="•"/>
              <a:defRPr b="0" i="0" sz="2688" u="none" cap="none" strike="noStrike">
                <a:solidFill>
                  <a:schemeClr val="dk1"/>
                </a:solidFill>
                <a:latin typeface="Quattrocento Sans"/>
                <a:ea typeface="Quattrocento Sans"/>
                <a:cs typeface="Quattrocento Sans"/>
                <a:sym typeface="Quattrocento Sans"/>
              </a:defRPr>
            </a:lvl1pPr>
            <a:lvl2pPr indent="-374904" lvl="1" marL="914400" marR="0" rtl="0" algn="l">
              <a:lnSpc>
                <a:spcPct val="90000"/>
              </a:lnSpc>
              <a:spcBef>
                <a:spcPts val="480"/>
              </a:spcBef>
              <a:spcAft>
                <a:spcPts val="0"/>
              </a:spcAft>
              <a:buClr>
                <a:schemeClr val="dk1"/>
              </a:buClr>
              <a:buSzPts val="2304"/>
              <a:buFont typeface="Arial"/>
              <a:buChar char="•"/>
              <a:defRPr b="0" i="0" sz="2304" u="none" cap="none" strike="noStrike">
                <a:solidFill>
                  <a:schemeClr val="dk1"/>
                </a:solidFill>
                <a:latin typeface="Quattrocento Sans"/>
                <a:ea typeface="Quattrocento Sans"/>
                <a:cs typeface="Quattrocento Sans"/>
                <a:sym typeface="Quattrocento Sans"/>
              </a:defRPr>
            </a:lvl2pPr>
            <a:lvl3pPr indent="-350519" lvl="2" marL="1371600" marR="0" rtl="0" algn="l">
              <a:lnSpc>
                <a:spcPct val="90000"/>
              </a:lnSpc>
              <a:spcBef>
                <a:spcPts val="480"/>
              </a:spcBef>
              <a:spcAft>
                <a:spcPts val="0"/>
              </a:spcAft>
              <a:buClr>
                <a:schemeClr val="dk1"/>
              </a:buClr>
              <a:buSzPts val="1920"/>
              <a:buFont typeface="Arial"/>
              <a:buChar char="•"/>
              <a:defRPr b="0" i="0" sz="1920" u="none" cap="none" strike="noStrike">
                <a:solidFill>
                  <a:schemeClr val="dk1"/>
                </a:solidFill>
                <a:latin typeface="Quattrocento Sans"/>
                <a:ea typeface="Quattrocento Sans"/>
                <a:cs typeface="Quattrocento Sans"/>
                <a:sym typeface="Quattrocento Sans"/>
              </a:defRPr>
            </a:lvl3pPr>
            <a:lvl4pPr indent="-338328" lvl="3" marL="18288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4pPr>
            <a:lvl5pPr indent="-338328" lvl="4" marL="22860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5pPr>
            <a:lvl6pPr indent="-338328" lvl="5" marL="27432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6pPr>
            <a:lvl7pPr indent="-338328" lvl="6" marL="32004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7pPr>
            <a:lvl8pPr indent="-338328" lvl="7" marL="36576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8pPr>
            <a:lvl9pPr indent="-338328" lvl="8" marL="41148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52"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1"/>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52"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8.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0.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1.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pn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360018" y="866775"/>
            <a:ext cx="3972911" cy="256590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4000"/>
              <a:buFont typeface="Quattrocento Sans"/>
              <a:buNone/>
            </a:pPr>
            <a:r>
              <a:rPr b="1" lang="tr-TR" sz="4000">
                <a:solidFill>
                  <a:srgbClr val="FF0000"/>
                </a:solidFill>
              </a:rPr>
              <a:t>ADAPTASYON </a:t>
            </a:r>
            <a:br>
              <a:rPr b="1" lang="tr-TR" sz="4000">
                <a:solidFill>
                  <a:srgbClr val="FF0000"/>
                </a:solidFill>
              </a:rPr>
            </a:br>
            <a:r>
              <a:rPr b="1" lang="tr-TR" sz="4000">
                <a:solidFill>
                  <a:srgbClr val="FF0000"/>
                </a:solidFill>
              </a:rPr>
              <a:t>(ÇEVREYE UYUM)</a:t>
            </a:r>
            <a:endParaRPr b="1" sz="4000">
              <a:solidFill>
                <a:srgbClr val="FF0000"/>
              </a:solidFill>
            </a:endParaRPr>
          </a:p>
        </p:txBody>
      </p:sp>
      <p:pic>
        <p:nvPicPr>
          <p:cNvPr descr="C:\Users\Nilda BOYACIOGLU.KARANFILALANI\Desktop\animals.jpg" id="90" name="Google Shape;90;p13"/>
          <p:cNvPicPr preferRelativeResize="0"/>
          <p:nvPr/>
        </p:nvPicPr>
        <p:blipFill rotWithShape="1">
          <a:blip r:embed="rId3">
            <a:alphaModFix/>
          </a:blip>
          <a:srcRect b="0" l="0" r="0" t="0"/>
          <a:stretch/>
        </p:blipFill>
        <p:spPr>
          <a:xfrm>
            <a:off x="4924230" y="1921790"/>
            <a:ext cx="5410141" cy="2404505"/>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p:nvPr/>
        </p:nvSpPr>
        <p:spPr>
          <a:xfrm>
            <a:off x="3712119" y="2574743"/>
            <a:ext cx="656315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Bukalemun ortam rengine uyum sağlayarak renk değiştirir ve kendini kamufle eder.</a:t>
            </a:r>
            <a:endParaRPr sz="2400">
              <a:solidFill>
                <a:schemeClr val="dk1"/>
              </a:solidFill>
              <a:latin typeface="Quattrocento Sans"/>
              <a:ea typeface="Quattrocento Sans"/>
              <a:cs typeface="Quattrocento Sans"/>
              <a:sym typeface="Quattrocento Sans"/>
            </a:endParaRPr>
          </a:p>
        </p:txBody>
      </p:sp>
      <p:pic>
        <p:nvPicPr>
          <p:cNvPr descr="http://upload.wikimedia.org/wikipedia/commons/thumb/4/45/Bradypodion_pumilum_Cape_chameleon_female_IMG_1767_%28cropped%29.jpg/640px-Bradypodion_pumilum_Cape_chameleon_female_IMG_1767_%28cropped%29.jpg" id="147" name="Google Shape;147;p22"/>
          <p:cNvPicPr preferRelativeResize="0"/>
          <p:nvPr/>
        </p:nvPicPr>
        <p:blipFill rotWithShape="1">
          <a:blip r:embed="rId3">
            <a:alphaModFix/>
          </a:blip>
          <a:srcRect b="0" l="0" r="0" t="0"/>
          <a:stretch/>
        </p:blipFill>
        <p:spPr>
          <a:xfrm>
            <a:off x="262761" y="1412604"/>
            <a:ext cx="3047997" cy="3988071"/>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p:nvPr/>
        </p:nvSpPr>
        <p:spPr>
          <a:xfrm>
            <a:off x="5362918" y="2679728"/>
            <a:ext cx="516419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dk1"/>
                </a:solidFill>
                <a:latin typeface="Quattrocento Sans"/>
                <a:ea typeface="Quattrocento Sans"/>
                <a:cs typeface="Quattrocento Sans"/>
                <a:sym typeface="Quattrocento Sans"/>
              </a:rPr>
              <a:t>Kartal, şahin ve atmaca gibi yırtıcı kuşların gaga ve pençe yapıları avlarını yakalayacak ve parçalayacak şekildedir.</a:t>
            </a:r>
            <a:endParaRPr sz="1800">
              <a:solidFill>
                <a:schemeClr val="dk1"/>
              </a:solidFill>
              <a:latin typeface="Quattrocento Sans"/>
              <a:ea typeface="Quattrocento Sans"/>
              <a:cs typeface="Quattrocento Sans"/>
              <a:sym typeface="Quattrocento Sans"/>
            </a:endParaRPr>
          </a:p>
        </p:txBody>
      </p:sp>
      <p:pic>
        <p:nvPicPr>
          <p:cNvPr descr="Kartal Yuvası" id="153" name="Google Shape;153;p23"/>
          <p:cNvPicPr preferRelativeResize="0"/>
          <p:nvPr/>
        </p:nvPicPr>
        <p:blipFill rotWithShape="1">
          <a:blip r:embed="rId3">
            <a:alphaModFix/>
          </a:blip>
          <a:srcRect b="0" l="0" r="0" t="0"/>
          <a:stretch/>
        </p:blipFill>
        <p:spPr>
          <a:xfrm>
            <a:off x="262761" y="1595523"/>
            <a:ext cx="5100157" cy="3767052"/>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p:nvPr/>
        </p:nvSpPr>
        <p:spPr>
          <a:xfrm>
            <a:off x="5184882" y="2007965"/>
            <a:ext cx="5492643"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Bir çöl bitkisi olan kaktüs gövdesinde su depolar. Yapraklarının diken şeklinde olması su kaybını önler. Çok derinlere inen köklere sahiptir.</a:t>
            </a:r>
            <a:endParaRPr sz="2000">
              <a:solidFill>
                <a:schemeClr val="dk1"/>
              </a:solidFill>
              <a:latin typeface="Quattrocento Sans"/>
              <a:ea typeface="Quattrocento Sans"/>
              <a:cs typeface="Quattrocento Sans"/>
              <a:sym typeface="Quattrocento Sans"/>
            </a:endParaRPr>
          </a:p>
        </p:txBody>
      </p:sp>
      <p:pic>
        <p:nvPicPr>
          <p:cNvPr descr="http://1.bp.blogspot.com/-bLQidYbYqqs/UqHqYL8hO0I/AAAAAAAAPFE/rKSJ4XvD2A0/s1600/col_kaktusu.jpg" id="159" name="Google Shape;159;p24"/>
          <p:cNvPicPr preferRelativeResize="0"/>
          <p:nvPr/>
        </p:nvPicPr>
        <p:blipFill rotWithShape="1">
          <a:blip r:embed="rId3">
            <a:alphaModFix/>
          </a:blip>
          <a:srcRect b="0" l="0" r="0" t="0"/>
          <a:stretch/>
        </p:blipFill>
        <p:spPr>
          <a:xfrm>
            <a:off x="713088" y="912375"/>
            <a:ext cx="3944637" cy="4123833"/>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p:nvPr/>
        </p:nvSpPr>
        <p:spPr>
          <a:xfrm>
            <a:off x="5044062" y="2291255"/>
            <a:ext cx="6018266"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Sulak alanlarda yaşayan nilüfer bitkisinin geniş yüzeyli yaprakları ve yapraklarında hava depolayan hava boşlukları vardır.</a:t>
            </a:r>
            <a:endParaRPr sz="2000">
              <a:solidFill>
                <a:schemeClr val="dk1"/>
              </a:solidFill>
              <a:latin typeface="Quattrocento Sans"/>
              <a:ea typeface="Quattrocento Sans"/>
              <a:cs typeface="Quattrocento Sans"/>
              <a:sym typeface="Quattrocento Sans"/>
            </a:endParaRPr>
          </a:p>
        </p:txBody>
      </p:sp>
      <p:pic>
        <p:nvPicPr>
          <p:cNvPr descr="Nilüfer Çiçeği Beyaz" id="165" name="Google Shape;165;p25"/>
          <p:cNvPicPr preferRelativeResize="0"/>
          <p:nvPr/>
        </p:nvPicPr>
        <p:blipFill rotWithShape="1">
          <a:blip r:embed="rId3">
            <a:alphaModFix/>
          </a:blip>
          <a:srcRect b="0" l="0" r="0" t="0"/>
          <a:stretch/>
        </p:blipFill>
        <p:spPr>
          <a:xfrm>
            <a:off x="554120" y="1524000"/>
            <a:ext cx="3945604" cy="3886200"/>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ph idx="1" type="body"/>
          </p:nvPr>
        </p:nvPicPr>
        <p:blipFill rotWithShape="1">
          <a:blip r:embed="rId3">
            <a:alphaModFix/>
          </a:blip>
          <a:srcRect b="0" l="0" r="0" t="0"/>
          <a:stretch/>
        </p:blipFill>
        <p:spPr>
          <a:xfrm>
            <a:off x="1" y="1212850"/>
            <a:ext cx="4267200" cy="32639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171" name="Google Shape;171;p26"/>
          <p:cNvSpPr txBox="1"/>
          <p:nvPr/>
        </p:nvSpPr>
        <p:spPr>
          <a:xfrm>
            <a:off x="4436230" y="1891783"/>
            <a:ext cx="668317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dk1"/>
                </a:solidFill>
                <a:latin typeface="Quattrocento Sans"/>
                <a:ea typeface="Quattrocento Sans"/>
                <a:cs typeface="Quattrocento Sans"/>
                <a:sym typeface="Quattrocento Sans"/>
              </a:rPr>
              <a:t>Deve kuşlarının uzun ve kaslı bacaklara sahip olması avlarını daha hızlı yakalamalarına , avcılarından daha çabuk kaçmalarına yardımcı olur.</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bandicam 2020-08-28 10-50-41-268" id="176" name="Google Shape;176;p27"/>
          <p:cNvPicPr preferRelativeResize="0"/>
          <p:nvPr/>
        </p:nvPicPr>
        <p:blipFill rotWithShape="1">
          <a:blip r:embed="rId3">
            <a:alphaModFix/>
          </a:blip>
          <a:srcRect b="0" l="0" r="0" t="0"/>
          <a:stretch/>
        </p:blipFill>
        <p:spPr>
          <a:xfrm>
            <a:off x="441" y="367267"/>
            <a:ext cx="11703756" cy="58473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bandicam 2020-08-28 10-50-43-574" id="181" name="Google Shape;181;p28"/>
          <p:cNvPicPr preferRelativeResize="0"/>
          <p:nvPr/>
        </p:nvPicPr>
        <p:blipFill rotWithShape="1">
          <a:blip r:embed="rId3">
            <a:alphaModFix/>
          </a:blip>
          <a:srcRect b="0" l="0" r="0" t="0"/>
          <a:stretch/>
        </p:blipFill>
        <p:spPr>
          <a:xfrm>
            <a:off x="441" y="367267"/>
            <a:ext cx="11703756" cy="58473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p:nvPr/>
        </p:nvSpPr>
        <p:spPr>
          <a:xfrm>
            <a:off x="5157690" y="1602042"/>
            <a:ext cx="5676024"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Aynı ekosistemde yaşayan farklı tür canlılar yaşamlarını sürdürebilmek için benzer adaptasyonlar geçirirler. </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Kutuplarda yaşayan ayılar ve tilkiler beyaz renkli, geniş ayaklı, kalın tüylü ve  kalın yağ tabakasına sahiptir.</a:t>
            </a:r>
            <a:endParaRPr sz="2400">
              <a:solidFill>
                <a:schemeClr val="dk1"/>
              </a:solidFill>
              <a:latin typeface="Quattrocento Sans"/>
              <a:ea typeface="Quattrocento Sans"/>
              <a:cs typeface="Quattrocento Sans"/>
              <a:sym typeface="Quattrocento Sans"/>
            </a:endParaRPr>
          </a:p>
        </p:txBody>
      </p:sp>
      <p:pic>
        <p:nvPicPr>
          <p:cNvPr descr="http://upload.wikimedia.org/wikipedia/commons/0/09/Polar_Bear_-_Alaska.jpg" id="187" name="Google Shape;187;p29"/>
          <p:cNvPicPr preferRelativeResize="0"/>
          <p:nvPr/>
        </p:nvPicPr>
        <p:blipFill rotWithShape="1">
          <a:blip r:embed="rId3">
            <a:alphaModFix/>
          </a:blip>
          <a:srcRect b="0" l="0" r="0" t="0"/>
          <a:stretch/>
        </p:blipFill>
        <p:spPr>
          <a:xfrm>
            <a:off x="256379" y="381736"/>
            <a:ext cx="2940047" cy="2883726"/>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kutup tilkisi 6" id="188" name="Google Shape;188;p29"/>
          <p:cNvPicPr preferRelativeResize="0"/>
          <p:nvPr/>
        </p:nvPicPr>
        <p:blipFill rotWithShape="1">
          <a:blip r:embed="rId4">
            <a:alphaModFix/>
          </a:blip>
          <a:srcRect b="0" l="0" r="0" t="0"/>
          <a:stretch/>
        </p:blipFill>
        <p:spPr>
          <a:xfrm>
            <a:off x="2122664" y="2954991"/>
            <a:ext cx="3035026" cy="3068353"/>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p:nvPr/>
        </p:nvSpPr>
        <p:spPr>
          <a:xfrm>
            <a:off x="5329925" y="917669"/>
            <a:ext cx="6029171"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Farklı ekosistemde yaşayan aynı tür canlılar bu ekosisteme uyum sağlayabilmek için farklı adaptasyonlar geçirirler.</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Sıcak bölge tilkileri uzun bacaklı ve uzun kulaklı iken (su kaybını azaltmak için) soğuk bölge tilkileri ise kısa bacaklı ve kısa kulaklıdır. Kutup tilkileri beyaz renkli iken çöl tilkileri kum rengindedir. Kutup tilkileri soğuktan korunmak için vücutlarında daha fazla yağ depolar.</a:t>
            </a:r>
            <a:endParaRPr sz="2400">
              <a:solidFill>
                <a:schemeClr val="dk1"/>
              </a:solidFill>
              <a:latin typeface="Quattrocento Sans"/>
              <a:ea typeface="Quattrocento Sans"/>
              <a:cs typeface="Quattrocento Sans"/>
              <a:sym typeface="Quattrocento Sans"/>
            </a:endParaRPr>
          </a:p>
        </p:txBody>
      </p:sp>
      <p:pic>
        <p:nvPicPr>
          <p:cNvPr descr="kutup tilkisi 6" id="194" name="Google Shape;194;p30"/>
          <p:cNvPicPr preferRelativeResize="0"/>
          <p:nvPr/>
        </p:nvPicPr>
        <p:blipFill rotWithShape="1">
          <a:blip r:embed="rId3">
            <a:alphaModFix/>
          </a:blip>
          <a:srcRect b="0" l="0" r="0" t="0"/>
          <a:stretch/>
        </p:blipFill>
        <p:spPr>
          <a:xfrm rot="262592">
            <a:off x="564108" y="2218144"/>
            <a:ext cx="4102594" cy="3368309"/>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pic>
        <p:nvPicPr>
          <p:cNvPr descr="http://img515.imageshack.us/img515/7886/ltlks.jpg" id="195" name="Google Shape;195;p30"/>
          <p:cNvPicPr preferRelativeResize="0"/>
          <p:nvPr/>
        </p:nvPicPr>
        <p:blipFill rotWithShape="1">
          <a:blip r:embed="rId4">
            <a:alphaModFix/>
          </a:blip>
          <a:srcRect b="0" l="0" r="0" t="0"/>
          <a:stretch/>
        </p:blipFill>
        <p:spPr>
          <a:xfrm rot="-157413">
            <a:off x="603686" y="104320"/>
            <a:ext cx="4335525" cy="2649625"/>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p:nvPr/>
        </p:nvSpPr>
        <p:spPr>
          <a:xfrm>
            <a:off x="5073877" y="644849"/>
            <a:ext cx="5547284" cy="60016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Su kaplumbağasında üyeler yüzmeyi sağlamak için palet şeklinde iken kara kaplumbağalarında beş parmaklı olup yürümeyi sağlamak için ayak şeklindedir.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Farklı ekosistemde yaşayan aynı tür canlıların farklı adaptasyonlar geçirmesi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rgbClr val="FF0000"/>
                </a:solidFill>
                <a:latin typeface="Quattrocento Sans"/>
                <a:ea typeface="Quattrocento Sans"/>
                <a:cs typeface="Quattrocento Sans"/>
                <a:sym typeface="Quattrocento Sans"/>
              </a:rPr>
              <a:t>varyasyona</a:t>
            </a:r>
            <a:r>
              <a:rPr lang="tr-TR" sz="2400">
                <a:solidFill>
                  <a:schemeClr val="dk1"/>
                </a:solidFill>
                <a:latin typeface="Quattrocento Sans"/>
                <a:ea typeface="Quattrocento Sans"/>
                <a:cs typeface="Quattrocento Sans"/>
                <a:sym typeface="Quattrocento Sans"/>
              </a:rPr>
              <a:t> sebep olur.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p:txBody>
      </p:sp>
      <p:pic>
        <p:nvPicPr>
          <p:cNvPr descr="A sea turtle" id="201" name="Google Shape;201;p31"/>
          <p:cNvPicPr preferRelativeResize="0"/>
          <p:nvPr/>
        </p:nvPicPr>
        <p:blipFill rotWithShape="1">
          <a:blip r:embed="rId3">
            <a:alphaModFix/>
          </a:blip>
          <a:srcRect b="0" l="0" r="0" t="0"/>
          <a:stretch/>
        </p:blipFill>
        <p:spPr>
          <a:xfrm>
            <a:off x="239088" y="202018"/>
            <a:ext cx="2759293" cy="2849525"/>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http://www.freakingnews.com/images/adv-images/turtle-crossing.jpg" id="202" name="Google Shape;202;p31"/>
          <p:cNvPicPr preferRelativeResize="0"/>
          <p:nvPr/>
        </p:nvPicPr>
        <p:blipFill rotWithShape="1">
          <a:blip r:embed="rId4">
            <a:alphaModFix/>
          </a:blip>
          <a:srcRect b="0" l="0" r="0" t="0"/>
          <a:stretch/>
        </p:blipFill>
        <p:spPr>
          <a:xfrm>
            <a:off x="2088556" y="2968063"/>
            <a:ext cx="2985321" cy="265735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e01045_847c221d540a3ab0e95ba7a55f6c15cc.png_512" id="95" name="Google Shape;95;p14"/>
          <p:cNvPicPr preferRelativeResize="0"/>
          <p:nvPr/>
        </p:nvPicPr>
        <p:blipFill rotWithShape="1">
          <a:blip r:embed="rId3">
            <a:alphaModFix/>
          </a:blip>
          <a:srcRect b="0" l="0" r="0" t="0"/>
          <a:stretch/>
        </p:blipFill>
        <p:spPr>
          <a:xfrm>
            <a:off x="571313" y="1125383"/>
            <a:ext cx="7817011" cy="3972134"/>
          </a:xfrm>
          <a:prstGeom prst="rect">
            <a:avLst/>
          </a:prstGeom>
          <a:noFill/>
          <a:ln>
            <a:noFill/>
          </a:ln>
          <a:effectLst>
            <a:outerShdw blurRad="50800" rotWithShape="0" algn="tl" dir="2700000" dist="38100">
              <a:srgbClr val="000000">
                <a:alpha val="40000"/>
              </a:srgbClr>
            </a:outerShdw>
          </a:effectLst>
        </p:spPr>
      </p:pic>
      <p:pic>
        <p:nvPicPr>
          <p:cNvPr descr="pushpin1.png" id="96" name="Google Shape;96;p14"/>
          <p:cNvPicPr preferRelativeResize="0"/>
          <p:nvPr/>
        </p:nvPicPr>
        <p:blipFill rotWithShape="1">
          <a:blip r:embed="rId4">
            <a:alphaModFix/>
          </a:blip>
          <a:srcRect b="0" l="0" r="0" t="0"/>
          <a:stretch/>
        </p:blipFill>
        <p:spPr>
          <a:xfrm>
            <a:off x="571313" y="455602"/>
            <a:ext cx="1645676" cy="2350252"/>
          </a:xfrm>
          <a:prstGeom prst="rect">
            <a:avLst/>
          </a:prstGeom>
          <a:noFill/>
          <a:ln>
            <a:noFill/>
          </a:ln>
        </p:spPr>
      </p:pic>
      <p:sp>
        <p:nvSpPr>
          <p:cNvPr id="97" name="Google Shape;97;p14"/>
          <p:cNvSpPr/>
          <p:nvPr/>
        </p:nvSpPr>
        <p:spPr>
          <a:xfrm rot="-275247">
            <a:off x="1373568" y="2110785"/>
            <a:ext cx="5954084"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2000" u="none" cap="none" strike="noStrike">
                <a:solidFill>
                  <a:schemeClr val="dk1"/>
                </a:solidFill>
                <a:latin typeface="Quattrocento Sans"/>
                <a:ea typeface="Quattrocento Sans"/>
                <a:cs typeface="Quattrocento Sans"/>
                <a:sym typeface="Quattrocento Sans"/>
              </a:rPr>
              <a:t>Bir türün neslini devam ettirebilmesi için değişen çevre koşullarına karşı sürekli uyum sağlayabilme yeteneğinde olması gerekir.</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Canlıların bulunduğu ortam koşullarına uyum sağlayarak yaşama ve üreme şansını arttıran kalıtsal özellikler kazanmasına </a:t>
            </a:r>
            <a:r>
              <a:rPr b="1" lang="tr-TR" sz="2000">
                <a:solidFill>
                  <a:schemeClr val="dk1"/>
                </a:solidFill>
                <a:latin typeface="Quattrocento Sans"/>
                <a:ea typeface="Quattrocento Sans"/>
                <a:cs typeface="Quattrocento Sans"/>
                <a:sym typeface="Quattrocento Sans"/>
              </a:rPr>
              <a:t>adaptasyon </a:t>
            </a:r>
            <a:r>
              <a:rPr lang="tr-TR" sz="2000">
                <a:solidFill>
                  <a:schemeClr val="dk1"/>
                </a:solidFill>
                <a:latin typeface="Quattrocento Sans"/>
                <a:ea typeface="Quattrocento Sans"/>
                <a:cs typeface="Quattrocento Sans"/>
                <a:sym typeface="Quattrocento Sans"/>
              </a:rPr>
              <a:t>denir.</a:t>
            </a:r>
            <a:endParaRPr sz="2000">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841908" y="343332"/>
            <a:ext cx="10095250" cy="127247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200"/>
              <a:buFont typeface="Quattrocento Sans"/>
              <a:buNone/>
            </a:pPr>
            <a:r>
              <a:rPr lang="tr-TR">
                <a:solidFill>
                  <a:srgbClr val="FF0000"/>
                </a:solidFill>
              </a:rPr>
              <a:t>Varyasyon</a:t>
            </a:r>
            <a:endParaRPr>
              <a:solidFill>
                <a:srgbClr val="FF0000"/>
              </a:solidFill>
            </a:endParaRPr>
          </a:p>
        </p:txBody>
      </p:sp>
      <p:sp>
        <p:nvSpPr>
          <p:cNvPr id="208" name="Google Shape;208;p32"/>
          <p:cNvSpPr txBox="1"/>
          <p:nvPr>
            <p:ph idx="1" type="body"/>
          </p:nvPr>
        </p:nvSpPr>
        <p:spPr>
          <a:xfrm>
            <a:off x="751531" y="1801881"/>
            <a:ext cx="10095250" cy="4177083"/>
          </a:xfrm>
          <a:prstGeom prst="rect">
            <a:avLst/>
          </a:prstGeom>
          <a:noFill/>
          <a:ln>
            <a:noFill/>
          </a:ln>
        </p:spPr>
        <p:txBody>
          <a:bodyPr anchorCtr="0" anchor="t" bIns="45700" lIns="91425" spcFirstLastPara="1" rIns="91425" wrap="square" tIns="45700">
            <a:noAutofit/>
          </a:bodyPr>
          <a:lstStyle/>
          <a:p>
            <a:pPr indent="-219456" lvl="0" marL="219456" rtl="0" algn="l">
              <a:lnSpc>
                <a:spcPct val="90000"/>
              </a:lnSpc>
              <a:spcBef>
                <a:spcPts val="0"/>
              </a:spcBef>
              <a:spcAft>
                <a:spcPts val="0"/>
              </a:spcAft>
              <a:buClr>
                <a:schemeClr val="dk1"/>
              </a:buClr>
              <a:buSzPts val="2400"/>
              <a:buChar char="•"/>
            </a:pPr>
            <a:r>
              <a:rPr lang="tr-TR" sz="2400"/>
              <a:t>Varyasyon “çeşitlenme” demektir. Bu genetik olay, bir canlı türünün içindeki bireylerin ya da grupların, birbirlerinden farklı özelliklere sahip olmasına neden olur. Örneğin yeryüzündeki insanların hepsi temelde aynı genetik bilgiye sahiptirler, ama bu genetik bilginin izin verdiği varyasyon potansiyeli sayesinde kimisi çekik gözlüdür, kimisi kızıl saçlıdır, kimisinin burnu uzun, kimisinin boyu kısadır.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bandicam 2020-08-28 10-50-51-339" id="213" name="Google Shape;213;p33"/>
          <p:cNvPicPr preferRelativeResize="0"/>
          <p:nvPr/>
        </p:nvPicPr>
        <p:blipFill rotWithShape="1">
          <a:blip r:embed="rId3">
            <a:alphaModFix/>
          </a:blip>
          <a:srcRect b="0" l="0" r="0" t="0"/>
          <a:stretch/>
        </p:blipFill>
        <p:spPr>
          <a:xfrm>
            <a:off x="441" y="367267"/>
            <a:ext cx="11703756" cy="58473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p:nvPr/>
        </p:nvSpPr>
        <p:spPr>
          <a:xfrm>
            <a:off x="4540102" y="987972"/>
            <a:ext cx="6127897"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1800'lü yılların ortasına kadar İngiltere'de yaşayan açık renkli kelebekler, ağaçların gövdelerine yapışmış açık renkli likenler üzerinde yaşıyorlardı. Böylece kelebeklerin kuşlar tarafından fark edilip avlanması zordu. Sanayi devrimiyle birlikte fabrika bacalarından çıkan kurumlar yüzünden çevre kirlendi ve açık renkli kelebekler daha belirgin hale gelerek kolayca avlanmaya başladılar. Koyu renkli kelebeklerin sayısı arttı. Bu çevre şartlarına uyum sağlayan koyu renkli kelebeklerinin yaşama şansı artarken açık renkli kelebeklerin azalması doğal seçilime örnektir.</a:t>
            </a:r>
            <a:endParaRPr sz="2400">
              <a:solidFill>
                <a:schemeClr val="dk1"/>
              </a:solidFill>
              <a:latin typeface="Quattrocento Sans"/>
              <a:ea typeface="Quattrocento Sans"/>
              <a:cs typeface="Quattrocento Sans"/>
              <a:sym typeface="Quattrocento Sans"/>
            </a:endParaRPr>
          </a:p>
        </p:txBody>
      </p:sp>
      <p:pic>
        <p:nvPicPr>
          <p:cNvPr descr="http://3.bp.blogspot.com/_krQbq6YcMic/TIsNQ3xC3EI/AAAAAAAACI0/FFUeXoBLkLE/s1600/industrial+melanism.jpg" id="219" name="Google Shape;219;p34"/>
          <p:cNvPicPr preferRelativeResize="0"/>
          <p:nvPr/>
        </p:nvPicPr>
        <p:blipFill rotWithShape="1">
          <a:blip r:embed="rId3">
            <a:alphaModFix/>
          </a:blip>
          <a:srcRect b="0" l="0" r="0" t="0"/>
          <a:stretch/>
        </p:blipFill>
        <p:spPr>
          <a:xfrm>
            <a:off x="226668" y="987972"/>
            <a:ext cx="4095467" cy="4248563"/>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746215" y="137853"/>
            <a:ext cx="10095250" cy="127247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200"/>
              <a:buFont typeface="Quattrocento Sans"/>
              <a:buNone/>
            </a:pPr>
            <a:r>
              <a:rPr lang="tr-TR" sz="3200">
                <a:solidFill>
                  <a:srgbClr val="FF0000"/>
                </a:solidFill>
              </a:rPr>
              <a:t>Yapay Seçilim:</a:t>
            </a:r>
            <a:endParaRPr sz="3200">
              <a:solidFill>
                <a:srgbClr val="FF0000"/>
              </a:solidFill>
            </a:endParaRPr>
          </a:p>
        </p:txBody>
      </p:sp>
      <p:sp>
        <p:nvSpPr>
          <p:cNvPr id="225" name="Google Shape;225;p35"/>
          <p:cNvSpPr txBox="1"/>
          <p:nvPr>
            <p:ph idx="1" type="body"/>
          </p:nvPr>
        </p:nvSpPr>
        <p:spPr>
          <a:xfrm>
            <a:off x="746215" y="1309323"/>
            <a:ext cx="10095250" cy="4591747"/>
          </a:xfrm>
          <a:prstGeom prst="rect">
            <a:avLst/>
          </a:prstGeom>
          <a:noFill/>
          <a:ln>
            <a:noFill/>
          </a:ln>
        </p:spPr>
        <p:txBody>
          <a:bodyPr anchorCtr="0" anchor="t" bIns="45700" lIns="91425" spcFirstLastPara="1" rIns="91425" wrap="square" tIns="45700">
            <a:noAutofit/>
          </a:bodyPr>
          <a:lstStyle/>
          <a:p>
            <a:pPr indent="-219456" lvl="0" marL="219456" rtl="0" algn="l">
              <a:lnSpc>
                <a:spcPct val="90000"/>
              </a:lnSpc>
              <a:spcBef>
                <a:spcPts val="0"/>
              </a:spcBef>
              <a:spcAft>
                <a:spcPts val="0"/>
              </a:spcAft>
              <a:buClr>
                <a:schemeClr val="dk1"/>
              </a:buClr>
              <a:buSzPts val="2400"/>
              <a:buChar char="•"/>
            </a:pPr>
            <a:r>
              <a:rPr lang="tr-TR" sz="2400"/>
              <a:t>İnsanların bilinçli ve amaçlı olarak bir organizmanın belli özelliklerini seçmesi ve kontrollü olarak yetiştirmesi sürecidir.</a:t>
            </a:r>
            <a:endParaRPr/>
          </a:p>
          <a:p>
            <a:pPr indent="-67056" lvl="0" marL="219456" rtl="0" algn="l">
              <a:lnSpc>
                <a:spcPct val="90000"/>
              </a:lnSpc>
              <a:spcBef>
                <a:spcPts val="960"/>
              </a:spcBef>
              <a:spcAft>
                <a:spcPts val="0"/>
              </a:spcAft>
              <a:buClr>
                <a:schemeClr val="dk1"/>
              </a:buClr>
              <a:buSzPts val="2400"/>
              <a:buNone/>
            </a:pPr>
            <a:r>
              <a:t/>
            </a:r>
            <a:endParaRPr sz="2400"/>
          </a:p>
          <a:p>
            <a:pPr indent="-67056" lvl="0" marL="219456" rtl="0" algn="l">
              <a:lnSpc>
                <a:spcPct val="90000"/>
              </a:lnSpc>
              <a:spcBef>
                <a:spcPts val="960"/>
              </a:spcBef>
              <a:spcAft>
                <a:spcPts val="0"/>
              </a:spcAft>
              <a:buClr>
                <a:schemeClr val="dk1"/>
              </a:buClr>
              <a:buSzPts val="2400"/>
              <a:buNone/>
            </a:pPr>
            <a:r>
              <a:t/>
            </a:r>
            <a:endParaRPr sz="2400"/>
          </a:p>
          <a:p>
            <a:pPr indent="-219456" lvl="0" marL="219456" rtl="0" algn="l">
              <a:lnSpc>
                <a:spcPct val="90000"/>
              </a:lnSpc>
              <a:spcBef>
                <a:spcPts val="960"/>
              </a:spcBef>
              <a:spcAft>
                <a:spcPts val="0"/>
              </a:spcAft>
              <a:buClr>
                <a:schemeClr val="dk1"/>
              </a:buClr>
              <a:buSzPts val="2400"/>
              <a:buChar char="•"/>
            </a:pPr>
            <a:r>
              <a:rPr lang="tr-TR" sz="2400"/>
              <a:t>Örneğin evcil ineklerin ataları olan </a:t>
            </a:r>
            <a:r>
              <a:rPr i="1" lang="tr-TR" sz="2400"/>
              <a:t>Bos primigenius </a:t>
            </a:r>
            <a:r>
              <a:rPr lang="tr-TR" sz="2400"/>
              <a:t>türü inekler, yavruladıktan sonra ortalama olarak günde 4-5 litre arasında süt verebilmekteydiler ve bu miktar onlar ve yavruları için fazlasıyla yeterliydi. Ancak günümüzde Yapay Seçilim kullanılarak bu ineklerden üretilen </a:t>
            </a:r>
            <a:r>
              <a:rPr i="1" lang="tr-TR" sz="2400"/>
              <a:t>Bos taurus</a:t>
            </a:r>
            <a:r>
              <a:rPr lang="tr-TR" sz="2400"/>
              <a:t> türü evcil inekler yavruladıktan sonra günde ortalama 50 litreye kadar süt verebilmektedir.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ctrTitle"/>
          </p:nvPr>
        </p:nvSpPr>
        <p:spPr>
          <a:xfrm>
            <a:off x="1541278" y="1213142"/>
            <a:ext cx="8777817" cy="229198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B050"/>
              </a:buClr>
              <a:buSzPts val="5700"/>
              <a:buFont typeface="Quattrocento Sans"/>
              <a:buNone/>
            </a:pPr>
            <a:r>
              <a:rPr lang="tr-TR">
                <a:solidFill>
                  <a:srgbClr val="00B050"/>
                </a:solidFill>
              </a:rPr>
              <a:t>DEĞERLENDİRME SORULARI</a:t>
            </a:r>
            <a:endParaRPr>
              <a:solidFill>
                <a:srgbClr val="00B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bandicam 2020-08-28 10-54-05-111" id="235" name="Google Shape;235;p37"/>
          <p:cNvPicPr preferRelativeResize="0"/>
          <p:nvPr/>
        </p:nvPicPr>
        <p:blipFill rotWithShape="1">
          <a:blip r:embed="rId3">
            <a:alphaModFix/>
          </a:blip>
          <a:srcRect b="5723" l="0" r="0" t="0"/>
          <a:stretch/>
        </p:blipFill>
        <p:spPr>
          <a:xfrm>
            <a:off x="441" y="134107"/>
            <a:ext cx="11703756" cy="59537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bandicam 2020-08-28 10-54-09-008" id="240" name="Google Shape;240;p38"/>
          <p:cNvPicPr preferRelativeResize="0"/>
          <p:nvPr/>
        </p:nvPicPr>
        <p:blipFill rotWithShape="1">
          <a:blip r:embed="rId3">
            <a:alphaModFix/>
          </a:blip>
          <a:srcRect b="0" l="0" r="0" t="0"/>
          <a:stretch/>
        </p:blipFill>
        <p:spPr>
          <a:xfrm>
            <a:off x="441" y="348980"/>
            <a:ext cx="11703756" cy="58838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9"/>
          <p:cNvPicPr preferRelativeResize="0"/>
          <p:nvPr>
            <p:ph idx="1" type="body"/>
          </p:nvPr>
        </p:nvPicPr>
        <p:blipFill rotWithShape="1">
          <a:blip r:embed="rId3">
            <a:alphaModFix/>
          </a:blip>
          <a:srcRect b="0" l="0" r="0" t="0"/>
          <a:stretch/>
        </p:blipFill>
        <p:spPr>
          <a:xfrm>
            <a:off x="1790700" y="0"/>
            <a:ext cx="8394700" cy="6583363"/>
          </a:xfrm>
          <a:prstGeom prst="rect">
            <a:avLst/>
          </a:prstGeom>
          <a:noFill/>
          <a:ln>
            <a:noFill/>
          </a:ln>
        </p:spPr>
      </p:pic>
      <p:sp>
        <p:nvSpPr>
          <p:cNvPr id="246" name="Google Shape;246;p39"/>
          <p:cNvSpPr/>
          <p:nvPr/>
        </p:nvSpPr>
        <p:spPr>
          <a:xfrm>
            <a:off x="2056554" y="5905500"/>
            <a:ext cx="286987" cy="379467"/>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247" name="Google Shape;247;p39"/>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40"/>
          <p:cNvPicPr preferRelativeResize="0"/>
          <p:nvPr>
            <p:ph idx="1" type="body"/>
          </p:nvPr>
        </p:nvPicPr>
        <p:blipFill rotWithShape="1">
          <a:blip r:embed="rId3">
            <a:alphaModFix/>
          </a:blip>
          <a:srcRect b="0" l="0" r="0" t="0"/>
          <a:stretch/>
        </p:blipFill>
        <p:spPr>
          <a:xfrm>
            <a:off x="2053244" y="0"/>
            <a:ext cx="7980218" cy="6583363"/>
          </a:xfrm>
          <a:prstGeom prst="rect">
            <a:avLst/>
          </a:prstGeom>
          <a:noFill/>
          <a:ln>
            <a:noFill/>
          </a:ln>
        </p:spPr>
      </p:pic>
      <p:sp>
        <p:nvSpPr>
          <p:cNvPr id="253" name="Google Shape;253;p40"/>
          <p:cNvSpPr/>
          <p:nvPr/>
        </p:nvSpPr>
        <p:spPr>
          <a:xfrm>
            <a:off x="5504953" y="5852160"/>
            <a:ext cx="357944" cy="352179"/>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254" name="Google Shape;254;p40"/>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1"/>
          <p:cNvPicPr preferRelativeResize="0"/>
          <p:nvPr>
            <p:ph idx="1" type="body"/>
          </p:nvPr>
        </p:nvPicPr>
        <p:blipFill rotWithShape="1">
          <a:blip r:embed="rId3">
            <a:alphaModFix/>
          </a:blip>
          <a:srcRect b="0" l="0" r="0" t="0"/>
          <a:stretch/>
        </p:blipFill>
        <p:spPr>
          <a:xfrm>
            <a:off x="1695796" y="124691"/>
            <a:ext cx="7406639" cy="6458672"/>
          </a:xfrm>
          <a:prstGeom prst="rect">
            <a:avLst/>
          </a:prstGeom>
          <a:noFill/>
          <a:ln>
            <a:noFill/>
          </a:ln>
        </p:spPr>
      </p:pic>
      <p:sp>
        <p:nvSpPr>
          <p:cNvPr id="260" name="Google Shape;260;p41"/>
          <p:cNvSpPr/>
          <p:nvPr/>
        </p:nvSpPr>
        <p:spPr>
          <a:xfrm>
            <a:off x="1790093" y="5735782"/>
            <a:ext cx="437717" cy="370363"/>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261" name="Google Shape;261;p41"/>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http://www.farukyalcinzoo.com/upload/resim/timthumb-(1)dda7fcbd0d68.jpg" id="102" name="Google Shape;102;p15"/>
          <p:cNvPicPr preferRelativeResize="0"/>
          <p:nvPr/>
        </p:nvPicPr>
        <p:blipFill rotWithShape="1">
          <a:blip r:embed="rId3">
            <a:alphaModFix/>
          </a:blip>
          <a:srcRect b="0" l="0" r="0" t="0"/>
          <a:stretch/>
        </p:blipFill>
        <p:spPr>
          <a:xfrm>
            <a:off x="488576" y="324535"/>
            <a:ext cx="4918080" cy="4890735"/>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784"/>
              </a:srgbClr>
            </a:outerShdw>
          </a:effectLst>
        </p:spPr>
      </p:pic>
      <p:sp>
        <p:nvSpPr>
          <p:cNvPr id="103" name="Google Shape;103;p15"/>
          <p:cNvSpPr/>
          <p:nvPr/>
        </p:nvSpPr>
        <p:spPr>
          <a:xfrm>
            <a:off x="5701928" y="1662675"/>
            <a:ext cx="4122555" cy="2031325"/>
          </a:xfrm>
          <a:prstGeom prst="rect">
            <a:avLst/>
          </a:prstGeom>
          <a:solidFill>
            <a:schemeClr val="dk1"/>
          </a:solidFill>
          <a:ln>
            <a:noFill/>
          </a:ln>
          <a:effectLst>
            <a:reflection blurRad="0" dir="0" dist="0" endA="300" endPos="35000" fadeDir="5400000" kx="0" rotWithShape="0" algn="bl" stA="52000" stPos="0" sy="-100000" ky="0"/>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tr-TR" sz="1800">
                <a:solidFill>
                  <a:schemeClr val="lt1"/>
                </a:solidFill>
                <a:latin typeface="Quattrocento Sans"/>
                <a:ea typeface="Quattrocento Sans"/>
                <a:cs typeface="Quattrocento Sans"/>
                <a:sym typeface="Quattrocento Sans"/>
              </a:rPr>
              <a:t>Canlılar beslenme, barınma, savunma, avlanma, üreme gibi yaşamsal faaliyetlerini sürdürebilmek ve iklim koşullarına uyum sağlayabilmek için </a:t>
            </a:r>
            <a:r>
              <a:rPr i="1" lang="tr-TR" sz="1800">
                <a:solidFill>
                  <a:schemeClr val="lt1"/>
                </a:solidFill>
                <a:latin typeface="Quattrocento Sans"/>
                <a:ea typeface="Quattrocento Sans"/>
                <a:cs typeface="Quattrocento Sans"/>
                <a:sym typeface="Quattrocento Sans"/>
              </a:rPr>
              <a:t>adaptasyon</a:t>
            </a:r>
            <a:r>
              <a:rPr lang="tr-TR" sz="1800">
                <a:solidFill>
                  <a:schemeClr val="lt1"/>
                </a:solidFill>
                <a:latin typeface="Quattrocento Sans"/>
                <a:ea typeface="Quattrocento Sans"/>
                <a:cs typeface="Quattrocento Sans"/>
                <a:sym typeface="Quattrocento Sans"/>
              </a:rPr>
              <a:t> gösterirler.</a:t>
            </a:r>
            <a:endParaRPr/>
          </a:p>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2"/>
          <p:cNvPicPr preferRelativeResize="0"/>
          <p:nvPr>
            <p:ph idx="1" type="body"/>
          </p:nvPr>
        </p:nvPicPr>
        <p:blipFill rotWithShape="1">
          <a:blip r:embed="rId3">
            <a:alphaModFix/>
          </a:blip>
          <a:srcRect b="0" l="0" r="0" t="0"/>
          <a:stretch/>
        </p:blipFill>
        <p:spPr>
          <a:xfrm>
            <a:off x="2601008" y="623454"/>
            <a:ext cx="6975253" cy="5087389"/>
          </a:xfrm>
          <a:prstGeom prst="rect">
            <a:avLst/>
          </a:prstGeom>
          <a:noFill/>
          <a:ln>
            <a:noFill/>
          </a:ln>
        </p:spPr>
      </p:pic>
      <p:sp>
        <p:nvSpPr>
          <p:cNvPr id="267" name="Google Shape;267;p42"/>
          <p:cNvSpPr/>
          <p:nvPr/>
        </p:nvSpPr>
        <p:spPr>
          <a:xfrm>
            <a:off x="2532351" y="4688378"/>
            <a:ext cx="357944" cy="436173"/>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268" name="Google Shape;268;p42"/>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3"/>
          <p:cNvPicPr preferRelativeResize="0"/>
          <p:nvPr>
            <p:ph idx="1" type="body"/>
          </p:nvPr>
        </p:nvPicPr>
        <p:blipFill rotWithShape="1">
          <a:blip r:embed="rId3">
            <a:alphaModFix/>
          </a:blip>
          <a:srcRect b="0" l="0" r="0" t="0"/>
          <a:stretch/>
        </p:blipFill>
        <p:spPr>
          <a:xfrm>
            <a:off x="1911927" y="0"/>
            <a:ext cx="8279477" cy="6650181"/>
          </a:xfrm>
          <a:prstGeom prst="rect">
            <a:avLst/>
          </a:prstGeom>
          <a:noFill/>
          <a:ln>
            <a:noFill/>
          </a:ln>
        </p:spPr>
      </p:pic>
      <p:sp>
        <p:nvSpPr>
          <p:cNvPr id="274" name="Google Shape;274;p43"/>
          <p:cNvSpPr/>
          <p:nvPr/>
        </p:nvSpPr>
        <p:spPr>
          <a:xfrm>
            <a:off x="2055416" y="5062451"/>
            <a:ext cx="357944" cy="376323"/>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275" name="Google Shape;275;p43"/>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bandicam 2018-07-30 13-41-09-226" id="280" name="Google Shape;280;p44"/>
          <p:cNvPicPr preferRelativeResize="0"/>
          <p:nvPr/>
        </p:nvPicPr>
        <p:blipFill rotWithShape="1">
          <a:blip r:embed="rId3">
            <a:alphaModFix/>
          </a:blip>
          <a:srcRect b="0" l="0" r="0" t="0"/>
          <a:stretch/>
        </p:blipFill>
        <p:spPr>
          <a:xfrm>
            <a:off x="441" y="33527"/>
            <a:ext cx="11703756" cy="6514786"/>
          </a:xfrm>
          <a:prstGeom prst="rect">
            <a:avLst/>
          </a:prstGeom>
          <a:noFill/>
          <a:ln>
            <a:noFill/>
          </a:ln>
        </p:spPr>
      </p:pic>
      <p:pic>
        <p:nvPicPr>
          <p:cNvPr id="281" name="Google Shape;281;p44"/>
          <p:cNvPicPr preferRelativeResize="0"/>
          <p:nvPr/>
        </p:nvPicPr>
        <p:blipFill rotWithShape="1">
          <a:blip r:embed="rId4">
            <a:alphaModFix/>
          </a:blip>
          <a:srcRect b="0" l="0" r="0" t="0"/>
          <a:stretch/>
        </p:blipFill>
        <p:spPr>
          <a:xfrm>
            <a:off x="0" y="0"/>
            <a:ext cx="1140542" cy="457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bandicam 2018-07-30 13-41-10-938" id="286" name="Google Shape;286;p45"/>
          <p:cNvPicPr preferRelativeResize="0"/>
          <p:nvPr/>
        </p:nvPicPr>
        <p:blipFill rotWithShape="1">
          <a:blip r:embed="rId3">
            <a:alphaModFix/>
          </a:blip>
          <a:srcRect b="0" l="0" r="0" t="0"/>
          <a:stretch/>
        </p:blipFill>
        <p:spPr>
          <a:xfrm>
            <a:off x="441" y="33527"/>
            <a:ext cx="11703756" cy="651478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6"/>
          <p:cNvPicPr preferRelativeResize="0"/>
          <p:nvPr>
            <p:ph idx="1" type="body"/>
          </p:nvPr>
        </p:nvPicPr>
        <p:blipFill rotWithShape="1">
          <a:blip r:embed="rId3">
            <a:alphaModFix/>
          </a:blip>
          <a:srcRect b="0" l="0" r="0" t="0"/>
          <a:stretch/>
        </p:blipFill>
        <p:spPr>
          <a:xfrm>
            <a:off x="2667000" y="0"/>
            <a:ext cx="6324599" cy="6583363"/>
          </a:xfrm>
          <a:prstGeom prst="rect">
            <a:avLst/>
          </a:prstGeom>
          <a:noFill/>
          <a:ln>
            <a:noFill/>
          </a:ln>
        </p:spPr>
      </p:pic>
      <p:sp>
        <p:nvSpPr>
          <p:cNvPr id="292" name="Google Shape;292;p46"/>
          <p:cNvSpPr/>
          <p:nvPr/>
        </p:nvSpPr>
        <p:spPr>
          <a:xfrm>
            <a:off x="2940881" y="5283200"/>
            <a:ext cx="286987" cy="315301"/>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293" name="Google Shape;293;p46"/>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bandicam 2018-07-30 13-41-42-020" id="298" name="Google Shape;298;p47"/>
          <p:cNvPicPr preferRelativeResize="0"/>
          <p:nvPr/>
        </p:nvPicPr>
        <p:blipFill rotWithShape="1">
          <a:blip r:embed="rId3">
            <a:alphaModFix/>
          </a:blip>
          <a:srcRect b="0" l="0" r="0" t="0"/>
          <a:stretch/>
        </p:blipFill>
        <p:spPr>
          <a:xfrm>
            <a:off x="441" y="70101"/>
            <a:ext cx="11703756" cy="6443161"/>
          </a:xfrm>
          <a:prstGeom prst="rect">
            <a:avLst/>
          </a:prstGeom>
          <a:noFill/>
          <a:ln>
            <a:noFill/>
          </a:ln>
        </p:spPr>
      </p:pic>
      <p:pic>
        <p:nvPicPr>
          <p:cNvPr id="299" name="Google Shape;299;p47"/>
          <p:cNvPicPr preferRelativeResize="0"/>
          <p:nvPr/>
        </p:nvPicPr>
        <p:blipFill rotWithShape="1">
          <a:blip r:embed="rId4">
            <a:alphaModFix/>
          </a:blip>
          <a:srcRect b="0" l="0" r="0" t="0"/>
          <a:stretch/>
        </p:blipFill>
        <p:spPr>
          <a:xfrm>
            <a:off x="0" y="0"/>
            <a:ext cx="1140542" cy="457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bandicam 2018-07-30 13-41-44-299" id="304" name="Google Shape;304;p48"/>
          <p:cNvPicPr preferRelativeResize="0"/>
          <p:nvPr/>
        </p:nvPicPr>
        <p:blipFill rotWithShape="1">
          <a:blip r:embed="rId3">
            <a:alphaModFix/>
          </a:blip>
          <a:srcRect b="0" l="0" r="0" t="0"/>
          <a:stretch/>
        </p:blipFill>
        <p:spPr>
          <a:xfrm>
            <a:off x="441" y="70101"/>
            <a:ext cx="11703756" cy="64431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bandicam 2020-08-28 10-53-38-457" id="309" name="Google Shape;309;p49"/>
          <p:cNvPicPr preferRelativeResize="0"/>
          <p:nvPr/>
        </p:nvPicPr>
        <p:blipFill rotWithShape="1">
          <a:blip r:embed="rId3">
            <a:alphaModFix/>
          </a:blip>
          <a:srcRect b="0" l="0" r="0" t="0"/>
          <a:stretch/>
        </p:blipFill>
        <p:spPr>
          <a:xfrm>
            <a:off x="441" y="167632"/>
            <a:ext cx="11703756" cy="6246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bandicam 2020-08-28 10-53-39-683" id="314" name="Google Shape;314;p50"/>
          <p:cNvPicPr preferRelativeResize="0"/>
          <p:nvPr/>
        </p:nvPicPr>
        <p:blipFill rotWithShape="1">
          <a:blip r:embed="rId3">
            <a:alphaModFix/>
          </a:blip>
          <a:srcRect b="0" l="0" r="0" t="0"/>
          <a:stretch/>
        </p:blipFill>
        <p:spPr>
          <a:xfrm>
            <a:off x="441" y="167632"/>
            <a:ext cx="11703756" cy="62465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bandicam 2018-07-30 13-42-07-491" id="319" name="Google Shape;319;p51"/>
          <p:cNvPicPr preferRelativeResize="0"/>
          <p:nvPr/>
        </p:nvPicPr>
        <p:blipFill rotWithShape="1">
          <a:blip r:embed="rId3">
            <a:alphaModFix/>
          </a:blip>
          <a:srcRect b="0" l="0" r="0" t="0"/>
          <a:stretch/>
        </p:blipFill>
        <p:spPr>
          <a:xfrm>
            <a:off x="441" y="42670"/>
            <a:ext cx="11703756" cy="6496499"/>
          </a:xfrm>
          <a:prstGeom prst="rect">
            <a:avLst/>
          </a:prstGeom>
          <a:noFill/>
          <a:ln>
            <a:noFill/>
          </a:ln>
        </p:spPr>
      </p:pic>
      <p:pic>
        <p:nvPicPr>
          <p:cNvPr id="320" name="Google Shape;320;p51"/>
          <p:cNvPicPr preferRelativeResize="0"/>
          <p:nvPr/>
        </p:nvPicPr>
        <p:blipFill rotWithShape="1">
          <a:blip r:embed="rId4">
            <a:alphaModFix/>
          </a:blip>
          <a:srcRect b="0" l="0" r="0" t="0"/>
          <a:stretch/>
        </p:blipFill>
        <p:spPr>
          <a:xfrm>
            <a:off x="0" y="0"/>
            <a:ext cx="1140542"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e01045_847c221d540a3ab0e95ba7a55f6c15cc.png_512" id="108" name="Google Shape;108;p16"/>
          <p:cNvPicPr preferRelativeResize="0"/>
          <p:nvPr/>
        </p:nvPicPr>
        <p:blipFill rotWithShape="1">
          <a:blip r:embed="rId3">
            <a:alphaModFix/>
          </a:blip>
          <a:srcRect b="0" l="0" r="0" t="0"/>
          <a:stretch/>
        </p:blipFill>
        <p:spPr>
          <a:xfrm>
            <a:off x="571313" y="1125382"/>
            <a:ext cx="10163362" cy="4456267"/>
          </a:xfrm>
          <a:prstGeom prst="rect">
            <a:avLst/>
          </a:prstGeom>
          <a:noFill/>
          <a:ln>
            <a:noFill/>
          </a:ln>
          <a:effectLst>
            <a:outerShdw blurRad="50800" rotWithShape="0" algn="tl" dir="2700000" dist="38100">
              <a:srgbClr val="000000">
                <a:alpha val="40000"/>
              </a:srgbClr>
            </a:outerShdw>
          </a:effectLst>
        </p:spPr>
      </p:pic>
      <p:pic>
        <p:nvPicPr>
          <p:cNvPr descr="pushpin1.png" id="109" name="Google Shape;109;p16"/>
          <p:cNvPicPr preferRelativeResize="0"/>
          <p:nvPr/>
        </p:nvPicPr>
        <p:blipFill rotWithShape="1">
          <a:blip r:embed="rId4">
            <a:alphaModFix/>
          </a:blip>
          <a:srcRect b="0" l="0" r="0" t="0"/>
          <a:stretch/>
        </p:blipFill>
        <p:spPr>
          <a:xfrm>
            <a:off x="571313" y="455602"/>
            <a:ext cx="1645676" cy="2350252"/>
          </a:xfrm>
          <a:prstGeom prst="rect">
            <a:avLst/>
          </a:prstGeom>
          <a:noFill/>
          <a:ln>
            <a:noFill/>
          </a:ln>
        </p:spPr>
      </p:pic>
      <p:sp>
        <p:nvSpPr>
          <p:cNvPr id="110" name="Google Shape;110;p16"/>
          <p:cNvSpPr/>
          <p:nvPr/>
        </p:nvSpPr>
        <p:spPr>
          <a:xfrm rot="-275247">
            <a:off x="992921" y="2345388"/>
            <a:ext cx="9298509" cy="19082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solidFill>
                  <a:schemeClr val="dk1"/>
                </a:solidFill>
                <a:latin typeface="Quattrocento Sans"/>
                <a:ea typeface="Quattrocento Sans"/>
                <a:cs typeface="Quattrocento Sans"/>
                <a:sym typeface="Quattrocento Sans"/>
              </a:rPr>
              <a:t>Adaptasyonun Özellikleri</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Adaptasyon sonucu canlılar bulundukları ortama uyum sağlar. </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t>
            </a:r>
            <a:r>
              <a:rPr lang="tr-TR" sz="2000">
                <a:solidFill>
                  <a:srgbClr val="FF0000"/>
                </a:solidFill>
                <a:latin typeface="Quattrocento Sans"/>
                <a:ea typeface="Quattrocento Sans"/>
                <a:cs typeface="Quattrocento Sans"/>
                <a:sym typeface="Quattrocento Sans"/>
              </a:rPr>
              <a:t>Adaptasyonda gen yapısı değiştiğinden kazanılan karakterler kalıtsaldır ve nesillere aktarılır.</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Adaptasyonlar biyolojik çeşitliliğe katkıda bulunur.</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Adaptasyon sonucu canlılarda meydana gelen değişmeler uzun zamanda oluşur.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bandicam 2018-07-30 13-42-09-073" id="325" name="Google Shape;325;p52"/>
          <p:cNvPicPr preferRelativeResize="0"/>
          <p:nvPr/>
        </p:nvPicPr>
        <p:blipFill rotWithShape="1">
          <a:blip r:embed="rId3">
            <a:alphaModFix/>
          </a:blip>
          <a:srcRect b="0" l="0" r="0" t="0"/>
          <a:stretch/>
        </p:blipFill>
        <p:spPr>
          <a:xfrm>
            <a:off x="441" y="42670"/>
            <a:ext cx="11703756" cy="64964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53"/>
          <p:cNvPicPr preferRelativeResize="0"/>
          <p:nvPr>
            <p:ph idx="1" type="body"/>
          </p:nvPr>
        </p:nvPicPr>
        <p:blipFill rotWithShape="1">
          <a:blip r:embed="rId3">
            <a:alphaModFix/>
          </a:blip>
          <a:srcRect b="0" l="0" r="0" t="0"/>
          <a:stretch/>
        </p:blipFill>
        <p:spPr>
          <a:xfrm>
            <a:off x="1654233" y="0"/>
            <a:ext cx="8454043" cy="6583363"/>
          </a:xfrm>
          <a:prstGeom prst="rect">
            <a:avLst/>
          </a:prstGeom>
          <a:noFill/>
          <a:ln>
            <a:noFill/>
          </a:ln>
        </p:spPr>
      </p:pic>
      <p:sp>
        <p:nvSpPr>
          <p:cNvPr id="331" name="Google Shape;331;p53"/>
          <p:cNvSpPr/>
          <p:nvPr/>
        </p:nvSpPr>
        <p:spPr>
          <a:xfrm>
            <a:off x="1789641" y="5933964"/>
            <a:ext cx="503615" cy="288073"/>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332" name="Google Shape;332;p53"/>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p:nvPr/>
        </p:nvSpPr>
        <p:spPr>
          <a:xfrm>
            <a:off x="362738" y="1549585"/>
            <a:ext cx="5647537"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Hörgüçlerinde yağ depolayabilme yeteneği olan develer yeterli yiyecek bulamayınca hörgüçlerindeki yağı kullanır. </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Uzun bacakları, yumuşak ve geniş ayakları kumda yürümesini kolaylaştırır. </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Ayrıca koruyucu kirpiği, tüylü kulak delikleri, gereğinde kapanabilen burun delikleri, kum fırtınası gibi elverişsiz çevre koşullarına uyum sağlamasına yardımcı olur.</a:t>
            </a:r>
            <a:endParaRPr sz="1800">
              <a:solidFill>
                <a:schemeClr val="dk1"/>
              </a:solidFill>
              <a:latin typeface="Quattrocento Sans"/>
              <a:ea typeface="Quattrocento Sans"/>
              <a:cs typeface="Quattrocento Sans"/>
              <a:sym typeface="Quattrocento Sans"/>
            </a:endParaRPr>
          </a:p>
        </p:txBody>
      </p:sp>
      <p:pic>
        <p:nvPicPr>
          <p:cNvPr descr="http://upload.wikimedia.org/wikipedia/commons/thumb/4/43/07._Camel_Profile%2C_near_Silverton%2C_NSW%2C_07.07.2007.jpg/640px-07._Camel_Profile%2C_near_Silverton%2C_NSW%2C_07.07.2007.jpg" id="116" name="Google Shape;116;p17"/>
          <p:cNvPicPr preferRelativeResize="0"/>
          <p:nvPr/>
        </p:nvPicPr>
        <p:blipFill rotWithShape="1">
          <a:blip r:embed="rId3">
            <a:alphaModFix/>
          </a:blip>
          <a:srcRect b="0" l="0" r="0" t="0"/>
          <a:stretch/>
        </p:blipFill>
        <p:spPr>
          <a:xfrm>
            <a:off x="6331185" y="1277084"/>
            <a:ext cx="4264006" cy="353201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17" name="Google Shape;117;p17"/>
          <p:cNvSpPr txBox="1"/>
          <p:nvPr/>
        </p:nvSpPr>
        <p:spPr>
          <a:xfrm>
            <a:off x="1000125" y="323850"/>
            <a:ext cx="70294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chemeClr val="dk1"/>
                </a:solidFill>
                <a:latin typeface="Quattrocento Sans"/>
                <a:ea typeface="Quattrocento Sans"/>
                <a:cs typeface="Quattrocento Sans"/>
                <a:sym typeface="Quattrocento Sans"/>
              </a:rPr>
              <a:t>ADAPTASYON ÖRNEKLERİ</a:t>
            </a:r>
            <a:endParaRPr b="1" sz="3200">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Ağ Ören Örümcek" id="122" name="Google Shape;122;p18"/>
          <p:cNvPicPr preferRelativeResize="0"/>
          <p:nvPr/>
        </p:nvPicPr>
        <p:blipFill rotWithShape="1">
          <a:blip r:embed="rId3">
            <a:alphaModFix/>
          </a:blip>
          <a:srcRect b="0" l="0" r="0" t="0"/>
          <a:stretch/>
        </p:blipFill>
        <p:spPr>
          <a:xfrm>
            <a:off x="729010" y="1445929"/>
            <a:ext cx="5270779" cy="3294237"/>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23" name="Google Shape;123;p18"/>
          <p:cNvSpPr/>
          <p:nvPr/>
        </p:nvSpPr>
        <p:spPr>
          <a:xfrm rot="-362044">
            <a:off x="755769" y="1678208"/>
            <a:ext cx="3771049" cy="70788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chemeClr val="lt1"/>
                </a:solidFill>
                <a:latin typeface="Quattrocento Sans"/>
                <a:ea typeface="Quattrocento Sans"/>
                <a:cs typeface="Quattrocento Sans"/>
                <a:sym typeface="Quattrocento Sans"/>
              </a:rPr>
              <a:t>Örümcekler avlarını yakalayabilmek için ağ örerler.</a:t>
            </a:r>
            <a:endParaRPr sz="20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upload.wikimedia.org/wikipedia/commons/thumb/6/60/Equus_quagga.jpg/1024px-Equus_quagga.jpg" id="128" name="Google Shape;128;p19"/>
          <p:cNvPicPr preferRelativeResize="0"/>
          <p:nvPr/>
        </p:nvPicPr>
        <p:blipFill rotWithShape="1">
          <a:blip r:embed="rId3">
            <a:alphaModFix/>
          </a:blip>
          <a:srcRect b="0" l="0" r="0" t="0"/>
          <a:stretch/>
        </p:blipFill>
        <p:spPr>
          <a:xfrm>
            <a:off x="1510061" y="729848"/>
            <a:ext cx="4652614" cy="329423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29" name="Google Shape;129;p19"/>
          <p:cNvSpPr/>
          <p:nvPr/>
        </p:nvSpPr>
        <p:spPr>
          <a:xfrm rot="-366183">
            <a:off x="1810130" y="4283217"/>
            <a:ext cx="8084320" cy="224682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lang="tr-TR" sz="2800">
                <a:solidFill>
                  <a:schemeClr val="dk1"/>
                </a:solidFill>
                <a:latin typeface="Quattrocento Sans"/>
                <a:ea typeface="Quattrocento Sans"/>
                <a:cs typeface="Quattrocento Sans"/>
                <a:sym typeface="Quattrocento Sans"/>
              </a:rPr>
              <a:t>Yırtıcılar, zebralar bir arada durduklarında dikey çizgilerinden dolayı sürüyü bir bütün olarak algılarlar. Bu durumda avcı, avlayacağı zebrayı seçmekte güçlük çeker, bu da zebralar için bir korunma yoludur</a:t>
            </a:r>
            <a:r>
              <a:rPr lang="tr-TR" sz="2400">
                <a:solidFill>
                  <a:schemeClr val="dk1"/>
                </a:solidFill>
                <a:latin typeface="Quattrocento Sans"/>
                <a:ea typeface="Quattrocento Sans"/>
                <a:cs typeface="Quattrocento Sans"/>
                <a:sym typeface="Quattrocento Sans"/>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Ördek Resimleri" id="134" name="Google Shape;134;p20"/>
          <p:cNvPicPr preferRelativeResize="0"/>
          <p:nvPr/>
        </p:nvPicPr>
        <p:blipFill rotWithShape="1">
          <a:blip r:embed="rId3">
            <a:alphaModFix/>
          </a:blip>
          <a:srcRect b="0" l="0" r="0" t="0"/>
          <a:stretch/>
        </p:blipFill>
        <p:spPr>
          <a:xfrm>
            <a:off x="729011" y="1574184"/>
            <a:ext cx="5557490" cy="3095905"/>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35" name="Google Shape;135;p20"/>
          <p:cNvSpPr/>
          <p:nvPr/>
        </p:nvSpPr>
        <p:spPr>
          <a:xfrm rot="-414339">
            <a:off x="3708827" y="1674677"/>
            <a:ext cx="2325952" cy="120032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b="1" lang="tr-TR" sz="1800">
                <a:solidFill>
                  <a:schemeClr val="lt1"/>
                </a:solidFill>
                <a:latin typeface="Quattrocento Sans"/>
                <a:ea typeface="Quattrocento Sans"/>
                <a:cs typeface="Quattrocento Sans"/>
                <a:sym typeface="Quattrocento Sans"/>
              </a:rPr>
              <a:t>Ördeklerin ve kazların suda ilerlemelerini kolaylaştıran perdeli ayakları vardır.</a:t>
            </a: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p:nvPr/>
        </p:nvSpPr>
        <p:spPr>
          <a:xfrm>
            <a:off x="5134332" y="1860578"/>
            <a:ext cx="581941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dk1"/>
                </a:solidFill>
                <a:latin typeface="Quattrocento Sans"/>
                <a:ea typeface="Quattrocento Sans"/>
                <a:cs typeface="Quattrocento Sans"/>
                <a:sym typeface="Quattrocento Sans"/>
              </a:rPr>
              <a:t>Köpek balıklarının sırt ve karın bölgesinin renginin farklı olması, suyun alt ve üst kısmından görünmesini engeller. Bu yüzden av olmaktan kurtulur ve kendi avlarını daha kolay yakalayabilir.</a:t>
            </a:r>
            <a:endParaRPr sz="1800">
              <a:solidFill>
                <a:schemeClr val="dk1"/>
              </a:solidFill>
              <a:latin typeface="Quattrocento Sans"/>
              <a:ea typeface="Quattrocento Sans"/>
              <a:cs typeface="Quattrocento Sans"/>
              <a:sym typeface="Quattrocento Sans"/>
            </a:endParaRPr>
          </a:p>
        </p:txBody>
      </p:sp>
      <p:pic>
        <p:nvPicPr>
          <p:cNvPr descr="http://www.kaliteliresimler.com/data/media/9/Beyaz_Kopekbaligi.jpg" id="141" name="Google Shape;141;p21"/>
          <p:cNvPicPr preferRelativeResize="0"/>
          <p:nvPr/>
        </p:nvPicPr>
        <p:blipFill rotWithShape="1">
          <a:blip r:embed="rId3">
            <a:alphaModFix/>
          </a:blip>
          <a:srcRect b="0" l="0" r="0" t="0"/>
          <a:stretch/>
        </p:blipFill>
        <p:spPr>
          <a:xfrm>
            <a:off x="135451" y="1670250"/>
            <a:ext cx="4847525" cy="3542525"/>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